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Merriweather" panose="020B0604020202020204" charset="0"/>
      <p:regular r:id="rId14"/>
      <p:bold r:id="rId15"/>
      <p:italic r:id="rId16"/>
      <p:boldItalic r:id="rId17"/>
    </p:embeddedFont>
    <p:embeddedFont>
      <p:font typeface="Open Sans"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nkW8qCjvtySSsrRf1z5pPSerY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9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4c310bda6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4c310bda6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6dd3c5ad3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6dd3c5ad3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72f5fd47d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72f5fd47d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Arial"/>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6"/>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200"/>
              </a:spcBef>
              <a:spcAft>
                <a:spcPts val="0"/>
              </a:spcAft>
              <a:buSzPts val="2400"/>
              <a:buNone/>
              <a:defRPr sz="2400" cap="none">
                <a:solidFill>
                  <a:schemeClr val="dk1"/>
                </a:solidFill>
                <a:latin typeface="Arial"/>
                <a:ea typeface="Arial"/>
                <a:cs typeface="Arial"/>
                <a:sym typeface="Arial"/>
              </a:defRPr>
            </a:lvl1pPr>
            <a:lvl2pPr lvl="1" algn="ctr">
              <a:lnSpc>
                <a:spcPct val="120000"/>
              </a:lnSpc>
              <a:spcBef>
                <a:spcPts val="200"/>
              </a:spcBef>
              <a:spcAft>
                <a:spcPts val="0"/>
              </a:spcAft>
              <a:buClr>
                <a:srgbClr val="3F3F3F"/>
              </a:buClr>
              <a:buSzPts val="2400"/>
              <a:buNone/>
              <a:defRPr sz="2400"/>
            </a:lvl2pPr>
            <a:lvl3pPr lvl="2" algn="ctr">
              <a:lnSpc>
                <a:spcPct val="120000"/>
              </a:lnSpc>
              <a:spcBef>
                <a:spcPts val="400"/>
              </a:spcBef>
              <a:spcAft>
                <a:spcPts val="0"/>
              </a:spcAft>
              <a:buClr>
                <a:srgbClr val="3F3F3F"/>
              </a:buClr>
              <a:buSzPts val="2400"/>
              <a:buNone/>
              <a:defRPr sz="2400"/>
            </a:lvl3pPr>
            <a:lvl4pPr lvl="3" algn="ctr">
              <a:lnSpc>
                <a:spcPct val="120000"/>
              </a:lnSpc>
              <a:spcBef>
                <a:spcPts val="400"/>
              </a:spcBef>
              <a:spcAft>
                <a:spcPts val="0"/>
              </a:spcAft>
              <a:buClr>
                <a:srgbClr val="3F3F3F"/>
              </a:buClr>
              <a:buSzPts val="2000"/>
              <a:buNone/>
              <a:defRPr sz="2000"/>
            </a:lvl4pPr>
            <a:lvl5pPr lvl="4" algn="ctr">
              <a:lnSpc>
                <a:spcPct val="12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8" name="Google Shape;18;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5"/>
          <p:cNvSpPr txBox="1">
            <a:spLocks noGrp="1"/>
          </p:cNvSpPr>
          <p:nvPr>
            <p:ph type="body" idx="1"/>
          </p:nvPr>
        </p:nvSpPr>
        <p:spPr>
          <a:xfrm rot="5400000">
            <a:off x="4246035" y="-1040554"/>
            <a:ext cx="3760891" cy="10058400"/>
          </a:xfrm>
          <a:prstGeom prst="rect">
            <a:avLst/>
          </a:prstGeom>
          <a:noFill/>
          <a:ln>
            <a:noFill/>
          </a:ln>
        </p:spPr>
        <p:txBody>
          <a:bodyPr spcFirstLastPara="1" wrap="square" lIns="45700" tIns="0" rIns="45700" bIns="0" anchor="t" anchorCtr="0">
            <a:normAutofit/>
          </a:bodyPr>
          <a:lstStyle>
            <a:lvl1pPr marL="457200" lvl="0" indent="-342900" algn="l">
              <a:lnSpc>
                <a:spcPct val="120000"/>
              </a:lnSpc>
              <a:spcBef>
                <a:spcPts val="1200"/>
              </a:spcBef>
              <a:spcAft>
                <a:spcPts val="0"/>
              </a:spcAft>
              <a:buSzPts val="1800"/>
              <a:buChar char=" "/>
              <a:defRPr/>
            </a:lvl1pPr>
            <a:lvl2pPr marL="914400" lvl="1" indent="-342900" algn="l">
              <a:lnSpc>
                <a:spcPct val="120000"/>
              </a:lnSpc>
              <a:spcBef>
                <a:spcPts val="200"/>
              </a:spcBef>
              <a:spcAft>
                <a:spcPts val="0"/>
              </a:spcAft>
              <a:buClr>
                <a:srgbClr val="3F3F3F"/>
              </a:buClr>
              <a:buSzPts val="1800"/>
              <a:buChar char="◦"/>
              <a:defRPr/>
            </a:lvl2pPr>
            <a:lvl3pPr marL="1371600" lvl="2" indent="-342900" algn="l">
              <a:lnSpc>
                <a:spcPct val="120000"/>
              </a:lnSpc>
              <a:spcBef>
                <a:spcPts val="400"/>
              </a:spcBef>
              <a:spcAft>
                <a:spcPts val="0"/>
              </a:spcAft>
              <a:buClr>
                <a:srgbClr val="3F3F3F"/>
              </a:buClr>
              <a:buSzPts val="1800"/>
              <a:buChar char="◦"/>
              <a:defRPr/>
            </a:lvl3pPr>
            <a:lvl4pPr marL="1828800" lvl="3" indent="-342900" algn="l">
              <a:lnSpc>
                <a:spcPct val="120000"/>
              </a:lnSpc>
              <a:spcBef>
                <a:spcPts val="400"/>
              </a:spcBef>
              <a:spcAft>
                <a:spcPts val="0"/>
              </a:spcAft>
              <a:buClr>
                <a:srgbClr val="3F3F3F"/>
              </a:buClr>
              <a:buSzPts val="1800"/>
              <a:buChar char="◦"/>
              <a:defRPr/>
            </a:lvl4pPr>
            <a:lvl5pPr marL="2286000" lvl="4" indent="-342900" algn="l">
              <a:lnSpc>
                <a:spcPct val="12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9" name="Google Shape;79;p1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6"/>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120000"/>
              </a:lnSpc>
              <a:spcBef>
                <a:spcPts val="1200"/>
              </a:spcBef>
              <a:spcAft>
                <a:spcPts val="0"/>
              </a:spcAft>
              <a:buSzPts val="1800"/>
              <a:buChar char=" "/>
              <a:defRPr/>
            </a:lvl1pPr>
            <a:lvl2pPr marL="914400" lvl="1" indent="-342900" algn="l">
              <a:lnSpc>
                <a:spcPct val="120000"/>
              </a:lnSpc>
              <a:spcBef>
                <a:spcPts val="200"/>
              </a:spcBef>
              <a:spcAft>
                <a:spcPts val="0"/>
              </a:spcAft>
              <a:buClr>
                <a:srgbClr val="3F3F3F"/>
              </a:buClr>
              <a:buSzPts val="1800"/>
              <a:buChar char="◦"/>
              <a:defRPr/>
            </a:lvl2pPr>
            <a:lvl3pPr marL="1371600" lvl="2" indent="-342900" algn="l">
              <a:lnSpc>
                <a:spcPct val="120000"/>
              </a:lnSpc>
              <a:spcBef>
                <a:spcPts val="400"/>
              </a:spcBef>
              <a:spcAft>
                <a:spcPts val="0"/>
              </a:spcAft>
              <a:buClr>
                <a:srgbClr val="3F3F3F"/>
              </a:buClr>
              <a:buSzPts val="1800"/>
              <a:buChar char="◦"/>
              <a:defRPr/>
            </a:lvl3pPr>
            <a:lvl4pPr marL="1828800" lvl="3" indent="-342900" algn="l">
              <a:lnSpc>
                <a:spcPct val="120000"/>
              </a:lnSpc>
              <a:spcBef>
                <a:spcPts val="400"/>
              </a:spcBef>
              <a:spcAft>
                <a:spcPts val="0"/>
              </a:spcAft>
              <a:buClr>
                <a:srgbClr val="3F3F3F"/>
              </a:buClr>
              <a:buSzPts val="1800"/>
              <a:buChar char="◦"/>
              <a:defRPr/>
            </a:lvl4pPr>
            <a:lvl5pPr marL="2286000" lvl="4" indent="-342900" algn="l">
              <a:lnSpc>
                <a:spcPct val="12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1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
        <p:cNvGrpSpPr/>
        <p:nvPr/>
      </p:nvGrpSpPr>
      <p:grpSpPr>
        <a:xfrm>
          <a:off x="0" y="0"/>
          <a:ext cx="0" cy="0"/>
          <a:chOff x="0" y="0"/>
          <a:chExt cx="0" cy="0"/>
        </a:xfrm>
      </p:grpSpPr>
      <p:sp>
        <p:nvSpPr>
          <p:cNvPr id="22" name="Google Shape;22;p7"/>
          <p:cNvSpPr/>
          <p:nvPr/>
        </p:nvSpPr>
        <p:spPr>
          <a:xfrm>
            <a:off x="3175" y="6067050"/>
            <a:ext cx="12188700" cy="7911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7"/>
          <p:cNvSpPr/>
          <p:nvPr/>
        </p:nvSpPr>
        <p:spPr>
          <a:xfrm>
            <a:off x="1650" y="0"/>
            <a:ext cx="12188700" cy="655500"/>
          </a:xfrm>
          <a:prstGeom prst="rect">
            <a:avLst/>
          </a:prstGeom>
          <a:solidFill>
            <a:srgbClr val="36A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7"/>
          <p:cNvPicPr preferRelativeResize="0"/>
          <p:nvPr/>
        </p:nvPicPr>
        <p:blipFill rotWithShape="1">
          <a:blip r:embed="rId2">
            <a:alphaModFix/>
          </a:blip>
          <a:srcRect/>
          <a:stretch/>
        </p:blipFill>
        <p:spPr>
          <a:xfrm>
            <a:off x="10040400" y="6183625"/>
            <a:ext cx="1964552" cy="604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20000"/>
              </a:lnSpc>
              <a:spcBef>
                <a:spcPts val="1200"/>
              </a:spcBef>
              <a:spcAft>
                <a:spcPts val="0"/>
              </a:spcAft>
              <a:buSzPts val="1800"/>
              <a:buChar char=" "/>
              <a:defRPr/>
            </a:lvl1pPr>
            <a:lvl2pPr marL="914400" lvl="1" indent="-342900" algn="l">
              <a:lnSpc>
                <a:spcPct val="120000"/>
              </a:lnSpc>
              <a:spcBef>
                <a:spcPts val="200"/>
              </a:spcBef>
              <a:spcAft>
                <a:spcPts val="0"/>
              </a:spcAft>
              <a:buClr>
                <a:srgbClr val="3F3F3F"/>
              </a:buClr>
              <a:buSzPts val="1800"/>
              <a:buChar char="◦"/>
              <a:defRPr/>
            </a:lvl2pPr>
            <a:lvl3pPr marL="1371600" lvl="2" indent="-342900" algn="l">
              <a:lnSpc>
                <a:spcPct val="120000"/>
              </a:lnSpc>
              <a:spcBef>
                <a:spcPts val="400"/>
              </a:spcBef>
              <a:spcAft>
                <a:spcPts val="0"/>
              </a:spcAft>
              <a:buClr>
                <a:srgbClr val="3F3F3F"/>
              </a:buClr>
              <a:buSzPts val="1800"/>
              <a:buChar char="◦"/>
              <a:defRPr/>
            </a:lvl3pPr>
            <a:lvl4pPr marL="1828800" lvl="3" indent="-342900" algn="l">
              <a:lnSpc>
                <a:spcPct val="120000"/>
              </a:lnSpc>
              <a:spcBef>
                <a:spcPts val="400"/>
              </a:spcBef>
              <a:spcAft>
                <a:spcPts val="0"/>
              </a:spcAft>
              <a:buClr>
                <a:srgbClr val="3F3F3F"/>
              </a:buClr>
              <a:buSzPts val="1800"/>
              <a:buChar char="◦"/>
              <a:defRPr/>
            </a:lvl4pPr>
            <a:lvl5pPr marL="2286000" lvl="4" indent="-342900" algn="l">
              <a:lnSpc>
                <a:spcPct val="12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1"/>
        <p:cNvGrpSpPr/>
        <p:nvPr/>
      </p:nvGrpSpPr>
      <p:grpSpPr>
        <a:xfrm>
          <a:off x="0" y="0"/>
          <a:ext cx="0" cy="0"/>
          <a:chOff x="0" y="0"/>
          <a:chExt cx="0" cy="0"/>
        </a:xfrm>
      </p:grpSpPr>
      <p:sp>
        <p:nvSpPr>
          <p:cNvPr id="32" name="Google Shape;32;p9"/>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9"/>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Arial"/>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2400"/>
              <a:buNone/>
              <a:defRPr sz="2400" cap="none">
                <a:solidFill>
                  <a:schemeClr val="dk1"/>
                </a:solidFill>
                <a:latin typeface="Arial"/>
                <a:ea typeface="Arial"/>
                <a:cs typeface="Arial"/>
                <a:sym typeface="Arial"/>
              </a:defRPr>
            </a:lvl1pPr>
            <a:lvl2pPr marL="914400" lvl="1" indent="-228600" algn="l">
              <a:lnSpc>
                <a:spcPct val="120000"/>
              </a:lnSpc>
              <a:spcBef>
                <a:spcPts val="200"/>
              </a:spcBef>
              <a:spcAft>
                <a:spcPts val="0"/>
              </a:spcAft>
              <a:buClr>
                <a:srgbClr val="888888"/>
              </a:buClr>
              <a:buSzPts val="1800"/>
              <a:buNone/>
              <a:defRPr sz="1800">
                <a:solidFill>
                  <a:srgbClr val="888888"/>
                </a:solidFill>
              </a:defRPr>
            </a:lvl2pPr>
            <a:lvl3pPr marL="1371600" lvl="2" indent="-228600" algn="l">
              <a:lnSpc>
                <a:spcPct val="120000"/>
              </a:lnSpc>
              <a:spcBef>
                <a:spcPts val="400"/>
              </a:spcBef>
              <a:spcAft>
                <a:spcPts val="0"/>
              </a:spcAft>
              <a:buClr>
                <a:srgbClr val="888888"/>
              </a:buClr>
              <a:buSzPts val="1600"/>
              <a:buNone/>
              <a:defRPr sz="1600">
                <a:solidFill>
                  <a:srgbClr val="888888"/>
                </a:solidFill>
              </a:defRPr>
            </a:lvl3pPr>
            <a:lvl4pPr marL="1828800" lvl="3" indent="-228600" algn="l">
              <a:lnSpc>
                <a:spcPct val="120000"/>
              </a:lnSpc>
              <a:spcBef>
                <a:spcPts val="400"/>
              </a:spcBef>
              <a:spcAft>
                <a:spcPts val="0"/>
              </a:spcAft>
              <a:buClr>
                <a:srgbClr val="888888"/>
              </a:buClr>
              <a:buSzPts val="1400"/>
              <a:buNone/>
              <a:defRPr sz="1400">
                <a:solidFill>
                  <a:srgbClr val="888888"/>
                </a:solidFill>
              </a:defRPr>
            </a:lvl4pPr>
            <a:lvl5pPr marL="2286000" lvl="4" indent="-228600" algn="l">
              <a:lnSpc>
                <a:spcPct val="12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35" name="Google Shape;35;p9"/>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36" name="Google Shape;36;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20000"/>
              </a:lnSpc>
              <a:spcBef>
                <a:spcPts val="1200"/>
              </a:spcBef>
              <a:spcAft>
                <a:spcPts val="0"/>
              </a:spcAft>
              <a:buSzPts val="1800"/>
              <a:buChar char=" "/>
              <a:defRPr/>
            </a:lvl1pPr>
            <a:lvl2pPr marL="914400" lvl="1" indent="-342900" algn="l">
              <a:lnSpc>
                <a:spcPct val="120000"/>
              </a:lnSpc>
              <a:spcBef>
                <a:spcPts val="200"/>
              </a:spcBef>
              <a:spcAft>
                <a:spcPts val="0"/>
              </a:spcAft>
              <a:buClr>
                <a:srgbClr val="3F3F3F"/>
              </a:buClr>
              <a:buSzPts val="1800"/>
              <a:buChar char="◦"/>
              <a:defRPr/>
            </a:lvl2pPr>
            <a:lvl3pPr marL="1371600" lvl="2" indent="-342900" algn="l">
              <a:lnSpc>
                <a:spcPct val="120000"/>
              </a:lnSpc>
              <a:spcBef>
                <a:spcPts val="400"/>
              </a:spcBef>
              <a:spcAft>
                <a:spcPts val="0"/>
              </a:spcAft>
              <a:buClr>
                <a:srgbClr val="3F3F3F"/>
              </a:buClr>
              <a:buSzPts val="1800"/>
              <a:buChar char="◦"/>
              <a:defRPr/>
            </a:lvl3pPr>
            <a:lvl4pPr marL="1828800" lvl="3" indent="-342900" algn="l">
              <a:lnSpc>
                <a:spcPct val="120000"/>
              </a:lnSpc>
              <a:spcBef>
                <a:spcPts val="400"/>
              </a:spcBef>
              <a:spcAft>
                <a:spcPts val="0"/>
              </a:spcAft>
              <a:buClr>
                <a:srgbClr val="3F3F3F"/>
              </a:buClr>
              <a:buSzPts val="1800"/>
              <a:buChar char="◦"/>
              <a:defRPr/>
            </a:lvl4pPr>
            <a:lvl5pPr marL="2286000" lvl="4" indent="-342900" algn="l">
              <a:lnSpc>
                <a:spcPct val="12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10"/>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20000"/>
              </a:lnSpc>
              <a:spcBef>
                <a:spcPts val="1200"/>
              </a:spcBef>
              <a:spcAft>
                <a:spcPts val="0"/>
              </a:spcAft>
              <a:buSzPts val="1800"/>
              <a:buChar char=" "/>
              <a:defRPr/>
            </a:lvl1pPr>
            <a:lvl2pPr marL="914400" lvl="1" indent="-342900" algn="l">
              <a:lnSpc>
                <a:spcPct val="120000"/>
              </a:lnSpc>
              <a:spcBef>
                <a:spcPts val="200"/>
              </a:spcBef>
              <a:spcAft>
                <a:spcPts val="0"/>
              </a:spcAft>
              <a:buClr>
                <a:srgbClr val="3F3F3F"/>
              </a:buClr>
              <a:buSzPts val="1800"/>
              <a:buChar char="◦"/>
              <a:defRPr/>
            </a:lvl2pPr>
            <a:lvl3pPr marL="1371600" lvl="2" indent="-342900" algn="l">
              <a:lnSpc>
                <a:spcPct val="120000"/>
              </a:lnSpc>
              <a:spcBef>
                <a:spcPts val="400"/>
              </a:spcBef>
              <a:spcAft>
                <a:spcPts val="0"/>
              </a:spcAft>
              <a:buClr>
                <a:srgbClr val="3F3F3F"/>
              </a:buClr>
              <a:buSzPts val="1800"/>
              <a:buChar char="◦"/>
              <a:defRPr/>
            </a:lvl3pPr>
            <a:lvl4pPr marL="1828800" lvl="3" indent="-342900" algn="l">
              <a:lnSpc>
                <a:spcPct val="120000"/>
              </a:lnSpc>
              <a:spcBef>
                <a:spcPts val="400"/>
              </a:spcBef>
              <a:spcAft>
                <a:spcPts val="0"/>
              </a:spcAft>
              <a:buClr>
                <a:srgbClr val="3F3F3F"/>
              </a:buClr>
              <a:buSzPts val="1800"/>
              <a:buChar char="◦"/>
              <a:defRPr/>
            </a:lvl4pPr>
            <a:lvl5pPr marL="2286000" lvl="4" indent="-342900" algn="l">
              <a:lnSpc>
                <a:spcPct val="12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200"/>
              </a:spcBef>
              <a:spcAft>
                <a:spcPts val="0"/>
              </a:spcAft>
              <a:buSzPts val="2000"/>
              <a:buNone/>
              <a:defRPr sz="2000" b="0" cap="none">
                <a:solidFill>
                  <a:schemeClr val="dk1"/>
                </a:solidFill>
              </a:defRPr>
            </a:lvl1pPr>
            <a:lvl2pPr marL="914400" lvl="1" indent="-228600" algn="l">
              <a:lnSpc>
                <a:spcPct val="120000"/>
              </a:lnSpc>
              <a:spcBef>
                <a:spcPts val="200"/>
              </a:spcBef>
              <a:spcAft>
                <a:spcPts val="0"/>
              </a:spcAft>
              <a:buClr>
                <a:srgbClr val="3F3F3F"/>
              </a:buClr>
              <a:buSzPts val="2000"/>
              <a:buNone/>
              <a:defRPr sz="2000" b="1"/>
            </a:lvl2pPr>
            <a:lvl3pPr marL="1371600" lvl="2" indent="-228600" algn="l">
              <a:lnSpc>
                <a:spcPct val="120000"/>
              </a:lnSpc>
              <a:spcBef>
                <a:spcPts val="400"/>
              </a:spcBef>
              <a:spcAft>
                <a:spcPts val="0"/>
              </a:spcAft>
              <a:buClr>
                <a:srgbClr val="3F3F3F"/>
              </a:buClr>
              <a:buSzPts val="1800"/>
              <a:buNone/>
              <a:defRPr sz="1800" b="1"/>
            </a:lvl3pPr>
            <a:lvl4pPr marL="1828800" lvl="3" indent="-228600" algn="l">
              <a:lnSpc>
                <a:spcPct val="120000"/>
              </a:lnSpc>
              <a:spcBef>
                <a:spcPts val="400"/>
              </a:spcBef>
              <a:spcAft>
                <a:spcPts val="0"/>
              </a:spcAft>
              <a:buClr>
                <a:srgbClr val="3F3F3F"/>
              </a:buClr>
              <a:buSzPts val="1600"/>
              <a:buNone/>
              <a:defRPr sz="1600" b="1"/>
            </a:lvl4pPr>
            <a:lvl5pPr marL="2286000" lvl="4" indent="-228600" algn="l">
              <a:lnSpc>
                <a:spcPct val="12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9" name="Google Shape;49;p11"/>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20000"/>
              </a:lnSpc>
              <a:spcBef>
                <a:spcPts val="1200"/>
              </a:spcBef>
              <a:spcAft>
                <a:spcPts val="0"/>
              </a:spcAft>
              <a:buSzPts val="1800"/>
              <a:buChar char=" "/>
              <a:defRPr/>
            </a:lvl1pPr>
            <a:lvl2pPr marL="914400" lvl="1" indent="-342900" algn="l">
              <a:lnSpc>
                <a:spcPct val="120000"/>
              </a:lnSpc>
              <a:spcBef>
                <a:spcPts val="200"/>
              </a:spcBef>
              <a:spcAft>
                <a:spcPts val="0"/>
              </a:spcAft>
              <a:buClr>
                <a:srgbClr val="3F3F3F"/>
              </a:buClr>
              <a:buSzPts val="1800"/>
              <a:buChar char="◦"/>
              <a:defRPr/>
            </a:lvl2pPr>
            <a:lvl3pPr marL="1371600" lvl="2" indent="-342900" algn="l">
              <a:lnSpc>
                <a:spcPct val="120000"/>
              </a:lnSpc>
              <a:spcBef>
                <a:spcPts val="400"/>
              </a:spcBef>
              <a:spcAft>
                <a:spcPts val="0"/>
              </a:spcAft>
              <a:buClr>
                <a:srgbClr val="3F3F3F"/>
              </a:buClr>
              <a:buSzPts val="1800"/>
              <a:buChar char="◦"/>
              <a:defRPr/>
            </a:lvl3pPr>
            <a:lvl4pPr marL="1828800" lvl="3" indent="-342900" algn="l">
              <a:lnSpc>
                <a:spcPct val="120000"/>
              </a:lnSpc>
              <a:spcBef>
                <a:spcPts val="400"/>
              </a:spcBef>
              <a:spcAft>
                <a:spcPts val="0"/>
              </a:spcAft>
              <a:buClr>
                <a:srgbClr val="3F3F3F"/>
              </a:buClr>
              <a:buSzPts val="1800"/>
              <a:buChar char="◦"/>
              <a:defRPr/>
            </a:lvl4pPr>
            <a:lvl5pPr marL="2286000" lvl="4" indent="-342900" algn="l">
              <a:lnSpc>
                <a:spcPct val="12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11"/>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200"/>
              </a:spcBef>
              <a:spcAft>
                <a:spcPts val="0"/>
              </a:spcAft>
              <a:buSzPts val="2000"/>
              <a:buNone/>
              <a:defRPr sz="2000" b="0" cap="none">
                <a:solidFill>
                  <a:schemeClr val="dk1"/>
                </a:solidFill>
              </a:defRPr>
            </a:lvl1pPr>
            <a:lvl2pPr marL="914400" lvl="1" indent="-228600" algn="l">
              <a:lnSpc>
                <a:spcPct val="120000"/>
              </a:lnSpc>
              <a:spcBef>
                <a:spcPts val="200"/>
              </a:spcBef>
              <a:spcAft>
                <a:spcPts val="0"/>
              </a:spcAft>
              <a:buClr>
                <a:srgbClr val="3F3F3F"/>
              </a:buClr>
              <a:buSzPts val="2000"/>
              <a:buNone/>
              <a:defRPr sz="2000" b="1"/>
            </a:lvl2pPr>
            <a:lvl3pPr marL="1371600" lvl="2" indent="-228600" algn="l">
              <a:lnSpc>
                <a:spcPct val="120000"/>
              </a:lnSpc>
              <a:spcBef>
                <a:spcPts val="400"/>
              </a:spcBef>
              <a:spcAft>
                <a:spcPts val="0"/>
              </a:spcAft>
              <a:buClr>
                <a:srgbClr val="3F3F3F"/>
              </a:buClr>
              <a:buSzPts val="1800"/>
              <a:buNone/>
              <a:defRPr sz="1800" b="1"/>
            </a:lvl3pPr>
            <a:lvl4pPr marL="1828800" lvl="3" indent="-228600" algn="l">
              <a:lnSpc>
                <a:spcPct val="120000"/>
              </a:lnSpc>
              <a:spcBef>
                <a:spcPts val="400"/>
              </a:spcBef>
              <a:spcAft>
                <a:spcPts val="0"/>
              </a:spcAft>
              <a:buClr>
                <a:srgbClr val="3F3F3F"/>
              </a:buClr>
              <a:buSzPts val="1600"/>
              <a:buNone/>
              <a:defRPr sz="1600" b="1"/>
            </a:lvl4pPr>
            <a:lvl5pPr marL="2286000" lvl="4" indent="-228600" algn="l">
              <a:lnSpc>
                <a:spcPct val="12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1" name="Google Shape;51;p11"/>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20000"/>
              </a:lnSpc>
              <a:spcBef>
                <a:spcPts val="1200"/>
              </a:spcBef>
              <a:spcAft>
                <a:spcPts val="0"/>
              </a:spcAft>
              <a:buSzPts val="1800"/>
              <a:buChar char=" "/>
              <a:defRPr/>
            </a:lvl1pPr>
            <a:lvl2pPr marL="914400" lvl="1" indent="-342900" algn="l">
              <a:lnSpc>
                <a:spcPct val="120000"/>
              </a:lnSpc>
              <a:spcBef>
                <a:spcPts val="200"/>
              </a:spcBef>
              <a:spcAft>
                <a:spcPts val="0"/>
              </a:spcAft>
              <a:buClr>
                <a:srgbClr val="3F3F3F"/>
              </a:buClr>
              <a:buSzPts val="1800"/>
              <a:buChar char="◦"/>
              <a:defRPr/>
            </a:lvl2pPr>
            <a:lvl3pPr marL="1371600" lvl="2" indent="-342900" algn="l">
              <a:lnSpc>
                <a:spcPct val="120000"/>
              </a:lnSpc>
              <a:spcBef>
                <a:spcPts val="400"/>
              </a:spcBef>
              <a:spcAft>
                <a:spcPts val="0"/>
              </a:spcAft>
              <a:buClr>
                <a:srgbClr val="3F3F3F"/>
              </a:buClr>
              <a:buSzPts val="1800"/>
              <a:buChar char="◦"/>
              <a:defRPr/>
            </a:lvl3pPr>
            <a:lvl4pPr marL="1828800" lvl="3" indent="-342900" algn="l">
              <a:lnSpc>
                <a:spcPct val="120000"/>
              </a:lnSpc>
              <a:spcBef>
                <a:spcPts val="400"/>
              </a:spcBef>
              <a:spcAft>
                <a:spcPts val="0"/>
              </a:spcAft>
              <a:buClr>
                <a:srgbClr val="3F3F3F"/>
              </a:buClr>
              <a:buSzPts val="1800"/>
              <a:buChar char="◦"/>
              <a:defRPr/>
            </a:lvl4pPr>
            <a:lvl5pPr marL="2286000" lvl="4" indent="-342900" algn="l">
              <a:lnSpc>
                <a:spcPct val="12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0"/>
        <p:cNvGrpSpPr/>
        <p:nvPr/>
      </p:nvGrpSpPr>
      <p:grpSpPr>
        <a:xfrm>
          <a:off x="0" y="0"/>
          <a:ext cx="0" cy="0"/>
          <a:chOff x="0" y="0"/>
          <a:chExt cx="0" cy="0"/>
        </a:xfrm>
      </p:grpSpPr>
      <p:sp>
        <p:nvSpPr>
          <p:cNvPr id="61" name="Google Shape;61;p13"/>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Arial"/>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20000"/>
              </a:lnSpc>
              <a:spcBef>
                <a:spcPts val="1200"/>
              </a:spcBef>
              <a:spcAft>
                <a:spcPts val="0"/>
              </a:spcAft>
              <a:buSzPts val="1800"/>
              <a:buChar char=" "/>
              <a:defRPr/>
            </a:lvl1pPr>
            <a:lvl2pPr marL="914400" lvl="1" indent="-342900" algn="l">
              <a:lnSpc>
                <a:spcPct val="120000"/>
              </a:lnSpc>
              <a:spcBef>
                <a:spcPts val="200"/>
              </a:spcBef>
              <a:spcAft>
                <a:spcPts val="0"/>
              </a:spcAft>
              <a:buClr>
                <a:srgbClr val="3F3F3F"/>
              </a:buClr>
              <a:buSzPts val="1800"/>
              <a:buChar char="◦"/>
              <a:defRPr/>
            </a:lvl2pPr>
            <a:lvl3pPr marL="1371600" lvl="2" indent="-342900" algn="l">
              <a:lnSpc>
                <a:spcPct val="120000"/>
              </a:lnSpc>
              <a:spcBef>
                <a:spcPts val="400"/>
              </a:spcBef>
              <a:spcAft>
                <a:spcPts val="0"/>
              </a:spcAft>
              <a:buClr>
                <a:srgbClr val="3F3F3F"/>
              </a:buClr>
              <a:buSzPts val="1800"/>
              <a:buChar char="◦"/>
              <a:defRPr/>
            </a:lvl3pPr>
            <a:lvl4pPr marL="1828800" lvl="3" indent="-342900" algn="l">
              <a:lnSpc>
                <a:spcPct val="120000"/>
              </a:lnSpc>
              <a:spcBef>
                <a:spcPts val="400"/>
              </a:spcBef>
              <a:spcAft>
                <a:spcPts val="0"/>
              </a:spcAft>
              <a:buClr>
                <a:srgbClr val="3F3F3F"/>
              </a:buClr>
              <a:buSzPts val="1800"/>
              <a:buChar char="◦"/>
              <a:defRPr/>
            </a:lvl4pPr>
            <a:lvl5pPr marL="2286000" lvl="4" indent="-342900" algn="l">
              <a:lnSpc>
                <a:spcPct val="12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13"/>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800"/>
              <a:buNone/>
              <a:defRPr sz="1800">
                <a:solidFill>
                  <a:srgbClr val="FFFFFF"/>
                </a:solidFill>
              </a:defRPr>
            </a:lvl1pPr>
            <a:lvl2pPr marL="914400" lvl="1" indent="-228600" algn="l">
              <a:lnSpc>
                <a:spcPct val="120000"/>
              </a:lnSpc>
              <a:spcBef>
                <a:spcPts val="200"/>
              </a:spcBef>
              <a:spcAft>
                <a:spcPts val="0"/>
              </a:spcAft>
              <a:buClr>
                <a:srgbClr val="3F3F3F"/>
              </a:buClr>
              <a:buSzPts val="1200"/>
              <a:buNone/>
              <a:defRPr sz="1200"/>
            </a:lvl2pPr>
            <a:lvl3pPr marL="1371600" lvl="2" indent="-228600" algn="l">
              <a:lnSpc>
                <a:spcPct val="120000"/>
              </a:lnSpc>
              <a:spcBef>
                <a:spcPts val="400"/>
              </a:spcBef>
              <a:spcAft>
                <a:spcPts val="0"/>
              </a:spcAft>
              <a:buClr>
                <a:srgbClr val="3F3F3F"/>
              </a:buClr>
              <a:buSzPts val="1000"/>
              <a:buNone/>
              <a:defRPr sz="1000"/>
            </a:lvl3pPr>
            <a:lvl4pPr marL="1828800" lvl="3" indent="-228600" algn="l">
              <a:lnSpc>
                <a:spcPct val="120000"/>
              </a:lnSpc>
              <a:spcBef>
                <a:spcPts val="400"/>
              </a:spcBef>
              <a:spcAft>
                <a:spcPts val="0"/>
              </a:spcAft>
              <a:buClr>
                <a:srgbClr val="3F3F3F"/>
              </a:buClr>
              <a:buSzPts val="900"/>
              <a:buNone/>
              <a:defRPr sz="900"/>
            </a:lvl4pPr>
            <a:lvl5pPr marL="2286000" lvl="4" indent="-228600" algn="l">
              <a:lnSpc>
                <a:spcPct val="12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5" name="Google Shape;65;p13"/>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a:solidFill>
                  <a:schemeClr val="dk2"/>
                </a:solidFill>
                <a:latin typeface="Arial"/>
                <a:ea typeface="Arial"/>
                <a:cs typeface="Arial"/>
                <a:sym typeface="Arial"/>
              </a:defRPr>
            </a:lvl1pPr>
            <a:lvl2pPr marL="0" lvl="1" indent="0" algn="l">
              <a:spcBef>
                <a:spcPts val="0"/>
              </a:spcBef>
              <a:buNone/>
              <a:defRPr sz="800">
                <a:solidFill>
                  <a:schemeClr val="dk2"/>
                </a:solidFill>
                <a:latin typeface="Arial"/>
                <a:ea typeface="Arial"/>
                <a:cs typeface="Arial"/>
                <a:sym typeface="Arial"/>
              </a:defRPr>
            </a:lvl2pPr>
            <a:lvl3pPr marL="0" lvl="2" indent="0" algn="l">
              <a:spcBef>
                <a:spcPts val="0"/>
              </a:spcBef>
              <a:buNone/>
              <a:defRPr sz="800">
                <a:solidFill>
                  <a:schemeClr val="dk2"/>
                </a:solidFill>
                <a:latin typeface="Arial"/>
                <a:ea typeface="Arial"/>
                <a:cs typeface="Arial"/>
                <a:sym typeface="Arial"/>
              </a:defRPr>
            </a:lvl3pPr>
            <a:lvl4pPr marL="0" lvl="3" indent="0" algn="l">
              <a:spcBef>
                <a:spcPts val="0"/>
              </a:spcBef>
              <a:buNone/>
              <a:defRPr sz="800">
                <a:solidFill>
                  <a:schemeClr val="dk2"/>
                </a:solidFill>
                <a:latin typeface="Arial"/>
                <a:ea typeface="Arial"/>
                <a:cs typeface="Arial"/>
                <a:sym typeface="Arial"/>
              </a:defRPr>
            </a:lvl4pPr>
            <a:lvl5pPr marL="0" lvl="4" indent="0" algn="l">
              <a:spcBef>
                <a:spcPts val="0"/>
              </a:spcBef>
              <a:buNone/>
              <a:defRPr sz="800">
                <a:solidFill>
                  <a:schemeClr val="dk2"/>
                </a:solidFill>
                <a:latin typeface="Arial"/>
                <a:ea typeface="Arial"/>
                <a:cs typeface="Arial"/>
                <a:sym typeface="Arial"/>
              </a:defRPr>
            </a:lvl5pPr>
            <a:lvl6pPr marL="0" lvl="5" indent="0" algn="l">
              <a:spcBef>
                <a:spcPts val="0"/>
              </a:spcBef>
              <a:buNone/>
              <a:defRPr sz="800">
                <a:solidFill>
                  <a:schemeClr val="dk2"/>
                </a:solidFill>
                <a:latin typeface="Arial"/>
                <a:ea typeface="Arial"/>
                <a:cs typeface="Arial"/>
                <a:sym typeface="Arial"/>
              </a:defRPr>
            </a:lvl6pPr>
            <a:lvl7pPr marL="0" lvl="6" indent="0" algn="l">
              <a:spcBef>
                <a:spcPts val="0"/>
              </a:spcBef>
              <a:buNone/>
              <a:defRPr sz="800">
                <a:solidFill>
                  <a:schemeClr val="dk2"/>
                </a:solidFill>
                <a:latin typeface="Arial"/>
                <a:ea typeface="Arial"/>
                <a:cs typeface="Arial"/>
                <a:sym typeface="Arial"/>
              </a:defRPr>
            </a:lvl7pPr>
            <a:lvl8pPr marL="0" lvl="7" indent="0" algn="l">
              <a:spcBef>
                <a:spcPts val="0"/>
              </a:spcBef>
              <a:buNone/>
              <a:defRPr sz="800">
                <a:solidFill>
                  <a:schemeClr val="dk2"/>
                </a:solidFill>
                <a:latin typeface="Arial"/>
                <a:ea typeface="Arial"/>
                <a:cs typeface="Arial"/>
                <a:sym typeface="Arial"/>
              </a:defRPr>
            </a:lvl8pPr>
            <a:lvl9pPr marL="0" lvl="8" indent="0" algn="l">
              <a:spcBef>
                <a:spcPts val="0"/>
              </a:spcBef>
              <a:buNone/>
              <a:defRPr sz="80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14"/>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a:spLocks noGrp="1"/>
          </p:cNvSpPr>
          <p:nvPr>
            <p:ph type="pic" idx="2"/>
          </p:nvPr>
        </p:nvSpPr>
        <p:spPr>
          <a:xfrm>
            <a:off x="15" y="0"/>
            <a:ext cx="12191985" cy="4578350"/>
          </a:xfrm>
          <a:prstGeom prst="rect">
            <a:avLst/>
          </a:prstGeom>
          <a:solidFill>
            <a:srgbClr val="D8D8D8"/>
          </a:solidFill>
          <a:ln>
            <a:noFill/>
          </a:ln>
        </p:spPr>
      </p:sp>
      <p:sp>
        <p:nvSpPr>
          <p:cNvPr id="71" name="Google Shape;71;p14"/>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Arial"/>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4"/>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20000"/>
              </a:lnSpc>
              <a:spcBef>
                <a:spcPts val="0"/>
              </a:spcBef>
              <a:spcAft>
                <a:spcPts val="0"/>
              </a:spcAft>
              <a:buSzPts val="1800"/>
              <a:buNone/>
              <a:defRPr sz="1800">
                <a:solidFill>
                  <a:srgbClr val="FFFFFF"/>
                </a:solidFill>
              </a:defRPr>
            </a:lvl1pPr>
            <a:lvl2pPr marL="914400" lvl="1" indent="-228600" algn="l">
              <a:lnSpc>
                <a:spcPct val="120000"/>
              </a:lnSpc>
              <a:spcBef>
                <a:spcPts val="600"/>
              </a:spcBef>
              <a:spcAft>
                <a:spcPts val="0"/>
              </a:spcAft>
              <a:buClr>
                <a:srgbClr val="3F3F3F"/>
              </a:buClr>
              <a:buSzPts val="1200"/>
              <a:buNone/>
              <a:defRPr sz="1200"/>
            </a:lvl2pPr>
            <a:lvl3pPr marL="1371600" lvl="2" indent="-228600" algn="l">
              <a:lnSpc>
                <a:spcPct val="120000"/>
              </a:lnSpc>
              <a:spcBef>
                <a:spcPts val="400"/>
              </a:spcBef>
              <a:spcAft>
                <a:spcPts val="0"/>
              </a:spcAft>
              <a:buClr>
                <a:srgbClr val="3F3F3F"/>
              </a:buClr>
              <a:buSzPts val="1000"/>
              <a:buNone/>
              <a:defRPr sz="1000"/>
            </a:lvl3pPr>
            <a:lvl4pPr marL="1828800" lvl="3" indent="-228600" algn="l">
              <a:lnSpc>
                <a:spcPct val="120000"/>
              </a:lnSpc>
              <a:spcBef>
                <a:spcPts val="400"/>
              </a:spcBef>
              <a:spcAft>
                <a:spcPts val="0"/>
              </a:spcAft>
              <a:buClr>
                <a:srgbClr val="3F3F3F"/>
              </a:buClr>
              <a:buSzPts val="900"/>
              <a:buNone/>
              <a:defRPr sz="900"/>
            </a:lvl4pPr>
            <a:lvl5pPr marL="2286000" lvl="4" indent="-228600" algn="l">
              <a:lnSpc>
                <a:spcPct val="12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3" name="Google Shape;73;p1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20000"/>
              </a:lnSpc>
              <a:spcBef>
                <a:spcPts val="1200"/>
              </a:spcBef>
              <a:spcAft>
                <a:spcPts val="0"/>
              </a:spcAft>
              <a:buClr>
                <a:schemeClr val="accent1"/>
              </a:buClr>
              <a:buSzPts val="1900"/>
              <a:buFont typeface="Calibri"/>
              <a:buChar char=" "/>
              <a:defRPr sz="1900" b="0" i="0" u="none" strike="noStrike" cap="none">
                <a:solidFill>
                  <a:srgbClr val="3F3F3F"/>
                </a:solidFill>
                <a:latin typeface="Arial"/>
                <a:ea typeface="Arial"/>
                <a:cs typeface="Arial"/>
                <a:sym typeface="Arial"/>
              </a:defRPr>
            </a:lvl1pPr>
            <a:lvl2pPr marL="914400" marR="0" lvl="1" indent="-336550" algn="l" rtl="0">
              <a:lnSpc>
                <a:spcPct val="120000"/>
              </a:lnSpc>
              <a:spcBef>
                <a:spcPts val="200"/>
              </a:spcBef>
              <a:spcAft>
                <a:spcPts val="0"/>
              </a:spcAft>
              <a:buClr>
                <a:srgbClr val="3F3F3F"/>
              </a:buClr>
              <a:buSzPts val="1700"/>
              <a:buFont typeface="Calibri"/>
              <a:buChar char="◦"/>
              <a:defRPr sz="1700" b="0" i="0" u="none" strike="noStrike" cap="none">
                <a:solidFill>
                  <a:srgbClr val="3F3F3F"/>
                </a:solidFill>
                <a:latin typeface="Arial"/>
                <a:ea typeface="Arial"/>
                <a:cs typeface="Arial"/>
                <a:sym typeface="Arial"/>
              </a:defRPr>
            </a:lvl2pPr>
            <a:lvl3pPr marL="1371600" marR="0" lvl="2" indent="-311150" algn="l" rtl="0">
              <a:lnSpc>
                <a:spcPct val="120000"/>
              </a:lnSpc>
              <a:spcBef>
                <a:spcPts val="400"/>
              </a:spcBef>
              <a:spcAft>
                <a:spcPts val="0"/>
              </a:spcAft>
              <a:buClr>
                <a:srgbClr val="3F3F3F"/>
              </a:buClr>
              <a:buSzPts val="1300"/>
              <a:buFont typeface="Calibri"/>
              <a:buChar char="◦"/>
              <a:defRPr sz="1300" b="0" i="0" u="none" strike="noStrike" cap="none">
                <a:solidFill>
                  <a:srgbClr val="3F3F3F"/>
                </a:solidFill>
                <a:latin typeface="Arial"/>
                <a:ea typeface="Arial"/>
                <a:cs typeface="Arial"/>
                <a:sym typeface="Arial"/>
              </a:defRPr>
            </a:lvl3pPr>
            <a:lvl4pPr marL="1828800" marR="0" lvl="3" indent="-311150" algn="l" rtl="0">
              <a:lnSpc>
                <a:spcPct val="120000"/>
              </a:lnSpc>
              <a:spcBef>
                <a:spcPts val="400"/>
              </a:spcBef>
              <a:spcAft>
                <a:spcPts val="0"/>
              </a:spcAft>
              <a:buClr>
                <a:srgbClr val="3F3F3F"/>
              </a:buClr>
              <a:buSzPts val="1300"/>
              <a:buFont typeface="Calibri"/>
              <a:buChar char="◦"/>
              <a:defRPr sz="1300" b="0" i="0" u="none" strike="noStrike" cap="none">
                <a:solidFill>
                  <a:srgbClr val="3F3F3F"/>
                </a:solidFill>
                <a:latin typeface="Arial"/>
                <a:ea typeface="Arial"/>
                <a:cs typeface="Arial"/>
                <a:sym typeface="Arial"/>
              </a:defRPr>
            </a:lvl4pPr>
            <a:lvl5pPr marL="2286000" marR="0" lvl="4" indent="-311150" algn="l" rtl="0">
              <a:lnSpc>
                <a:spcPct val="120000"/>
              </a:lnSpc>
              <a:spcBef>
                <a:spcPts val="400"/>
              </a:spcBef>
              <a:spcAft>
                <a:spcPts val="0"/>
              </a:spcAft>
              <a:buClr>
                <a:srgbClr val="3F3F3F"/>
              </a:buClr>
              <a:buSzPts val="1300"/>
              <a:buFont typeface="Calibri"/>
              <a:buChar char="◦"/>
              <a:defRPr sz="13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Arial"/>
                <a:ea typeface="Arial"/>
                <a:cs typeface="Arial"/>
                <a:sym typeface="Arial"/>
              </a:defRPr>
            </a:lvl9pPr>
          </a:lstStyle>
          <a:p>
            <a:endParaRPr/>
          </a:p>
        </p:txBody>
      </p:sp>
      <p:sp>
        <p:nvSpPr>
          <p:cNvPr id="9" name="Google Shape;9;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Arial"/>
                <a:ea typeface="Arial"/>
                <a:cs typeface="Arial"/>
                <a:sym typeface="Arial"/>
              </a:defRPr>
            </a:lvl1pPr>
            <a:lvl2pPr marL="0" marR="0" lvl="1" indent="0" algn="l" rtl="0">
              <a:spcBef>
                <a:spcPts val="0"/>
              </a:spcBef>
              <a:buNone/>
              <a:defRPr sz="800" b="0" i="0" u="none" strike="noStrike" cap="none">
                <a:solidFill>
                  <a:srgbClr val="FFFFFF"/>
                </a:solidFill>
                <a:latin typeface="Arial"/>
                <a:ea typeface="Arial"/>
                <a:cs typeface="Arial"/>
                <a:sym typeface="Arial"/>
              </a:defRPr>
            </a:lvl2pPr>
            <a:lvl3pPr marL="0" marR="0" lvl="2" indent="0" algn="l" rtl="0">
              <a:spcBef>
                <a:spcPts val="0"/>
              </a:spcBef>
              <a:buNone/>
              <a:defRPr sz="800" b="0" i="0" u="none" strike="noStrike" cap="none">
                <a:solidFill>
                  <a:srgbClr val="FFFFFF"/>
                </a:solidFill>
                <a:latin typeface="Arial"/>
                <a:ea typeface="Arial"/>
                <a:cs typeface="Arial"/>
                <a:sym typeface="Arial"/>
              </a:defRPr>
            </a:lvl3pPr>
            <a:lvl4pPr marL="0" marR="0" lvl="3" indent="0" algn="l" rtl="0">
              <a:spcBef>
                <a:spcPts val="0"/>
              </a:spcBef>
              <a:buNone/>
              <a:defRPr sz="800" b="0" i="0" u="none" strike="noStrike" cap="none">
                <a:solidFill>
                  <a:srgbClr val="FFFFFF"/>
                </a:solidFill>
                <a:latin typeface="Arial"/>
                <a:ea typeface="Arial"/>
                <a:cs typeface="Arial"/>
                <a:sym typeface="Arial"/>
              </a:defRPr>
            </a:lvl4pPr>
            <a:lvl5pPr marL="0" marR="0" lvl="4" indent="0" algn="l" rtl="0">
              <a:spcBef>
                <a:spcPts val="0"/>
              </a:spcBef>
              <a:buNone/>
              <a:defRPr sz="800" b="0" i="0" u="none" strike="noStrike" cap="none">
                <a:solidFill>
                  <a:srgbClr val="FFFFFF"/>
                </a:solidFill>
                <a:latin typeface="Arial"/>
                <a:ea typeface="Arial"/>
                <a:cs typeface="Arial"/>
                <a:sym typeface="Arial"/>
              </a:defRPr>
            </a:lvl5pPr>
            <a:lvl6pPr marL="0" marR="0" lvl="5" indent="0" algn="l" rtl="0">
              <a:spcBef>
                <a:spcPts val="0"/>
              </a:spcBef>
              <a:buNone/>
              <a:defRPr sz="800" b="0" i="0" u="none" strike="noStrike" cap="none">
                <a:solidFill>
                  <a:srgbClr val="FFFFFF"/>
                </a:solidFill>
                <a:latin typeface="Arial"/>
                <a:ea typeface="Arial"/>
                <a:cs typeface="Arial"/>
                <a:sym typeface="Arial"/>
              </a:defRPr>
            </a:lvl6pPr>
            <a:lvl7pPr marL="0" marR="0" lvl="6" indent="0" algn="l" rtl="0">
              <a:spcBef>
                <a:spcPts val="0"/>
              </a:spcBef>
              <a:buNone/>
              <a:defRPr sz="800" b="0" i="0" u="none" strike="noStrike" cap="none">
                <a:solidFill>
                  <a:srgbClr val="FFFFFF"/>
                </a:solidFill>
                <a:latin typeface="Arial"/>
                <a:ea typeface="Arial"/>
                <a:cs typeface="Arial"/>
                <a:sym typeface="Arial"/>
              </a:defRPr>
            </a:lvl7pPr>
            <a:lvl8pPr marL="0" marR="0" lvl="7" indent="0" algn="l" rtl="0">
              <a:spcBef>
                <a:spcPts val="0"/>
              </a:spcBef>
              <a:buNone/>
              <a:defRPr sz="800" b="0" i="0" u="none" strike="noStrike" cap="none">
                <a:solidFill>
                  <a:srgbClr val="FFFFFF"/>
                </a:solidFill>
                <a:latin typeface="Arial"/>
                <a:ea typeface="Arial"/>
                <a:cs typeface="Arial"/>
                <a:sym typeface="Arial"/>
              </a:defRPr>
            </a:lvl8pPr>
            <a:lvl9pPr marL="0" marR="0" lvl="8" indent="0" algn="l" rtl="0">
              <a:spcBef>
                <a:spcPts val="0"/>
              </a:spcBef>
              <a:buNone/>
              <a:defRPr sz="8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5"/>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www.greenbeltbusinessallianc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greenbeltbusinessalliance@gmail.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5" name="Google Shape;95;p1"/>
          <p:cNvPicPr preferRelativeResize="0"/>
          <p:nvPr/>
        </p:nvPicPr>
        <p:blipFill rotWithShape="1">
          <a:blip r:embed="rId3">
            <a:alphaModFix/>
          </a:blip>
          <a:srcRect/>
          <a:stretch/>
        </p:blipFill>
        <p:spPr>
          <a:xfrm>
            <a:off x="772440" y="1540994"/>
            <a:ext cx="10337292" cy="3178719"/>
          </a:xfrm>
          <a:prstGeom prst="rect">
            <a:avLst/>
          </a:prstGeom>
          <a:noFill/>
          <a:ln>
            <a:noFill/>
          </a:ln>
        </p:spPr>
      </p:pic>
      <p:sp>
        <p:nvSpPr>
          <p:cNvPr id="96" name="Google Shape;96;p1"/>
          <p:cNvSpPr txBox="1"/>
          <p:nvPr/>
        </p:nvSpPr>
        <p:spPr>
          <a:xfrm>
            <a:off x="6349525" y="3727910"/>
            <a:ext cx="4760100" cy="954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0" i="0" u="none" strike="noStrike" cap="none">
                <a:solidFill>
                  <a:srgbClr val="595959"/>
                </a:solidFill>
                <a:latin typeface="Arial"/>
                <a:ea typeface="Arial"/>
                <a:cs typeface="Arial"/>
                <a:sym typeface="Arial"/>
              </a:rPr>
              <a:t>Building Better Business in Greenbelt</a:t>
            </a:r>
            <a:endParaRPr sz="20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br>
              <a:rPr lang="en-US" sz="1800" b="0" i="0" u="none" strike="noStrike" cap="none">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4c310bda64_0_9"/>
          <p:cNvSpPr txBox="1"/>
          <p:nvPr/>
        </p:nvSpPr>
        <p:spPr>
          <a:xfrm>
            <a:off x="1129750" y="1165075"/>
            <a:ext cx="602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2" name="Google Shape;102;g14c310bda64_0_9"/>
          <p:cNvSpPr txBox="1"/>
          <p:nvPr/>
        </p:nvSpPr>
        <p:spPr>
          <a:xfrm>
            <a:off x="297700" y="964975"/>
            <a:ext cx="34782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EA5C26"/>
                </a:solidFill>
              </a:rPr>
              <a:t>How We Got Here:</a:t>
            </a:r>
            <a:endParaRPr sz="2500" b="1">
              <a:solidFill>
                <a:srgbClr val="EA5C26"/>
              </a:solidFill>
            </a:endParaRPr>
          </a:p>
          <a:p>
            <a:pPr marL="0" marR="0" lvl="0" indent="0" algn="l" rtl="0">
              <a:spcBef>
                <a:spcPts val="0"/>
              </a:spcBef>
              <a:spcAft>
                <a:spcPts val="0"/>
              </a:spcAft>
              <a:buNone/>
            </a:pPr>
            <a:endParaRPr sz="2100"/>
          </a:p>
        </p:txBody>
      </p:sp>
      <p:sp>
        <p:nvSpPr>
          <p:cNvPr id="103" name="Google Shape;103;g14c310bda64_0_9"/>
          <p:cNvSpPr txBox="1"/>
          <p:nvPr/>
        </p:nvSpPr>
        <p:spPr>
          <a:xfrm>
            <a:off x="2915050" y="1765375"/>
            <a:ext cx="89400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Open Sans"/>
                <a:ea typeface="Open Sans"/>
                <a:cs typeface="Open Sans"/>
                <a:sym typeface="Open Sans"/>
              </a:rPr>
              <a:t>For a while, leaders in the Greenbelt business community have been looking for new ways to connect to each other and our community at large. This need became particularly acute during the pandemic.</a:t>
            </a:r>
            <a:endParaRPr sz="1700">
              <a:latin typeface="Open Sans"/>
              <a:ea typeface="Open Sans"/>
              <a:cs typeface="Open Sans"/>
              <a:sym typeface="Open Sans"/>
            </a:endParaRPr>
          </a:p>
          <a:p>
            <a:pPr marL="0" lvl="0" indent="0" algn="l" rtl="0">
              <a:spcBef>
                <a:spcPts val="0"/>
              </a:spcBef>
              <a:spcAft>
                <a:spcPts val="0"/>
              </a:spcAft>
              <a:buNone/>
            </a:pPr>
            <a:endParaRPr sz="1700">
              <a:latin typeface="Open Sans"/>
              <a:ea typeface="Open Sans"/>
              <a:cs typeface="Open Sans"/>
              <a:sym typeface="Open Sans"/>
            </a:endParaRPr>
          </a:p>
          <a:p>
            <a:pPr marL="0" lvl="0" indent="0" algn="l" rtl="0">
              <a:spcBef>
                <a:spcPts val="0"/>
              </a:spcBef>
              <a:spcAft>
                <a:spcPts val="0"/>
              </a:spcAft>
              <a:buNone/>
            </a:pPr>
            <a:r>
              <a:rPr lang="en-US" sz="1700">
                <a:latin typeface="Open Sans"/>
                <a:ea typeface="Open Sans"/>
                <a:cs typeface="Open Sans"/>
                <a:sym typeface="Open Sans"/>
              </a:rPr>
              <a:t>We felt that the business community lacked an independent forum, that could foster business communication, education, and economic growth, city wide, while remaining sensitive to community as a whole.</a:t>
            </a:r>
            <a:endParaRPr sz="1700">
              <a:latin typeface="Open Sans"/>
              <a:ea typeface="Open Sans"/>
              <a:cs typeface="Open Sans"/>
              <a:sym typeface="Open Sans"/>
            </a:endParaRPr>
          </a:p>
          <a:p>
            <a:pPr marL="0" lvl="0" indent="0" algn="l" rtl="0">
              <a:spcBef>
                <a:spcPts val="0"/>
              </a:spcBef>
              <a:spcAft>
                <a:spcPts val="0"/>
              </a:spcAft>
              <a:buNone/>
            </a:pPr>
            <a:endParaRPr sz="1700">
              <a:latin typeface="Open Sans"/>
              <a:ea typeface="Open Sans"/>
              <a:cs typeface="Open Sans"/>
              <a:sym typeface="Open Sans"/>
            </a:endParaRPr>
          </a:p>
          <a:p>
            <a:pPr marL="0" lvl="0" indent="0" algn="l" rtl="0">
              <a:spcBef>
                <a:spcPts val="0"/>
              </a:spcBef>
              <a:spcAft>
                <a:spcPts val="0"/>
              </a:spcAft>
              <a:buNone/>
            </a:pPr>
            <a:r>
              <a:rPr lang="en-US" sz="1700">
                <a:latin typeface="Open Sans"/>
                <a:ea typeface="Open Sans"/>
                <a:cs typeface="Open Sans"/>
                <a:sym typeface="Open Sans"/>
              </a:rPr>
              <a:t>In 2021, a group of local business leaders started working on building the Greenbelt Business Alliance, to provide that forum.</a:t>
            </a:r>
            <a:endParaRPr sz="1700">
              <a:latin typeface="Open Sans"/>
              <a:ea typeface="Open Sans"/>
              <a:cs typeface="Open Sans"/>
              <a:sym typeface="Open Sans"/>
            </a:endParaRPr>
          </a:p>
        </p:txBody>
      </p:sp>
      <p:sp>
        <p:nvSpPr>
          <p:cNvPr id="104" name="Google Shape;104;g14c310bda64_0_9"/>
          <p:cNvSpPr txBox="1"/>
          <p:nvPr/>
        </p:nvSpPr>
        <p:spPr>
          <a:xfrm>
            <a:off x="638204" y="2011922"/>
            <a:ext cx="16632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36AB9C"/>
                </a:solidFill>
              </a:rPr>
              <a:t>2021</a:t>
            </a:r>
            <a:endParaRPr sz="2000">
              <a:solidFill>
                <a:srgbClr val="36AB9C"/>
              </a:solidFill>
            </a:endParaRPr>
          </a:p>
        </p:txBody>
      </p:sp>
      <p:sp>
        <p:nvSpPr>
          <p:cNvPr id="105" name="Google Shape;105;g14c310bda64_0_9"/>
          <p:cNvSpPr txBox="1"/>
          <p:nvPr/>
        </p:nvSpPr>
        <p:spPr>
          <a:xfrm>
            <a:off x="467944" y="4891297"/>
            <a:ext cx="20037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B81544"/>
                </a:solidFill>
              </a:rPr>
              <a:t>2022</a:t>
            </a:r>
            <a:endParaRPr sz="2000"/>
          </a:p>
        </p:txBody>
      </p:sp>
      <p:sp>
        <p:nvSpPr>
          <p:cNvPr id="106" name="Google Shape;106;g14c310bda64_0_9"/>
          <p:cNvSpPr txBox="1"/>
          <p:nvPr/>
        </p:nvSpPr>
        <p:spPr>
          <a:xfrm>
            <a:off x="2915050" y="4709125"/>
            <a:ext cx="85725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700">
                <a:solidFill>
                  <a:schemeClr val="dk1"/>
                </a:solidFill>
                <a:latin typeface="Open Sans"/>
                <a:ea typeface="Open Sans"/>
                <a:cs typeface="Open Sans"/>
                <a:sym typeface="Open Sans"/>
              </a:rPr>
              <a:t>Building on the momentum begun last year, the alliance formed three active committees (Steering, Governance, and Marketing), engaged a fiscal agent (GCDC), built a website, are preparing to file our 501c3 paperwork,and are now actively accepting </a:t>
            </a:r>
            <a:r>
              <a:rPr lang="en-US" sz="17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memberships</a:t>
            </a:r>
            <a:r>
              <a:rPr lang="en-US" sz="1700">
                <a:solidFill>
                  <a:schemeClr val="dk1"/>
                </a:solidFill>
                <a:latin typeface="Open Sans"/>
                <a:ea typeface="Open Sans"/>
                <a:cs typeface="Open Sans"/>
                <a:sym typeface="Open Sans"/>
              </a:rPr>
              <a:t>. </a:t>
            </a:r>
            <a:endParaRPr sz="17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p:nvPr/>
        </p:nvSpPr>
        <p:spPr>
          <a:xfrm>
            <a:off x="2311924" y="1574799"/>
            <a:ext cx="9011400" cy="1328400"/>
          </a:xfrm>
          <a:prstGeom prst="rect">
            <a:avLst/>
          </a:prstGeom>
          <a:noFill/>
          <a:ln>
            <a:noFill/>
          </a:ln>
        </p:spPr>
        <p:txBody>
          <a:bodyPr spcFirstLastPara="1" wrap="square" lIns="91425" tIns="45700" rIns="91425" bIns="45700" anchor="t" anchorCtr="0">
            <a:noAutofit/>
          </a:bodyPr>
          <a:lstStyle/>
          <a:p>
            <a:pPr marL="91440" marR="0" lvl="0" indent="-120650" algn="l" rtl="0">
              <a:lnSpc>
                <a:spcPct val="120000"/>
              </a:lnSpc>
              <a:spcBef>
                <a:spcPts val="0"/>
              </a:spcBef>
              <a:spcAft>
                <a:spcPts val="0"/>
              </a:spcAft>
              <a:buClr>
                <a:schemeClr val="accent1"/>
              </a:buClr>
              <a:buSzPts val="1900"/>
              <a:buFont typeface="Calibri"/>
              <a:buChar char=" "/>
            </a:pPr>
            <a:r>
              <a:rPr lang="en-US" sz="1900">
                <a:solidFill>
                  <a:schemeClr val="dk1"/>
                </a:solidFill>
                <a:latin typeface="Open Sans"/>
                <a:ea typeface="Open Sans"/>
                <a:cs typeface="Open Sans"/>
                <a:sym typeface="Open Sans"/>
              </a:rPr>
              <a:t>The Greenbelt Business Alliance is an independent membership organization that provides local businesses with resources, networking, training, marketing, mentoring, and community outreach, to help them connect with the Greenbelt Community and thrive within the City.</a:t>
            </a:r>
            <a:endParaRPr sz="1900">
              <a:solidFill>
                <a:schemeClr val="dk1"/>
              </a:solidFill>
              <a:latin typeface="Arial"/>
              <a:ea typeface="Arial"/>
              <a:cs typeface="Arial"/>
              <a:sym typeface="Arial"/>
            </a:endParaRPr>
          </a:p>
        </p:txBody>
      </p:sp>
      <p:sp>
        <p:nvSpPr>
          <p:cNvPr id="112" name="Google Shape;112;p2"/>
          <p:cNvSpPr txBox="1"/>
          <p:nvPr/>
        </p:nvSpPr>
        <p:spPr>
          <a:xfrm>
            <a:off x="2311924" y="3159272"/>
            <a:ext cx="9011400" cy="1495200"/>
          </a:xfrm>
          <a:prstGeom prst="rect">
            <a:avLst/>
          </a:prstGeom>
          <a:noFill/>
          <a:ln>
            <a:noFill/>
          </a:ln>
        </p:spPr>
        <p:txBody>
          <a:bodyPr spcFirstLastPara="1" wrap="square" lIns="91425" tIns="45700" rIns="91425" bIns="45700" anchor="t" anchorCtr="0">
            <a:noAutofit/>
          </a:bodyPr>
          <a:lstStyle/>
          <a:p>
            <a:pPr marL="91440" marR="0" lvl="0" indent="-120650" algn="l" rtl="0">
              <a:lnSpc>
                <a:spcPct val="120000"/>
              </a:lnSpc>
              <a:spcBef>
                <a:spcPts val="0"/>
              </a:spcBef>
              <a:spcAft>
                <a:spcPts val="0"/>
              </a:spcAft>
              <a:buClr>
                <a:schemeClr val="accent1"/>
              </a:buClr>
              <a:buSzPts val="1900"/>
              <a:buFont typeface="Calibri"/>
              <a:buChar char=" "/>
            </a:pPr>
            <a:r>
              <a:rPr lang="en-US" sz="1900">
                <a:solidFill>
                  <a:schemeClr val="dk1"/>
                </a:solidFill>
                <a:latin typeface="Open Sans"/>
                <a:ea typeface="Open Sans"/>
                <a:cs typeface="Open Sans"/>
                <a:sym typeface="Open Sans"/>
              </a:rPr>
              <a:t>We foster communication and collaboration in a respectful, compassionate, and equitable manner. Through intentional awareness of diversity and inclusion, the Greenbelt Business Alliance will help build stronger businesses, as an integral part of the wider Greenbelt Community.</a:t>
            </a:r>
            <a:endParaRPr sz="1900">
              <a:solidFill>
                <a:schemeClr val="dk1"/>
              </a:solidFill>
              <a:latin typeface="Arial"/>
              <a:ea typeface="Arial"/>
              <a:cs typeface="Arial"/>
              <a:sym typeface="Arial"/>
            </a:endParaRPr>
          </a:p>
        </p:txBody>
      </p:sp>
      <p:sp>
        <p:nvSpPr>
          <p:cNvPr id="113" name="Google Shape;113;p2"/>
          <p:cNvSpPr txBox="1"/>
          <p:nvPr/>
        </p:nvSpPr>
        <p:spPr>
          <a:xfrm>
            <a:off x="2311924" y="4841728"/>
            <a:ext cx="9011400" cy="1086600"/>
          </a:xfrm>
          <a:prstGeom prst="rect">
            <a:avLst/>
          </a:prstGeom>
          <a:noFill/>
          <a:ln>
            <a:noFill/>
          </a:ln>
        </p:spPr>
        <p:txBody>
          <a:bodyPr spcFirstLastPara="1" wrap="square" lIns="91425" tIns="45700" rIns="91425" bIns="45700" anchor="t" anchorCtr="0">
            <a:noAutofit/>
          </a:bodyPr>
          <a:lstStyle/>
          <a:p>
            <a:pPr marL="91440" marR="0" lvl="0" indent="-120650" algn="l" rtl="0">
              <a:lnSpc>
                <a:spcPct val="120000"/>
              </a:lnSpc>
              <a:spcBef>
                <a:spcPts val="0"/>
              </a:spcBef>
              <a:spcAft>
                <a:spcPts val="0"/>
              </a:spcAft>
              <a:buClr>
                <a:schemeClr val="accent1"/>
              </a:buClr>
              <a:buSzPts val="1900"/>
              <a:buFont typeface="Calibri"/>
              <a:buChar char=" "/>
            </a:pPr>
            <a:r>
              <a:rPr lang="en-US" sz="1900">
                <a:solidFill>
                  <a:schemeClr val="dk1"/>
                </a:solidFill>
                <a:latin typeface="Open Sans"/>
                <a:ea typeface="Open Sans"/>
                <a:cs typeface="Open Sans"/>
                <a:sym typeface="Open Sans"/>
              </a:rPr>
              <a:t>Our mission is to bring together cross-sector businesses and Greenbelt residents to support long-term growth and sustainability in the City of Greenbelt, Maryland</a:t>
            </a:r>
            <a:r>
              <a:rPr lang="en-US" sz="1900">
                <a:solidFill>
                  <a:srgbClr val="FFFFFF"/>
                </a:solidFill>
                <a:latin typeface="Open Sans"/>
                <a:ea typeface="Open Sans"/>
                <a:cs typeface="Open Sans"/>
                <a:sym typeface="Open Sans"/>
              </a:rPr>
              <a:t>.</a:t>
            </a:r>
            <a:endParaRPr sz="1900">
              <a:solidFill>
                <a:srgbClr val="3F3F3F"/>
              </a:solidFill>
              <a:latin typeface="Arial"/>
              <a:ea typeface="Arial"/>
              <a:cs typeface="Arial"/>
              <a:sym typeface="Arial"/>
            </a:endParaRPr>
          </a:p>
        </p:txBody>
      </p:sp>
      <p:sp>
        <p:nvSpPr>
          <p:cNvPr id="114" name="Google Shape;114;p2"/>
          <p:cNvSpPr txBox="1"/>
          <p:nvPr/>
        </p:nvSpPr>
        <p:spPr>
          <a:xfrm>
            <a:off x="393404" y="1994897"/>
            <a:ext cx="1663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ADEF"/>
                </a:solidFill>
                <a:latin typeface="Arial"/>
                <a:ea typeface="Arial"/>
                <a:cs typeface="Arial"/>
                <a:sym typeface="Arial"/>
              </a:rPr>
              <a:t>What We Do</a:t>
            </a:r>
            <a:endParaRPr sz="1600">
              <a:solidFill>
                <a:srgbClr val="00ADEF"/>
              </a:solidFill>
            </a:endParaRPr>
          </a:p>
        </p:txBody>
      </p:sp>
      <p:sp>
        <p:nvSpPr>
          <p:cNvPr id="115" name="Google Shape;115;p2"/>
          <p:cNvSpPr txBox="1"/>
          <p:nvPr/>
        </p:nvSpPr>
        <p:spPr>
          <a:xfrm>
            <a:off x="308344" y="3537497"/>
            <a:ext cx="2003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B81544"/>
                </a:solidFill>
                <a:latin typeface="Arial"/>
                <a:ea typeface="Arial"/>
                <a:cs typeface="Arial"/>
                <a:sym typeface="Arial"/>
              </a:rPr>
              <a:t>Our Approach</a:t>
            </a:r>
            <a:endParaRPr sz="1600"/>
          </a:p>
        </p:txBody>
      </p:sp>
      <p:sp>
        <p:nvSpPr>
          <p:cNvPr id="116" name="Google Shape;116;p2"/>
          <p:cNvSpPr txBox="1"/>
          <p:nvPr/>
        </p:nvSpPr>
        <p:spPr>
          <a:xfrm>
            <a:off x="461968" y="5015689"/>
            <a:ext cx="1918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36AB9C"/>
                </a:solidFill>
                <a:latin typeface="Arial"/>
                <a:ea typeface="Arial"/>
                <a:cs typeface="Arial"/>
                <a:sym typeface="Arial"/>
              </a:rPr>
              <a:t>Our Mission</a:t>
            </a:r>
            <a:endParaRPr sz="1600">
              <a:solidFill>
                <a:srgbClr val="36AB9C"/>
              </a:solidFill>
            </a:endParaRPr>
          </a:p>
        </p:txBody>
      </p:sp>
      <p:sp>
        <p:nvSpPr>
          <p:cNvPr id="117" name="Google Shape;117;p2"/>
          <p:cNvSpPr txBox="1"/>
          <p:nvPr/>
        </p:nvSpPr>
        <p:spPr>
          <a:xfrm>
            <a:off x="297700" y="964975"/>
            <a:ext cx="34782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8D198F"/>
                </a:solidFill>
              </a:rPr>
              <a:t>Our Strategy:</a:t>
            </a:r>
            <a:endParaRPr sz="2500" b="1">
              <a:solidFill>
                <a:srgbClr val="8D198F"/>
              </a:solidFill>
            </a:endParaRPr>
          </a:p>
          <a:p>
            <a:pPr marL="0" marR="0" lvl="0" indent="0" algn="l" rtl="0">
              <a:spcBef>
                <a:spcPts val="0"/>
              </a:spcBef>
              <a:spcAft>
                <a:spcPts val="0"/>
              </a:spcAft>
              <a:buNone/>
            </a:pP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p:nvPr/>
        </p:nvSpPr>
        <p:spPr>
          <a:xfrm>
            <a:off x="635500" y="1281675"/>
            <a:ext cx="10126800" cy="572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Merriweather"/>
              <a:ea typeface="Merriweather"/>
              <a:cs typeface="Merriweather"/>
              <a:sym typeface="Merriweather"/>
            </a:endParaRPr>
          </a:p>
          <a:p>
            <a:pPr marL="0" marR="0" lvl="0" indent="0" algn="l" rtl="0">
              <a:spcBef>
                <a:spcPts val="0"/>
              </a:spcBef>
              <a:spcAft>
                <a:spcPts val="0"/>
              </a:spcAft>
              <a:buNone/>
            </a:pPr>
            <a:r>
              <a:rPr lang="en-US" sz="2400" b="0" i="0">
                <a:solidFill>
                  <a:schemeClr val="dk1"/>
                </a:solidFill>
                <a:latin typeface="Open Sans"/>
                <a:ea typeface="Open Sans"/>
                <a:cs typeface="Open Sans"/>
                <a:sym typeface="Open Sans"/>
              </a:rPr>
              <a:t>The Greenbelt Business Alliance is dedicated to </a:t>
            </a:r>
            <a:r>
              <a:rPr lang="en-US" sz="2400" b="1" i="0">
                <a:solidFill>
                  <a:srgbClr val="EA5C26"/>
                </a:solidFill>
                <a:latin typeface="Open Sans"/>
                <a:ea typeface="Open Sans"/>
                <a:cs typeface="Open Sans"/>
                <a:sym typeface="Open Sans"/>
              </a:rPr>
              <a:t>helping businesses thrive</a:t>
            </a:r>
            <a:r>
              <a:rPr lang="en-US" sz="2400" b="0" i="0">
                <a:solidFill>
                  <a:schemeClr val="dk1"/>
                </a:solidFill>
                <a:latin typeface="Open Sans"/>
                <a:ea typeface="Open Sans"/>
                <a:cs typeface="Open Sans"/>
                <a:sym typeface="Open Sans"/>
              </a:rPr>
              <a:t> in our unique and diverse city. </a:t>
            </a:r>
            <a:endParaRPr/>
          </a:p>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400" b="1">
                <a:solidFill>
                  <a:srgbClr val="36AB9C"/>
                </a:solidFill>
                <a:latin typeface="Open Sans"/>
                <a:ea typeface="Open Sans"/>
                <a:cs typeface="Open Sans"/>
                <a:sym typeface="Open Sans"/>
              </a:rPr>
              <a:t>Focusing on: </a:t>
            </a:r>
            <a:endParaRPr sz="2400" b="1">
              <a:solidFill>
                <a:srgbClr val="36AB9C"/>
              </a:solidFill>
              <a:latin typeface="Open Sans"/>
              <a:ea typeface="Open Sans"/>
              <a:cs typeface="Open Sans"/>
              <a:sym typeface="Open Sans"/>
            </a:endParaRPr>
          </a:p>
          <a:p>
            <a:pPr marL="0" marR="0" lvl="0" indent="0" algn="l" rtl="0">
              <a:spcBef>
                <a:spcPts val="0"/>
              </a:spcBef>
              <a:spcAft>
                <a:spcPts val="0"/>
              </a:spcAft>
              <a:buNone/>
            </a:pPr>
            <a:endParaRPr sz="2400" b="1">
              <a:solidFill>
                <a:srgbClr val="36AB9C"/>
              </a:solidFill>
              <a:latin typeface="Open Sans"/>
              <a:ea typeface="Open Sans"/>
              <a:cs typeface="Open Sans"/>
              <a:sym typeface="Open Sans"/>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Small Business Development in Greenbelt</a:t>
            </a:r>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Attracting and Retaining Business in Greenbelt</a:t>
            </a:r>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Workforce Development</a:t>
            </a:r>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Connecting with the Greenbelt Community</a:t>
            </a:r>
            <a:endParaRPr sz="2400" b="0" i="0" u="none" strike="noStrike" cap="none">
              <a:solidFill>
                <a:schemeClr val="dk1"/>
              </a:solidFill>
              <a:latin typeface="Open Sans"/>
              <a:ea typeface="Open Sans"/>
              <a:cs typeface="Open Sans"/>
              <a:sym typeface="Open Sans"/>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Supporting the collaboration of individual businesses on special projects, activities and promotions.</a:t>
            </a:r>
            <a:endParaRPr sz="240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b="0" i="0">
              <a:solidFill>
                <a:schemeClr val="dk1"/>
              </a:solidFill>
              <a:latin typeface="Merriweather"/>
              <a:ea typeface="Merriweather"/>
              <a:cs typeface="Merriweather"/>
              <a:sym typeface="Merriweather"/>
            </a:endParaRPr>
          </a:p>
          <a:p>
            <a:pPr marL="0" marR="0" lvl="0" indent="0" algn="l" rtl="0">
              <a:spcBef>
                <a:spcPts val="0"/>
              </a:spcBef>
              <a:spcAft>
                <a:spcPts val="0"/>
              </a:spcAft>
              <a:buNone/>
            </a:pPr>
            <a:endParaRPr sz="1800" b="0" i="0">
              <a:solidFill>
                <a:schemeClr val="dk1"/>
              </a:solidFill>
              <a:latin typeface="Merriweather"/>
              <a:ea typeface="Merriweather"/>
              <a:cs typeface="Merriweather"/>
              <a:sym typeface="Merriweather"/>
            </a:endParaRPr>
          </a:p>
        </p:txBody>
      </p:sp>
      <p:sp>
        <p:nvSpPr>
          <p:cNvPr id="123" name="Google Shape;123;p3"/>
          <p:cNvSpPr txBox="1"/>
          <p:nvPr/>
        </p:nvSpPr>
        <p:spPr>
          <a:xfrm>
            <a:off x="297700" y="964975"/>
            <a:ext cx="34782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8D198F"/>
                </a:solidFill>
              </a:rPr>
              <a:t>Our Focus:</a:t>
            </a:r>
            <a:endParaRPr sz="2500" b="1">
              <a:solidFill>
                <a:srgbClr val="8D198F"/>
              </a:solidFill>
            </a:endParaRPr>
          </a:p>
          <a:p>
            <a:pPr marL="0" marR="0" lvl="0" indent="0" algn="l" rtl="0">
              <a:spcBef>
                <a:spcPts val="0"/>
              </a:spcBef>
              <a:spcAft>
                <a:spcPts val="0"/>
              </a:spcAft>
              <a:buNone/>
            </a:pP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6dd3c5ad3e_0_3"/>
          <p:cNvSpPr txBox="1"/>
          <p:nvPr/>
        </p:nvSpPr>
        <p:spPr>
          <a:xfrm>
            <a:off x="632425" y="1765375"/>
            <a:ext cx="11042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Open Sans"/>
                <a:ea typeface="Open Sans"/>
                <a:cs typeface="Open Sans"/>
                <a:sym typeface="Open Sans"/>
              </a:rPr>
              <a:t>Small businesses, non-profits, large corporations, new businesses, independently owned, franchisee, established businesses, spanning many </a:t>
            </a:r>
            <a:r>
              <a:rPr lang="en-US" sz="24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sectors</a:t>
            </a:r>
            <a:r>
              <a:rPr lang="en-US" sz="2400">
                <a:solidFill>
                  <a:schemeClr val="dk1"/>
                </a:solidFill>
                <a:latin typeface="Open Sans"/>
                <a:ea typeface="Open Sans"/>
                <a:cs typeface="Open Sans"/>
                <a:sym typeface="Open Sans"/>
              </a:rPr>
              <a:t>. </a:t>
            </a:r>
            <a:endParaRPr/>
          </a:p>
        </p:txBody>
      </p:sp>
      <p:pic>
        <p:nvPicPr>
          <p:cNvPr id="129" name="Google Shape;129;g16dd3c5ad3e_0_3"/>
          <p:cNvPicPr preferRelativeResize="0"/>
          <p:nvPr/>
        </p:nvPicPr>
        <p:blipFill>
          <a:blip r:embed="rId3">
            <a:alphaModFix/>
          </a:blip>
          <a:stretch>
            <a:fillRect/>
          </a:stretch>
        </p:blipFill>
        <p:spPr>
          <a:xfrm>
            <a:off x="920225" y="2920200"/>
            <a:ext cx="1546150" cy="1827925"/>
          </a:xfrm>
          <a:prstGeom prst="rect">
            <a:avLst/>
          </a:prstGeom>
          <a:noFill/>
          <a:ln>
            <a:noFill/>
          </a:ln>
        </p:spPr>
      </p:pic>
      <p:pic>
        <p:nvPicPr>
          <p:cNvPr id="130" name="Google Shape;130;g16dd3c5ad3e_0_3"/>
          <p:cNvPicPr preferRelativeResize="0"/>
          <p:nvPr/>
        </p:nvPicPr>
        <p:blipFill>
          <a:blip r:embed="rId4">
            <a:alphaModFix/>
          </a:blip>
          <a:stretch>
            <a:fillRect/>
          </a:stretch>
        </p:blipFill>
        <p:spPr>
          <a:xfrm>
            <a:off x="3257501" y="3092100"/>
            <a:ext cx="1974826" cy="985475"/>
          </a:xfrm>
          <a:prstGeom prst="rect">
            <a:avLst/>
          </a:prstGeom>
          <a:noFill/>
          <a:ln>
            <a:noFill/>
          </a:ln>
        </p:spPr>
      </p:pic>
      <p:pic>
        <p:nvPicPr>
          <p:cNvPr id="131" name="Google Shape;131;g16dd3c5ad3e_0_3"/>
          <p:cNvPicPr preferRelativeResize="0"/>
          <p:nvPr/>
        </p:nvPicPr>
        <p:blipFill>
          <a:blip r:embed="rId5">
            <a:alphaModFix/>
          </a:blip>
          <a:stretch>
            <a:fillRect/>
          </a:stretch>
        </p:blipFill>
        <p:spPr>
          <a:xfrm>
            <a:off x="3257500" y="4468225"/>
            <a:ext cx="2152425" cy="1466425"/>
          </a:xfrm>
          <a:prstGeom prst="rect">
            <a:avLst/>
          </a:prstGeom>
          <a:noFill/>
          <a:ln>
            <a:noFill/>
          </a:ln>
        </p:spPr>
      </p:pic>
      <p:pic>
        <p:nvPicPr>
          <p:cNvPr id="132" name="Google Shape;132;g16dd3c5ad3e_0_3"/>
          <p:cNvPicPr preferRelativeResize="0"/>
          <p:nvPr/>
        </p:nvPicPr>
        <p:blipFill>
          <a:blip r:embed="rId6">
            <a:alphaModFix/>
          </a:blip>
          <a:stretch>
            <a:fillRect/>
          </a:stretch>
        </p:blipFill>
        <p:spPr>
          <a:xfrm>
            <a:off x="9799300" y="2851634"/>
            <a:ext cx="1270451" cy="1466425"/>
          </a:xfrm>
          <a:prstGeom prst="rect">
            <a:avLst/>
          </a:prstGeom>
          <a:noFill/>
          <a:ln>
            <a:noFill/>
          </a:ln>
        </p:spPr>
      </p:pic>
      <p:pic>
        <p:nvPicPr>
          <p:cNvPr id="133" name="Google Shape;133;g16dd3c5ad3e_0_3"/>
          <p:cNvPicPr preferRelativeResize="0"/>
          <p:nvPr/>
        </p:nvPicPr>
        <p:blipFill>
          <a:blip r:embed="rId7">
            <a:alphaModFix/>
          </a:blip>
          <a:stretch>
            <a:fillRect/>
          </a:stretch>
        </p:blipFill>
        <p:spPr>
          <a:xfrm>
            <a:off x="6485714" y="3001744"/>
            <a:ext cx="2251050" cy="1166206"/>
          </a:xfrm>
          <a:prstGeom prst="rect">
            <a:avLst/>
          </a:prstGeom>
          <a:noFill/>
          <a:ln>
            <a:noFill/>
          </a:ln>
        </p:spPr>
      </p:pic>
      <p:pic>
        <p:nvPicPr>
          <p:cNvPr id="134" name="Google Shape;134;g16dd3c5ad3e_0_3"/>
          <p:cNvPicPr preferRelativeResize="0"/>
          <p:nvPr/>
        </p:nvPicPr>
        <p:blipFill>
          <a:blip r:embed="rId8">
            <a:alphaModFix/>
          </a:blip>
          <a:stretch>
            <a:fillRect/>
          </a:stretch>
        </p:blipFill>
        <p:spPr>
          <a:xfrm>
            <a:off x="6291400" y="4681375"/>
            <a:ext cx="2639677" cy="1067226"/>
          </a:xfrm>
          <a:prstGeom prst="rect">
            <a:avLst/>
          </a:prstGeom>
          <a:noFill/>
          <a:ln>
            <a:noFill/>
          </a:ln>
        </p:spPr>
      </p:pic>
      <p:sp>
        <p:nvSpPr>
          <p:cNvPr id="135" name="Google Shape;135;g16dd3c5ad3e_0_3"/>
          <p:cNvSpPr txBox="1"/>
          <p:nvPr/>
        </p:nvSpPr>
        <p:spPr>
          <a:xfrm>
            <a:off x="297700" y="964975"/>
            <a:ext cx="34782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EA0E68"/>
                </a:solidFill>
              </a:rPr>
              <a:t>Who We Are:</a:t>
            </a:r>
            <a:endParaRPr sz="2500" b="1">
              <a:solidFill>
                <a:srgbClr val="EA0E68"/>
              </a:solidFill>
            </a:endParaRPr>
          </a:p>
          <a:p>
            <a:pPr marL="0" marR="0" lvl="0" indent="0" algn="l" rtl="0">
              <a:spcBef>
                <a:spcPts val="0"/>
              </a:spcBef>
              <a:spcAft>
                <a:spcPts val="0"/>
              </a:spcAft>
              <a:buNone/>
            </a:pPr>
            <a:endParaRPr sz="2100"/>
          </a:p>
        </p:txBody>
      </p:sp>
      <p:pic>
        <p:nvPicPr>
          <p:cNvPr id="136" name="Google Shape;136;g16dd3c5ad3e_0_3"/>
          <p:cNvPicPr preferRelativeResize="0"/>
          <p:nvPr/>
        </p:nvPicPr>
        <p:blipFill>
          <a:blip r:embed="rId9">
            <a:alphaModFix/>
          </a:blip>
          <a:stretch>
            <a:fillRect/>
          </a:stretch>
        </p:blipFill>
        <p:spPr>
          <a:xfrm>
            <a:off x="942425" y="4663418"/>
            <a:ext cx="1546149" cy="1408182"/>
          </a:xfrm>
          <a:prstGeom prst="rect">
            <a:avLst/>
          </a:prstGeom>
          <a:noFill/>
          <a:ln>
            <a:noFill/>
          </a:ln>
        </p:spPr>
      </p:pic>
      <p:pic>
        <p:nvPicPr>
          <p:cNvPr id="137" name="Google Shape;137;g16dd3c5ad3e_0_3"/>
          <p:cNvPicPr preferRelativeResize="0"/>
          <p:nvPr/>
        </p:nvPicPr>
        <p:blipFill>
          <a:blip r:embed="rId10">
            <a:alphaModFix/>
          </a:blip>
          <a:stretch>
            <a:fillRect/>
          </a:stretch>
        </p:blipFill>
        <p:spPr>
          <a:xfrm>
            <a:off x="9812549" y="4591675"/>
            <a:ext cx="1270450" cy="12466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72f5fd47db_1_0"/>
          <p:cNvSpPr txBox="1"/>
          <p:nvPr/>
        </p:nvSpPr>
        <p:spPr>
          <a:xfrm>
            <a:off x="1491274" y="2445703"/>
            <a:ext cx="9011400" cy="1086600"/>
          </a:xfrm>
          <a:prstGeom prst="rect">
            <a:avLst/>
          </a:prstGeom>
          <a:noFill/>
          <a:ln>
            <a:noFill/>
          </a:ln>
        </p:spPr>
        <p:txBody>
          <a:bodyPr spcFirstLastPara="1" wrap="square" lIns="91425" tIns="45700" rIns="91425" bIns="45700" anchor="t" anchorCtr="0">
            <a:noAutofit/>
          </a:bodyPr>
          <a:lstStyle/>
          <a:p>
            <a:pPr marL="91440" marR="0" lvl="0" indent="-203200" algn="ctr" rtl="0">
              <a:lnSpc>
                <a:spcPct val="120000"/>
              </a:lnSpc>
              <a:spcBef>
                <a:spcPts val="0"/>
              </a:spcBef>
              <a:spcAft>
                <a:spcPts val="0"/>
              </a:spcAft>
              <a:buClr>
                <a:srgbClr val="36AB9C"/>
              </a:buClr>
              <a:buSzPts val="3200"/>
              <a:buFont typeface="Calibri"/>
              <a:buChar char=" "/>
            </a:pPr>
            <a:r>
              <a:rPr lang="en-US" sz="3200" u="sng">
                <a:solidFill>
                  <a:srgbClr val="36AB9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www.greenbeltbusinessalliance.org</a:t>
            </a:r>
            <a:endParaRPr sz="3200">
              <a:solidFill>
                <a:srgbClr val="36AB9C"/>
              </a:solidFill>
              <a:latin typeface="Open Sans"/>
              <a:ea typeface="Open Sans"/>
              <a:cs typeface="Open Sans"/>
              <a:sym typeface="Open Sans"/>
            </a:endParaRPr>
          </a:p>
          <a:p>
            <a:pPr marL="91440" marR="0" lvl="0" indent="-203200" algn="ctr" rtl="0">
              <a:lnSpc>
                <a:spcPct val="120000"/>
              </a:lnSpc>
              <a:spcBef>
                <a:spcPts val="0"/>
              </a:spcBef>
              <a:spcAft>
                <a:spcPts val="0"/>
              </a:spcAft>
              <a:buClr>
                <a:srgbClr val="36AB9C"/>
              </a:buClr>
              <a:buSzPts val="3200"/>
              <a:buFont typeface="Open Sans"/>
              <a:buChar char=" "/>
            </a:pPr>
            <a:endParaRPr sz="3200">
              <a:solidFill>
                <a:srgbClr val="36AB9C"/>
              </a:solidFill>
              <a:latin typeface="Open Sans"/>
              <a:ea typeface="Open Sans"/>
              <a:cs typeface="Open Sans"/>
              <a:sym typeface="Open Sans"/>
            </a:endParaRPr>
          </a:p>
          <a:p>
            <a:pPr marL="91440" marR="0" lvl="0" indent="-203200" algn="ctr" rtl="0">
              <a:lnSpc>
                <a:spcPct val="120000"/>
              </a:lnSpc>
              <a:spcBef>
                <a:spcPts val="0"/>
              </a:spcBef>
              <a:spcAft>
                <a:spcPts val="0"/>
              </a:spcAft>
              <a:buClr>
                <a:srgbClr val="36AB9C"/>
              </a:buClr>
              <a:buSzPts val="3200"/>
              <a:buFont typeface="Open Sans"/>
              <a:buChar char=" "/>
            </a:pPr>
            <a:r>
              <a:rPr lang="en-US" sz="3200" u="sng">
                <a:solidFill>
                  <a:srgbClr val="36AB9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greenbeltbusinessalliance@gmail.com</a:t>
            </a:r>
            <a:endParaRPr sz="3200">
              <a:solidFill>
                <a:srgbClr val="36AB9C"/>
              </a:solidFill>
              <a:latin typeface="Open Sans"/>
              <a:ea typeface="Open Sans"/>
              <a:cs typeface="Open Sans"/>
              <a:sym typeface="Open Sans"/>
            </a:endParaRPr>
          </a:p>
          <a:p>
            <a:pPr marL="91440" marR="0" lvl="0" indent="-203200" algn="ctr" rtl="0">
              <a:lnSpc>
                <a:spcPct val="120000"/>
              </a:lnSpc>
              <a:spcBef>
                <a:spcPts val="0"/>
              </a:spcBef>
              <a:spcAft>
                <a:spcPts val="0"/>
              </a:spcAft>
              <a:buClr>
                <a:schemeClr val="dk1"/>
              </a:buClr>
              <a:buSzPts val="3200"/>
              <a:buFont typeface="Open Sans"/>
              <a:buChar char=" "/>
            </a:pPr>
            <a:endParaRPr sz="3200">
              <a:solidFill>
                <a:schemeClr val="dk1"/>
              </a:solidFill>
              <a:latin typeface="Open Sans"/>
              <a:ea typeface="Open Sans"/>
              <a:cs typeface="Open Sans"/>
              <a:sym typeface="Open Sans"/>
            </a:endParaRPr>
          </a:p>
        </p:txBody>
      </p:sp>
      <p:sp>
        <p:nvSpPr>
          <p:cNvPr id="143" name="Google Shape;143;g172f5fd47db_1_0"/>
          <p:cNvSpPr txBox="1"/>
          <p:nvPr/>
        </p:nvSpPr>
        <p:spPr>
          <a:xfrm>
            <a:off x="373175" y="1285700"/>
            <a:ext cx="43812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8D198F"/>
                </a:solidFill>
              </a:rPr>
              <a:t>Where You Can Find Us:</a:t>
            </a:r>
            <a:endParaRPr sz="2500" b="1">
              <a:solidFill>
                <a:srgbClr val="8D198F"/>
              </a:solidFill>
            </a:endParaRPr>
          </a:p>
          <a:p>
            <a:pPr marL="0" marR="0" lvl="0" indent="0" algn="l" rtl="0">
              <a:spcBef>
                <a:spcPts val="0"/>
              </a:spcBef>
              <a:spcAft>
                <a:spcPts val="0"/>
              </a:spcAft>
              <a:buNone/>
            </a:pP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
          <p:cNvSpPr txBox="1"/>
          <p:nvPr/>
        </p:nvSpPr>
        <p:spPr>
          <a:xfrm>
            <a:off x="848625" y="1476050"/>
            <a:ext cx="9888300" cy="491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Merriweather"/>
              <a:ea typeface="Merriweather"/>
              <a:cs typeface="Merriweather"/>
              <a:sym typeface="Merriweather"/>
            </a:endParaRPr>
          </a:p>
          <a:p>
            <a:pPr marL="0" marR="0" lvl="0" indent="0" algn="l" rtl="0">
              <a:spcBef>
                <a:spcPts val="0"/>
              </a:spcBef>
              <a:spcAft>
                <a:spcPts val="0"/>
              </a:spcAft>
              <a:buNone/>
            </a:pPr>
            <a:r>
              <a:rPr lang="en-US" sz="2100" b="0" i="0">
                <a:solidFill>
                  <a:schemeClr val="dk1"/>
                </a:solidFill>
                <a:latin typeface="Open Sans"/>
                <a:ea typeface="Open Sans"/>
                <a:cs typeface="Open Sans"/>
                <a:sym typeface="Open Sans"/>
              </a:rPr>
              <a:t>Grow our membership by….</a:t>
            </a:r>
            <a:endParaRPr sz="2100"/>
          </a:p>
          <a:p>
            <a:pPr marL="457200" marR="0" lvl="0" indent="-304800" algn="l" rtl="0">
              <a:spcBef>
                <a:spcPts val="0"/>
              </a:spcBef>
              <a:spcAft>
                <a:spcPts val="0"/>
              </a:spcAft>
              <a:buClr>
                <a:schemeClr val="dk1"/>
              </a:buClr>
              <a:buSzPts val="2400"/>
              <a:buFont typeface="Arial"/>
              <a:buNone/>
            </a:pPr>
            <a:endParaRPr sz="2100">
              <a:solidFill>
                <a:schemeClr val="dk1"/>
              </a:solidFill>
              <a:latin typeface="Open Sans"/>
              <a:ea typeface="Open Sans"/>
              <a:cs typeface="Open Sans"/>
              <a:sym typeface="Open Sans"/>
            </a:endParaRPr>
          </a:p>
          <a:p>
            <a:pPr marL="914400" marR="0" lvl="0" indent="-361950" algn="l" rtl="0">
              <a:spcBef>
                <a:spcPts val="0"/>
              </a:spcBef>
              <a:spcAft>
                <a:spcPts val="0"/>
              </a:spcAft>
              <a:buClr>
                <a:schemeClr val="dk1"/>
              </a:buClr>
              <a:buSzPts val="2100"/>
              <a:buFont typeface="Open Sans"/>
              <a:buAutoNum type="arabicPeriod"/>
            </a:pPr>
            <a:r>
              <a:rPr lang="en-US" sz="2100" b="0" i="0">
                <a:solidFill>
                  <a:schemeClr val="dk1"/>
                </a:solidFill>
                <a:latin typeface="Open Sans"/>
                <a:ea typeface="Open Sans"/>
                <a:cs typeface="Open Sans"/>
                <a:sym typeface="Open Sans"/>
              </a:rPr>
              <a:t>Collaborating with the </a:t>
            </a:r>
            <a:r>
              <a:rPr lang="en-US" sz="2100">
                <a:solidFill>
                  <a:schemeClr val="dk1"/>
                </a:solidFill>
                <a:latin typeface="Open Sans"/>
                <a:ea typeface="Open Sans"/>
                <a:cs typeface="Open Sans"/>
                <a:sym typeface="Open Sans"/>
              </a:rPr>
              <a:t>City of Greenbelt Economic Development Department</a:t>
            </a:r>
            <a:r>
              <a:rPr lang="en-US" sz="2100" b="0" i="0">
                <a:solidFill>
                  <a:schemeClr val="dk1"/>
                </a:solidFill>
                <a:latin typeface="Open Sans"/>
                <a:ea typeface="Open Sans"/>
                <a:cs typeface="Open Sans"/>
                <a:sym typeface="Open Sans"/>
              </a:rPr>
              <a:t> to co-host business breakfast/coffee</a:t>
            </a:r>
            <a:br>
              <a:rPr lang="en-US" sz="2100" b="0" i="0">
                <a:solidFill>
                  <a:schemeClr val="dk1"/>
                </a:solidFill>
                <a:latin typeface="Open Sans"/>
                <a:ea typeface="Open Sans"/>
                <a:cs typeface="Open Sans"/>
                <a:sym typeface="Open Sans"/>
              </a:rPr>
            </a:br>
            <a:endParaRPr sz="2100">
              <a:solidFill>
                <a:schemeClr val="dk1"/>
              </a:solidFill>
              <a:latin typeface="Open Sans"/>
              <a:ea typeface="Open Sans"/>
              <a:cs typeface="Open Sans"/>
              <a:sym typeface="Open Sans"/>
            </a:endParaRPr>
          </a:p>
          <a:p>
            <a:pPr marL="914400" marR="0" lvl="0" indent="-361950" algn="l" rtl="0">
              <a:spcBef>
                <a:spcPts val="0"/>
              </a:spcBef>
              <a:spcAft>
                <a:spcPts val="0"/>
              </a:spcAft>
              <a:buClr>
                <a:schemeClr val="dk1"/>
              </a:buClr>
              <a:buSzPts val="2100"/>
              <a:buFont typeface="Open Sans"/>
              <a:buAutoNum type="arabicPeriod"/>
            </a:pPr>
            <a:r>
              <a:rPr lang="en-US" sz="2100">
                <a:solidFill>
                  <a:schemeClr val="dk1"/>
                </a:solidFill>
                <a:latin typeface="Open Sans"/>
                <a:ea typeface="Open Sans"/>
                <a:cs typeface="Open Sans"/>
                <a:sym typeface="Open Sans"/>
              </a:rPr>
              <a:t>Be an independent resource for the City of Greenbelt Economic Development Department</a:t>
            </a:r>
            <a:br>
              <a:rPr lang="en-US" sz="2100">
                <a:solidFill>
                  <a:schemeClr val="dk1"/>
                </a:solidFill>
                <a:latin typeface="Open Sans"/>
                <a:ea typeface="Open Sans"/>
                <a:cs typeface="Open Sans"/>
                <a:sym typeface="Open Sans"/>
              </a:rPr>
            </a:br>
            <a:endParaRPr sz="2100">
              <a:solidFill>
                <a:schemeClr val="dk1"/>
              </a:solidFill>
              <a:latin typeface="Open Sans"/>
              <a:ea typeface="Open Sans"/>
              <a:cs typeface="Open Sans"/>
              <a:sym typeface="Open Sans"/>
            </a:endParaRPr>
          </a:p>
          <a:p>
            <a:pPr marL="914400" marR="0" lvl="0" indent="-361950" algn="l" rtl="0">
              <a:spcBef>
                <a:spcPts val="0"/>
              </a:spcBef>
              <a:spcAft>
                <a:spcPts val="0"/>
              </a:spcAft>
              <a:buClr>
                <a:schemeClr val="dk1"/>
              </a:buClr>
              <a:buSzPts val="2100"/>
              <a:buFont typeface="Open Sans"/>
              <a:buAutoNum type="arabicPeriod"/>
            </a:pPr>
            <a:r>
              <a:rPr lang="en-US" sz="2100">
                <a:solidFill>
                  <a:schemeClr val="dk1"/>
                </a:solidFill>
                <a:latin typeface="Open Sans"/>
                <a:ea typeface="Open Sans"/>
                <a:cs typeface="Open Sans"/>
                <a:sym typeface="Open Sans"/>
              </a:rPr>
              <a:t>Greenbelt Business Alliance pop up events throughout all parts of the city </a:t>
            </a:r>
            <a:br>
              <a:rPr lang="en-US" sz="2100">
                <a:solidFill>
                  <a:schemeClr val="dk1"/>
                </a:solidFill>
                <a:latin typeface="Open Sans"/>
                <a:ea typeface="Open Sans"/>
                <a:cs typeface="Open Sans"/>
                <a:sym typeface="Open Sans"/>
              </a:rPr>
            </a:br>
            <a:endParaRPr sz="2100">
              <a:solidFill>
                <a:schemeClr val="dk1"/>
              </a:solidFill>
              <a:latin typeface="Open Sans"/>
              <a:ea typeface="Open Sans"/>
              <a:cs typeface="Open Sans"/>
              <a:sym typeface="Open Sans"/>
            </a:endParaRPr>
          </a:p>
          <a:p>
            <a:pPr marL="914400" marR="0" lvl="0" indent="-361950" algn="l" rtl="0">
              <a:spcBef>
                <a:spcPts val="0"/>
              </a:spcBef>
              <a:spcAft>
                <a:spcPts val="0"/>
              </a:spcAft>
              <a:buClr>
                <a:schemeClr val="dk1"/>
              </a:buClr>
              <a:buSzPts val="2100"/>
              <a:buFont typeface="Open Sans"/>
              <a:buAutoNum type="arabicPeriod"/>
            </a:pPr>
            <a:r>
              <a:rPr lang="en-US" sz="2100">
                <a:solidFill>
                  <a:schemeClr val="dk1"/>
                </a:solidFill>
                <a:latin typeface="Open Sans"/>
                <a:ea typeface="Open Sans"/>
                <a:cs typeface="Open Sans"/>
                <a:sym typeface="Open Sans"/>
              </a:rPr>
              <a:t>Build a program of events and resources, based on membership needs</a:t>
            </a:r>
            <a:endParaRPr sz="2100">
              <a:solidFill>
                <a:schemeClr val="dk1"/>
              </a:solidFill>
              <a:latin typeface="Open Sans"/>
              <a:ea typeface="Open Sans"/>
              <a:cs typeface="Open Sans"/>
              <a:sym typeface="Open Sans"/>
            </a:endParaRPr>
          </a:p>
          <a:p>
            <a:pPr marL="0" marR="0" lvl="0" indent="0" algn="l" rtl="0">
              <a:spcBef>
                <a:spcPts val="0"/>
              </a:spcBef>
              <a:spcAft>
                <a:spcPts val="0"/>
              </a:spcAft>
              <a:buNone/>
            </a:pPr>
            <a:endParaRPr sz="2200">
              <a:solidFill>
                <a:schemeClr val="dk1"/>
              </a:solidFill>
              <a:latin typeface="Open Sans"/>
              <a:ea typeface="Open Sans"/>
              <a:cs typeface="Open Sans"/>
              <a:sym typeface="Open Sans"/>
            </a:endParaRPr>
          </a:p>
        </p:txBody>
      </p:sp>
      <p:sp>
        <p:nvSpPr>
          <p:cNvPr id="149" name="Google Shape;149;p4"/>
          <p:cNvSpPr txBox="1"/>
          <p:nvPr/>
        </p:nvSpPr>
        <p:spPr>
          <a:xfrm>
            <a:off x="297700" y="964975"/>
            <a:ext cx="34782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B81544"/>
                </a:solidFill>
              </a:rPr>
              <a:t>Our Next Steps:</a:t>
            </a:r>
            <a:endParaRPr sz="2500" b="1">
              <a:solidFill>
                <a:srgbClr val="B81544"/>
              </a:solidFill>
            </a:endParaRPr>
          </a:p>
          <a:p>
            <a:pPr marL="0" marR="0" lvl="0" indent="0" algn="l" rtl="0">
              <a:spcBef>
                <a:spcPts val="0"/>
              </a:spcBef>
              <a:spcAft>
                <a:spcPts val="0"/>
              </a:spcAft>
              <a:buNone/>
            </a:pPr>
            <a:endParaRPr sz="2100"/>
          </a:p>
        </p:txBody>
      </p:sp>
    </p:spTree>
  </p:cSld>
  <p:clrMapOvr>
    <a:masterClrMapping/>
  </p:clrMapOvr>
</p:sld>
</file>

<file path=ppt/theme/theme1.xml><?xml version="1.0" encoding="utf-8"?>
<a:theme xmlns:a="http://schemas.openxmlformats.org/drawingml/2006/main" name="RetrospectVTI">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436</Words>
  <Application>Microsoft Office PowerPoint</Application>
  <PresentationFormat>Widescreen</PresentationFormat>
  <Paragraphs>45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Merriweather</vt:lpstr>
      <vt:lpstr>Arial</vt:lpstr>
      <vt:lpstr>Open Sans</vt:lpstr>
      <vt:lpstr>RetrospectVTI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Wilson</dc:creator>
  <cp:lastModifiedBy>Bonita Anderson</cp:lastModifiedBy>
  <cp:revision>1</cp:revision>
  <dcterms:created xsi:type="dcterms:W3CDTF">2022-10-17T22:24:38Z</dcterms:created>
  <dcterms:modified xsi:type="dcterms:W3CDTF">2022-10-24T17:16:11Z</dcterms:modified>
</cp:coreProperties>
</file>