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27"/>
  </p:notesMasterIdLst>
  <p:sldIdLst>
    <p:sldId id="256" r:id="rId5"/>
    <p:sldId id="280" r:id="rId6"/>
    <p:sldId id="286" r:id="rId7"/>
    <p:sldId id="263" r:id="rId8"/>
    <p:sldId id="279" r:id="rId9"/>
    <p:sldId id="262" r:id="rId10"/>
    <p:sldId id="288" r:id="rId11"/>
    <p:sldId id="289" r:id="rId12"/>
    <p:sldId id="285" r:id="rId13"/>
    <p:sldId id="267" r:id="rId14"/>
    <p:sldId id="269" r:id="rId15"/>
    <p:sldId id="290" r:id="rId16"/>
    <p:sldId id="268" r:id="rId17"/>
    <p:sldId id="270" r:id="rId18"/>
    <p:sldId id="271" r:id="rId19"/>
    <p:sldId id="272" r:id="rId20"/>
    <p:sldId id="291" r:id="rId21"/>
    <p:sldId id="282" r:id="rId22"/>
    <p:sldId id="284" r:id="rId23"/>
    <p:sldId id="277" r:id="rId24"/>
    <p:sldId id="278" r:id="rId25"/>
    <p:sldId id="264" r:id="rId26"/>
  </p:sldIdLst>
  <p:sldSz cx="18288000" cy="10515600"/>
  <p:notesSz cx="9601200" cy="73152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6513EB0-088A-D850-FAB4-CD1D74B4952A}" name="Josue Salmeron" initials="JS" userId="S::jsalmeron@greenbeltmd.gov::1f7aaf63-d44b-4fc4-b808-e371557dbec5" providerId="AD"/>
  <p188:author id="{EFDB37DE-12C7-A7A0-EEAF-443941CDEDAB}" name="James Wisniewski" initials="" userId="S::jwisniewski@greenbeltmd.gov::c19a224f-6b83-4eb5-9eea-f16a7cfaa96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5C34"/>
    <a:srgbClr val="8BD1CD"/>
    <a:srgbClr val="11579F"/>
    <a:srgbClr val="F89B4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1326" autoAdjust="0"/>
  </p:normalViewPr>
  <p:slideViewPr>
    <p:cSldViewPr snapToGrid="0">
      <p:cViewPr varScale="1">
        <p:scale>
          <a:sx n="65" d="100"/>
          <a:sy n="65" d="100"/>
        </p:scale>
        <p:origin x="1074" y="72"/>
      </p:cViewPr>
      <p:guideLst>
        <p:guide orient="horz" pos="2880"/>
        <p:guide pos="216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sue Salmeron" userId="1f7aaf63-d44b-4fc4-b808-e371557dbec5" providerId="ADAL" clId="{1D4A3F56-391B-47FB-9B1D-36B0F8D6F836}"/>
    <pc:docChg chg="undo custSel addSld delSld modSld">
      <pc:chgData name="Josue Salmeron" userId="1f7aaf63-d44b-4fc4-b808-e371557dbec5" providerId="ADAL" clId="{1D4A3F56-391B-47FB-9B1D-36B0F8D6F836}" dt="2024-07-31T22:31:55.208" v="1665" actId="20577"/>
      <pc:docMkLst>
        <pc:docMk/>
      </pc:docMkLst>
      <pc:sldChg chg="modSp">
        <pc:chgData name="Josue Salmeron" userId="1f7aaf63-d44b-4fc4-b808-e371557dbec5" providerId="ADAL" clId="{1D4A3F56-391B-47FB-9B1D-36B0F8D6F836}" dt="2024-07-31T18:54:38.498" v="7" actId="20577"/>
        <pc:sldMkLst>
          <pc:docMk/>
          <pc:sldMk cId="0" sldId="256"/>
        </pc:sldMkLst>
        <pc:spChg chg="mod">
          <ac:chgData name="Josue Salmeron" userId="1f7aaf63-d44b-4fc4-b808-e371557dbec5" providerId="ADAL" clId="{1D4A3F56-391B-47FB-9B1D-36B0F8D6F836}" dt="2024-07-31T18:54:29.624" v="1" actId="20577"/>
          <ac:spMkLst>
            <pc:docMk/>
            <pc:sldMk cId="0" sldId="256"/>
            <ac:spMk id="2" creationId="{00000000-0000-0000-0000-000000000000}"/>
          </ac:spMkLst>
        </pc:spChg>
        <pc:spChg chg="mod">
          <ac:chgData name="Josue Salmeron" userId="1f7aaf63-d44b-4fc4-b808-e371557dbec5" providerId="ADAL" clId="{1D4A3F56-391B-47FB-9B1D-36B0F8D6F836}" dt="2024-07-31T18:54:38.498" v="7" actId="20577"/>
          <ac:spMkLst>
            <pc:docMk/>
            <pc:sldMk cId="0" sldId="256"/>
            <ac:spMk id="7" creationId="{00000000-0000-0000-0000-000000000000}"/>
          </ac:spMkLst>
        </pc:spChg>
      </pc:sldChg>
      <pc:sldChg chg="addSp delSp modSp">
        <pc:chgData name="Josue Salmeron" userId="1f7aaf63-d44b-4fc4-b808-e371557dbec5" providerId="ADAL" clId="{1D4A3F56-391B-47FB-9B1D-36B0F8D6F836}" dt="2024-07-31T21:14:13.987" v="744" actId="403"/>
        <pc:sldMkLst>
          <pc:docMk/>
          <pc:sldMk cId="0" sldId="262"/>
        </pc:sldMkLst>
        <pc:spChg chg="del">
          <ac:chgData name="Josue Salmeron" userId="1f7aaf63-d44b-4fc4-b808-e371557dbec5" providerId="ADAL" clId="{1D4A3F56-391B-47FB-9B1D-36B0F8D6F836}" dt="2024-07-31T21:12:04.103" v="710" actId="478"/>
          <ac:spMkLst>
            <pc:docMk/>
            <pc:sldMk cId="0" sldId="262"/>
            <ac:spMk id="4" creationId="{00000000-0000-0000-0000-000000000000}"/>
          </ac:spMkLst>
        </pc:spChg>
        <pc:spChg chg="mod">
          <ac:chgData name="Josue Salmeron" userId="1f7aaf63-d44b-4fc4-b808-e371557dbec5" providerId="ADAL" clId="{1D4A3F56-391B-47FB-9B1D-36B0F8D6F836}" dt="2024-07-31T21:12:09.588" v="711" actId="1076"/>
          <ac:spMkLst>
            <pc:docMk/>
            <pc:sldMk cId="0" sldId="262"/>
            <ac:spMk id="5" creationId="{00000000-0000-0000-0000-000000000000}"/>
          </ac:spMkLst>
        </pc:spChg>
        <pc:spChg chg="add del mod">
          <ac:chgData name="Josue Salmeron" userId="1f7aaf63-d44b-4fc4-b808-e371557dbec5" providerId="ADAL" clId="{1D4A3F56-391B-47FB-9B1D-36B0F8D6F836}" dt="2024-07-31T21:12:27.453" v="714" actId="478"/>
          <ac:spMkLst>
            <pc:docMk/>
            <pc:sldMk cId="0" sldId="262"/>
            <ac:spMk id="6" creationId="{1CB924D8-986C-4862-906F-07B6A3FA0AD4}"/>
          </ac:spMkLst>
        </pc:spChg>
        <pc:spChg chg="add del">
          <ac:chgData name="Josue Salmeron" userId="1f7aaf63-d44b-4fc4-b808-e371557dbec5" providerId="ADAL" clId="{1D4A3F56-391B-47FB-9B1D-36B0F8D6F836}" dt="2024-07-31T21:12:24.191" v="713"/>
          <ac:spMkLst>
            <pc:docMk/>
            <pc:sldMk cId="0" sldId="262"/>
            <ac:spMk id="13" creationId="{9FC44D0A-266D-4A75-AAFB-9647A9EAFE88}"/>
          </ac:spMkLst>
        </pc:spChg>
        <pc:spChg chg="add del">
          <ac:chgData name="Josue Salmeron" userId="1f7aaf63-d44b-4fc4-b808-e371557dbec5" providerId="ADAL" clId="{1D4A3F56-391B-47FB-9B1D-36B0F8D6F836}" dt="2024-07-31T21:12:24.191" v="713"/>
          <ac:spMkLst>
            <pc:docMk/>
            <pc:sldMk cId="0" sldId="262"/>
            <ac:spMk id="14" creationId="{846DEF35-996D-4CFA-941A-EB29C4D972DE}"/>
          </ac:spMkLst>
        </pc:spChg>
        <pc:spChg chg="add del">
          <ac:chgData name="Josue Salmeron" userId="1f7aaf63-d44b-4fc4-b808-e371557dbec5" providerId="ADAL" clId="{1D4A3F56-391B-47FB-9B1D-36B0F8D6F836}" dt="2024-07-31T21:12:24.191" v="713"/>
          <ac:spMkLst>
            <pc:docMk/>
            <pc:sldMk cId="0" sldId="262"/>
            <ac:spMk id="15" creationId="{D537535F-BFEF-476D-B709-BD93D9E9A3B3}"/>
          </ac:spMkLst>
        </pc:spChg>
        <pc:spChg chg="add del">
          <ac:chgData name="Josue Salmeron" userId="1f7aaf63-d44b-4fc4-b808-e371557dbec5" providerId="ADAL" clId="{1D4A3F56-391B-47FB-9B1D-36B0F8D6F836}" dt="2024-07-31T21:12:35.085" v="716"/>
          <ac:spMkLst>
            <pc:docMk/>
            <pc:sldMk cId="0" sldId="262"/>
            <ac:spMk id="20" creationId="{218EFAC0-1A8E-4B75-ACB0-14C2C76861F0}"/>
          </ac:spMkLst>
        </pc:spChg>
        <pc:spChg chg="add del">
          <ac:chgData name="Josue Salmeron" userId="1f7aaf63-d44b-4fc4-b808-e371557dbec5" providerId="ADAL" clId="{1D4A3F56-391B-47FB-9B1D-36B0F8D6F836}" dt="2024-07-31T21:12:35.085" v="716"/>
          <ac:spMkLst>
            <pc:docMk/>
            <pc:sldMk cId="0" sldId="262"/>
            <ac:spMk id="21" creationId="{873FC896-4DFC-47B6-BC3D-B3B6A3BA70EF}"/>
          </ac:spMkLst>
        </pc:spChg>
        <pc:spChg chg="add del">
          <ac:chgData name="Josue Salmeron" userId="1f7aaf63-d44b-4fc4-b808-e371557dbec5" providerId="ADAL" clId="{1D4A3F56-391B-47FB-9B1D-36B0F8D6F836}" dt="2024-07-31T21:12:35.085" v="716"/>
          <ac:spMkLst>
            <pc:docMk/>
            <pc:sldMk cId="0" sldId="262"/>
            <ac:spMk id="22" creationId="{34E60A06-169F-46E8-9E24-744240498138}"/>
          </ac:spMkLst>
        </pc:spChg>
        <pc:spChg chg="add mod">
          <ac:chgData name="Josue Salmeron" userId="1f7aaf63-d44b-4fc4-b808-e371557dbec5" providerId="ADAL" clId="{1D4A3F56-391B-47FB-9B1D-36B0F8D6F836}" dt="2024-07-31T21:14:13.987" v="744" actId="403"/>
          <ac:spMkLst>
            <pc:docMk/>
            <pc:sldMk cId="0" sldId="262"/>
            <ac:spMk id="24" creationId="{758C93E6-2472-4BDC-B897-BAD99CCF3923}"/>
          </ac:spMkLst>
        </pc:spChg>
        <pc:picChg chg="add del">
          <ac:chgData name="Josue Salmeron" userId="1f7aaf63-d44b-4fc4-b808-e371557dbec5" providerId="ADAL" clId="{1D4A3F56-391B-47FB-9B1D-36B0F8D6F836}" dt="2024-07-31T21:12:24.191" v="713"/>
          <ac:picMkLst>
            <pc:docMk/>
            <pc:sldMk cId="0" sldId="262"/>
            <ac:picMk id="9" creationId="{6D33E692-AF84-4505-89E2-7EF299FD4EA9}"/>
          </ac:picMkLst>
        </pc:picChg>
        <pc:picChg chg="add del">
          <ac:chgData name="Josue Salmeron" userId="1f7aaf63-d44b-4fc4-b808-e371557dbec5" providerId="ADAL" clId="{1D4A3F56-391B-47FB-9B1D-36B0F8D6F836}" dt="2024-07-31T21:12:24.191" v="713"/>
          <ac:picMkLst>
            <pc:docMk/>
            <pc:sldMk cId="0" sldId="262"/>
            <ac:picMk id="10" creationId="{D24E3537-4420-4E54-9172-7F9B9D9B9F6D}"/>
          </ac:picMkLst>
        </pc:picChg>
        <pc:picChg chg="add del">
          <ac:chgData name="Josue Salmeron" userId="1f7aaf63-d44b-4fc4-b808-e371557dbec5" providerId="ADAL" clId="{1D4A3F56-391B-47FB-9B1D-36B0F8D6F836}" dt="2024-07-31T21:12:24.191" v="713"/>
          <ac:picMkLst>
            <pc:docMk/>
            <pc:sldMk cId="0" sldId="262"/>
            <ac:picMk id="11" creationId="{601200FC-3C27-4ED4-9DA1-D45353511EE7}"/>
          </ac:picMkLst>
        </pc:picChg>
        <pc:picChg chg="add del">
          <ac:chgData name="Josue Salmeron" userId="1f7aaf63-d44b-4fc4-b808-e371557dbec5" providerId="ADAL" clId="{1D4A3F56-391B-47FB-9B1D-36B0F8D6F836}" dt="2024-07-31T21:12:24.191" v="713"/>
          <ac:picMkLst>
            <pc:docMk/>
            <pc:sldMk cId="0" sldId="262"/>
            <ac:picMk id="12" creationId="{583A46FB-B923-4D73-BD71-06E65619E4AE}"/>
          </ac:picMkLst>
        </pc:picChg>
        <pc:picChg chg="add del">
          <ac:chgData name="Josue Salmeron" userId="1f7aaf63-d44b-4fc4-b808-e371557dbec5" providerId="ADAL" clId="{1D4A3F56-391B-47FB-9B1D-36B0F8D6F836}" dt="2024-07-31T21:12:35.085" v="716"/>
          <ac:picMkLst>
            <pc:docMk/>
            <pc:sldMk cId="0" sldId="262"/>
            <ac:picMk id="16" creationId="{D46E273F-B907-474D-A4C4-70C86DFE1254}"/>
          </ac:picMkLst>
        </pc:picChg>
        <pc:picChg chg="add del">
          <ac:chgData name="Josue Salmeron" userId="1f7aaf63-d44b-4fc4-b808-e371557dbec5" providerId="ADAL" clId="{1D4A3F56-391B-47FB-9B1D-36B0F8D6F836}" dt="2024-07-31T21:12:35.085" v="716"/>
          <ac:picMkLst>
            <pc:docMk/>
            <pc:sldMk cId="0" sldId="262"/>
            <ac:picMk id="17" creationId="{80D3F7E1-AB4E-484A-B436-7B0521B06978}"/>
          </ac:picMkLst>
        </pc:picChg>
        <pc:picChg chg="add del">
          <ac:chgData name="Josue Salmeron" userId="1f7aaf63-d44b-4fc4-b808-e371557dbec5" providerId="ADAL" clId="{1D4A3F56-391B-47FB-9B1D-36B0F8D6F836}" dt="2024-07-31T21:12:35.085" v="716"/>
          <ac:picMkLst>
            <pc:docMk/>
            <pc:sldMk cId="0" sldId="262"/>
            <ac:picMk id="18" creationId="{84746A30-ADF2-4808-BD34-666D18CB24C0}"/>
          </ac:picMkLst>
        </pc:picChg>
        <pc:picChg chg="add del">
          <ac:chgData name="Josue Salmeron" userId="1f7aaf63-d44b-4fc4-b808-e371557dbec5" providerId="ADAL" clId="{1D4A3F56-391B-47FB-9B1D-36B0F8D6F836}" dt="2024-07-31T21:12:35.085" v="716"/>
          <ac:picMkLst>
            <pc:docMk/>
            <pc:sldMk cId="0" sldId="262"/>
            <ac:picMk id="19" creationId="{FB0629C1-B44A-4642-A7C3-F235AB14E6A5}"/>
          </ac:picMkLst>
        </pc:picChg>
        <pc:picChg chg="add mod">
          <ac:chgData name="Josue Salmeron" userId="1f7aaf63-d44b-4fc4-b808-e371557dbec5" providerId="ADAL" clId="{1D4A3F56-391B-47FB-9B1D-36B0F8D6F836}" dt="2024-07-31T21:13:53.182" v="734" actId="14100"/>
          <ac:picMkLst>
            <pc:docMk/>
            <pc:sldMk cId="0" sldId="262"/>
            <ac:picMk id="23" creationId="{C66685D9-3042-41C8-AC4A-879E553EFACD}"/>
          </ac:picMkLst>
        </pc:picChg>
        <pc:picChg chg="add mod">
          <ac:chgData name="Josue Salmeron" userId="1f7aaf63-d44b-4fc4-b808-e371557dbec5" providerId="ADAL" clId="{1D4A3F56-391B-47FB-9B1D-36B0F8D6F836}" dt="2024-07-31T21:13:57.482" v="736" actId="14100"/>
          <ac:picMkLst>
            <pc:docMk/>
            <pc:sldMk cId="0" sldId="262"/>
            <ac:picMk id="25" creationId="{2ADBFA7A-1166-4096-84A1-30493D68260E}"/>
          </ac:picMkLst>
        </pc:picChg>
        <pc:picChg chg="add mod">
          <ac:chgData name="Josue Salmeron" userId="1f7aaf63-d44b-4fc4-b808-e371557dbec5" providerId="ADAL" clId="{1D4A3F56-391B-47FB-9B1D-36B0F8D6F836}" dt="2024-07-31T21:14:02.851" v="738" actId="14100"/>
          <ac:picMkLst>
            <pc:docMk/>
            <pc:sldMk cId="0" sldId="262"/>
            <ac:picMk id="26" creationId="{1C403182-69B4-40F3-A3B1-AB1D3DB5A1D2}"/>
          </ac:picMkLst>
        </pc:picChg>
        <pc:picChg chg="add mod">
          <ac:chgData name="Josue Salmeron" userId="1f7aaf63-d44b-4fc4-b808-e371557dbec5" providerId="ADAL" clId="{1D4A3F56-391B-47FB-9B1D-36B0F8D6F836}" dt="2024-07-31T21:14:09.032" v="740" actId="14100"/>
          <ac:picMkLst>
            <pc:docMk/>
            <pc:sldMk cId="0" sldId="262"/>
            <ac:picMk id="27" creationId="{8CFAE56B-EB66-4346-836F-719EF6FE2E5C}"/>
          </ac:picMkLst>
        </pc:picChg>
      </pc:sldChg>
      <pc:sldChg chg="del">
        <pc:chgData name="Josue Salmeron" userId="1f7aaf63-d44b-4fc4-b808-e371557dbec5" providerId="ADAL" clId="{1D4A3F56-391B-47FB-9B1D-36B0F8D6F836}" dt="2024-07-31T21:23:42.433" v="952" actId="2696"/>
        <pc:sldMkLst>
          <pc:docMk/>
          <pc:sldMk cId="1268304354" sldId="266"/>
        </pc:sldMkLst>
      </pc:sldChg>
      <pc:sldChg chg="modSp">
        <pc:chgData name="Josue Salmeron" userId="1f7aaf63-d44b-4fc4-b808-e371557dbec5" providerId="ADAL" clId="{1D4A3F56-391B-47FB-9B1D-36B0F8D6F836}" dt="2024-07-31T21:25:57.420" v="959" actId="6549"/>
        <pc:sldMkLst>
          <pc:docMk/>
          <pc:sldMk cId="3110093434" sldId="267"/>
        </pc:sldMkLst>
        <pc:spChg chg="mod">
          <ac:chgData name="Josue Salmeron" userId="1f7aaf63-d44b-4fc4-b808-e371557dbec5" providerId="ADAL" clId="{1D4A3F56-391B-47FB-9B1D-36B0F8D6F836}" dt="2024-07-31T21:25:57.420" v="959" actId="6549"/>
          <ac:spMkLst>
            <pc:docMk/>
            <pc:sldMk cId="3110093434" sldId="267"/>
            <ac:spMk id="4" creationId="{00000000-0000-0000-0000-000000000000}"/>
          </ac:spMkLst>
        </pc:spChg>
      </pc:sldChg>
      <pc:sldChg chg="modSp">
        <pc:chgData name="Josue Salmeron" userId="1f7aaf63-d44b-4fc4-b808-e371557dbec5" providerId="ADAL" clId="{1D4A3F56-391B-47FB-9B1D-36B0F8D6F836}" dt="2024-07-31T21:31:44.732" v="1252" actId="20577"/>
        <pc:sldMkLst>
          <pc:docMk/>
          <pc:sldMk cId="1214131456" sldId="268"/>
        </pc:sldMkLst>
        <pc:spChg chg="mod">
          <ac:chgData name="Josue Salmeron" userId="1f7aaf63-d44b-4fc4-b808-e371557dbec5" providerId="ADAL" clId="{1D4A3F56-391B-47FB-9B1D-36B0F8D6F836}" dt="2024-07-31T21:31:44.732" v="1252" actId="20577"/>
          <ac:spMkLst>
            <pc:docMk/>
            <pc:sldMk cId="1214131456" sldId="268"/>
            <ac:spMk id="4" creationId="{00000000-0000-0000-0000-000000000000}"/>
          </ac:spMkLst>
        </pc:spChg>
      </pc:sldChg>
      <pc:sldChg chg="modSp">
        <pc:chgData name="Josue Salmeron" userId="1f7aaf63-d44b-4fc4-b808-e371557dbec5" providerId="ADAL" clId="{1D4A3F56-391B-47FB-9B1D-36B0F8D6F836}" dt="2024-07-31T21:48:00.026" v="1573" actId="2711"/>
        <pc:sldMkLst>
          <pc:docMk/>
          <pc:sldMk cId="1858246377" sldId="269"/>
        </pc:sldMkLst>
        <pc:spChg chg="mod">
          <ac:chgData name="Josue Salmeron" userId="1f7aaf63-d44b-4fc4-b808-e371557dbec5" providerId="ADAL" clId="{1D4A3F56-391B-47FB-9B1D-36B0F8D6F836}" dt="2024-07-31T21:48:00.026" v="1573" actId="2711"/>
          <ac:spMkLst>
            <pc:docMk/>
            <pc:sldMk cId="1858246377" sldId="269"/>
            <ac:spMk id="4" creationId="{00000000-0000-0000-0000-000000000000}"/>
          </ac:spMkLst>
        </pc:spChg>
        <pc:spChg chg="mod">
          <ac:chgData name="Josue Salmeron" userId="1f7aaf63-d44b-4fc4-b808-e371557dbec5" providerId="ADAL" clId="{1D4A3F56-391B-47FB-9B1D-36B0F8D6F836}" dt="2024-07-31T21:26:52.913" v="967" actId="1076"/>
          <ac:spMkLst>
            <pc:docMk/>
            <pc:sldMk cId="1858246377" sldId="269"/>
            <ac:spMk id="5" creationId="{00000000-0000-0000-0000-000000000000}"/>
          </ac:spMkLst>
        </pc:spChg>
      </pc:sldChg>
      <pc:sldChg chg="modSp">
        <pc:chgData name="Josue Salmeron" userId="1f7aaf63-d44b-4fc4-b808-e371557dbec5" providerId="ADAL" clId="{1D4A3F56-391B-47FB-9B1D-36B0F8D6F836}" dt="2024-07-31T21:33:28.710" v="1256" actId="207"/>
        <pc:sldMkLst>
          <pc:docMk/>
          <pc:sldMk cId="2317667946" sldId="270"/>
        </pc:sldMkLst>
        <pc:spChg chg="mod">
          <ac:chgData name="Josue Salmeron" userId="1f7aaf63-d44b-4fc4-b808-e371557dbec5" providerId="ADAL" clId="{1D4A3F56-391B-47FB-9B1D-36B0F8D6F836}" dt="2024-07-31T21:33:28.710" v="1256" actId="207"/>
          <ac:spMkLst>
            <pc:docMk/>
            <pc:sldMk cId="2317667946" sldId="270"/>
            <ac:spMk id="4" creationId="{00000000-0000-0000-0000-000000000000}"/>
          </ac:spMkLst>
        </pc:spChg>
        <pc:spChg chg="mod">
          <ac:chgData name="Josue Salmeron" userId="1f7aaf63-d44b-4fc4-b808-e371557dbec5" providerId="ADAL" clId="{1D4A3F56-391B-47FB-9B1D-36B0F8D6F836}" dt="2024-07-31T21:33:02.912" v="1254" actId="1076"/>
          <ac:spMkLst>
            <pc:docMk/>
            <pc:sldMk cId="2317667946" sldId="270"/>
            <ac:spMk id="5" creationId="{00000000-0000-0000-0000-000000000000}"/>
          </ac:spMkLst>
        </pc:spChg>
      </pc:sldChg>
      <pc:sldChg chg="modSp">
        <pc:chgData name="Josue Salmeron" userId="1f7aaf63-d44b-4fc4-b808-e371557dbec5" providerId="ADAL" clId="{1D4A3F56-391B-47FB-9B1D-36B0F8D6F836}" dt="2024-07-31T21:35:37.893" v="1274" actId="6549"/>
        <pc:sldMkLst>
          <pc:docMk/>
          <pc:sldMk cId="1841481423" sldId="271"/>
        </pc:sldMkLst>
        <pc:spChg chg="mod">
          <ac:chgData name="Josue Salmeron" userId="1f7aaf63-d44b-4fc4-b808-e371557dbec5" providerId="ADAL" clId="{1D4A3F56-391B-47FB-9B1D-36B0F8D6F836}" dt="2024-07-31T21:35:37.893" v="1274" actId="6549"/>
          <ac:spMkLst>
            <pc:docMk/>
            <pc:sldMk cId="1841481423" sldId="271"/>
            <ac:spMk id="4" creationId="{00000000-0000-0000-0000-000000000000}"/>
          </ac:spMkLst>
        </pc:spChg>
      </pc:sldChg>
      <pc:sldChg chg="modSp">
        <pc:chgData name="Josue Salmeron" userId="1f7aaf63-d44b-4fc4-b808-e371557dbec5" providerId="ADAL" clId="{1D4A3F56-391B-47FB-9B1D-36B0F8D6F836}" dt="2024-07-31T21:38:32.554" v="1316" actId="313"/>
        <pc:sldMkLst>
          <pc:docMk/>
          <pc:sldMk cId="1149322021" sldId="272"/>
        </pc:sldMkLst>
        <pc:spChg chg="mod">
          <ac:chgData name="Josue Salmeron" userId="1f7aaf63-d44b-4fc4-b808-e371557dbec5" providerId="ADAL" clId="{1D4A3F56-391B-47FB-9B1D-36B0F8D6F836}" dt="2024-07-31T21:38:32.554" v="1316" actId="313"/>
          <ac:spMkLst>
            <pc:docMk/>
            <pc:sldMk cId="1149322021" sldId="272"/>
            <ac:spMk id="4" creationId="{00000000-0000-0000-0000-000000000000}"/>
          </ac:spMkLst>
        </pc:spChg>
        <pc:spChg chg="mod">
          <ac:chgData name="Josue Salmeron" userId="1f7aaf63-d44b-4fc4-b808-e371557dbec5" providerId="ADAL" clId="{1D4A3F56-391B-47FB-9B1D-36B0F8D6F836}" dt="2024-07-31T21:36:25.834" v="1275" actId="1076"/>
          <ac:spMkLst>
            <pc:docMk/>
            <pc:sldMk cId="1149322021" sldId="272"/>
            <ac:spMk id="5" creationId="{00000000-0000-0000-0000-000000000000}"/>
          </ac:spMkLst>
        </pc:spChg>
      </pc:sldChg>
      <pc:sldChg chg="del">
        <pc:chgData name="Josue Salmeron" userId="1f7aaf63-d44b-4fc4-b808-e371557dbec5" providerId="ADAL" clId="{1D4A3F56-391B-47FB-9B1D-36B0F8D6F836}" dt="2024-07-31T21:39:06.142" v="1317" actId="2696"/>
        <pc:sldMkLst>
          <pc:docMk/>
          <pc:sldMk cId="3818263559" sldId="273"/>
        </pc:sldMkLst>
      </pc:sldChg>
      <pc:sldChg chg="delSp modSp add del">
        <pc:chgData name="Josue Salmeron" userId="1f7aaf63-d44b-4fc4-b808-e371557dbec5" providerId="ADAL" clId="{1D4A3F56-391B-47FB-9B1D-36B0F8D6F836}" dt="2024-07-31T22:16:25.273" v="1639" actId="255"/>
        <pc:sldMkLst>
          <pc:docMk/>
          <pc:sldMk cId="1120548806" sldId="277"/>
        </pc:sldMkLst>
        <pc:spChg chg="mod">
          <ac:chgData name="Josue Salmeron" userId="1f7aaf63-d44b-4fc4-b808-e371557dbec5" providerId="ADAL" clId="{1D4A3F56-391B-47FB-9B1D-36B0F8D6F836}" dt="2024-07-31T22:16:25.273" v="1639" actId="255"/>
          <ac:spMkLst>
            <pc:docMk/>
            <pc:sldMk cId="1120548806" sldId="277"/>
            <ac:spMk id="4" creationId="{00000000-0000-0000-0000-000000000000}"/>
          </ac:spMkLst>
        </pc:spChg>
        <pc:spChg chg="mod">
          <ac:chgData name="Josue Salmeron" userId="1f7aaf63-d44b-4fc4-b808-e371557dbec5" providerId="ADAL" clId="{1D4A3F56-391B-47FB-9B1D-36B0F8D6F836}" dt="2024-07-31T22:16:04.809" v="1637" actId="1076"/>
          <ac:spMkLst>
            <pc:docMk/>
            <pc:sldMk cId="1120548806" sldId="277"/>
            <ac:spMk id="5" creationId="{00000000-0000-0000-0000-000000000000}"/>
          </ac:spMkLst>
        </pc:spChg>
        <pc:graphicFrameChg chg="del mod modGraphic">
          <ac:chgData name="Josue Salmeron" userId="1f7aaf63-d44b-4fc4-b808-e371557dbec5" providerId="ADAL" clId="{1D4A3F56-391B-47FB-9B1D-36B0F8D6F836}" dt="2024-07-31T22:09:52.247" v="1614" actId="478"/>
          <ac:graphicFrameMkLst>
            <pc:docMk/>
            <pc:sldMk cId="1120548806" sldId="277"/>
            <ac:graphicFrameMk id="26" creationId="{20237F9F-178C-41F2-9183-4521F4F5B27A}"/>
          </ac:graphicFrameMkLst>
        </pc:graphicFrameChg>
      </pc:sldChg>
      <pc:sldChg chg="modSp">
        <pc:chgData name="Josue Salmeron" userId="1f7aaf63-d44b-4fc4-b808-e371557dbec5" providerId="ADAL" clId="{1D4A3F56-391B-47FB-9B1D-36B0F8D6F836}" dt="2024-07-31T21:43:03.948" v="1529" actId="20577"/>
        <pc:sldMkLst>
          <pc:docMk/>
          <pc:sldMk cId="2326469144" sldId="278"/>
        </pc:sldMkLst>
        <pc:spChg chg="mod">
          <ac:chgData name="Josue Salmeron" userId="1f7aaf63-d44b-4fc4-b808-e371557dbec5" providerId="ADAL" clId="{1D4A3F56-391B-47FB-9B1D-36B0F8D6F836}" dt="2024-07-31T21:43:03.948" v="1529" actId="20577"/>
          <ac:spMkLst>
            <pc:docMk/>
            <pc:sldMk cId="2326469144" sldId="278"/>
            <ac:spMk id="4" creationId="{00000000-0000-0000-0000-000000000000}"/>
          </ac:spMkLst>
        </pc:spChg>
      </pc:sldChg>
      <pc:sldChg chg="modSp">
        <pc:chgData name="Josue Salmeron" userId="1f7aaf63-d44b-4fc4-b808-e371557dbec5" providerId="ADAL" clId="{1D4A3F56-391B-47FB-9B1D-36B0F8D6F836}" dt="2024-07-31T21:05:59.320" v="708" actId="20577"/>
        <pc:sldMkLst>
          <pc:docMk/>
          <pc:sldMk cId="4157336926" sldId="279"/>
        </pc:sldMkLst>
        <pc:spChg chg="mod">
          <ac:chgData name="Josue Salmeron" userId="1f7aaf63-d44b-4fc4-b808-e371557dbec5" providerId="ADAL" clId="{1D4A3F56-391B-47FB-9B1D-36B0F8D6F836}" dt="2024-07-31T21:05:10.991" v="645" actId="20577"/>
          <ac:spMkLst>
            <pc:docMk/>
            <pc:sldMk cId="4157336926" sldId="279"/>
            <ac:spMk id="13" creationId="{00000000-0000-0000-0000-000000000000}"/>
          </ac:spMkLst>
        </pc:spChg>
        <pc:spChg chg="mod">
          <ac:chgData name="Josue Salmeron" userId="1f7aaf63-d44b-4fc4-b808-e371557dbec5" providerId="ADAL" clId="{1D4A3F56-391B-47FB-9B1D-36B0F8D6F836}" dt="2024-07-31T21:05:53.263" v="701" actId="20577"/>
          <ac:spMkLst>
            <pc:docMk/>
            <pc:sldMk cId="4157336926" sldId="279"/>
            <ac:spMk id="22" creationId="{79FC59C6-49A2-B3F3-70DF-FC3EC52DE080}"/>
          </ac:spMkLst>
        </pc:spChg>
        <pc:spChg chg="mod">
          <ac:chgData name="Josue Salmeron" userId="1f7aaf63-d44b-4fc4-b808-e371557dbec5" providerId="ADAL" clId="{1D4A3F56-391B-47FB-9B1D-36B0F8D6F836}" dt="2024-07-31T21:05:59.320" v="708" actId="20577"/>
          <ac:spMkLst>
            <pc:docMk/>
            <pc:sldMk cId="4157336926" sldId="279"/>
            <ac:spMk id="28" creationId="{F45793EB-0A77-24B7-9A36-6CEEB769E798}"/>
          </ac:spMkLst>
        </pc:spChg>
        <pc:picChg chg="mod">
          <ac:chgData name="Josue Salmeron" userId="1f7aaf63-d44b-4fc4-b808-e371557dbec5" providerId="ADAL" clId="{1D4A3F56-391B-47FB-9B1D-36B0F8D6F836}" dt="2024-07-31T21:03:32.597" v="603" actId="14826"/>
          <ac:picMkLst>
            <pc:docMk/>
            <pc:sldMk cId="4157336926" sldId="279"/>
            <ac:picMk id="10" creationId="{7AEE6487-EA7A-1828-E8BF-765587CD30FD}"/>
          </ac:picMkLst>
        </pc:picChg>
        <pc:picChg chg="mod">
          <ac:chgData name="Josue Salmeron" userId="1f7aaf63-d44b-4fc4-b808-e371557dbec5" providerId="ADAL" clId="{1D4A3F56-391B-47FB-9B1D-36B0F8D6F836}" dt="2024-07-31T21:04:45.966" v="612" actId="14100"/>
          <ac:picMkLst>
            <pc:docMk/>
            <pc:sldMk cId="4157336926" sldId="279"/>
            <ac:picMk id="24" creationId="{CC6C9A3A-2C71-5FCD-8275-7BA1028E258F}"/>
          </ac:picMkLst>
        </pc:picChg>
        <pc:picChg chg="mod">
          <ac:chgData name="Josue Salmeron" userId="1f7aaf63-d44b-4fc4-b808-e371557dbec5" providerId="ADAL" clId="{1D4A3F56-391B-47FB-9B1D-36B0F8D6F836}" dt="2024-07-31T21:04:37.983" v="609" actId="1076"/>
          <ac:picMkLst>
            <pc:docMk/>
            <pc:sldMk cId="4157336926" sldId="279"/>
            <ac:picMk id="32" creationId="{3EC66FE5-083C-9218-524D-AF1086FAC335}"/>
          </ac:picMkLst>
        </pc:picChg>
      </pc:sldChg>
      <pc:sldChg chg="modSp">
        <pc:chgData name="Josue Salmeron" userId="1f7aaf63-d44b-4fc4-b808-e371557dbec5" providerId="ADAL" clId="{1D4A3F56-391B-47FB-9B1D-36B0F8D6F836}" dt="2024-07-31T21:46:55.957" v="1572" actId="20577"/>
        <pc:sldMkLst>
          <pc:docMk/>
          <pc:sldMk cId="3372382815" sldId="280"/>
        </pc:sldMkLst>
        <pc:spChg chg="mod">
          <ac:chgData name="Josue Salmeron" userId="1f7aaf63-d44b-4fc4-b808-e371557dbec5" providerId="ADAL" clId="{1D4A3F56-391B-47FB-9B1D-36B0F8D6F836}" dt="2024-07-31T18:54:55.672" v="16" actId="20577"/>
          <ac:spMkLst>
            <pc:docMk/>
            <pc:sldMk cId="3372382815" sldId="280"/>
            <ac:spMk id="3" creationId="{00000000-0000-0000-0000-000000000000}"/>
          </ac:spMkLst>
        </pc:spChg>
        <pc:spChg chg="mod">
          <ac:chgData name="Josue Salmeron" userId="1f7aaf63-d44b-4fc4-b808-e371557dbec5" providerId="ADAL" clId="{1D4A3F56-391B-47FB-9B1D-36B0F8D6F836}" dt="2024-07-31T21:46:55.957" v="1572" actId="20577"/>
          <ac:spMkLst>
            <pc:docMk/>
            <pc:sldMk cId="3372382815" sldId="280"/>
            <ac:spMk id="4" creationId="{00000000-0000-0000-0000-000000000000}"/>
          </ac:spMkLst>
        </pc:spChg>
      </pc:sldChg>
      <pc:sldChg chg="del">
        <pc:chgData name="Josue Salmeron" userId="1f7aaf63-d44b-4fc4-b808-e371557dbec5" providerId="ADAL" clId="{1D4A3F56-391B-47FB-9B1D-36B0F8D6F836}" dt="2024-07-31T21:30:21.162" v="1022" actId="2696"/>
        <pc:sldMkLst>
          <pc:docMk/>
          <pc:sldMk cId="1844153378" sldId="281"/>
        </pc:sldMkLst>
      </pc:sldChg>
      <pc:sldChg chg="modSp">
        <pc:chgData name="Josue Salmeron" userId="1f7aaf63-d44b-4fc4-b808-e371557dbec5" providerId="ADAL" clId="{1D4A3F56-391B-47FB-9B1D-36B0F8D6F836}" dt="2024-07-31T22:17:54.279" v="1643" actId="6549"/>
        <pc:sldMkLst>
          <pc:docMk/>
          <pc:sldMk cId="626599825" sldId="282"/>
        </pc:sldMkLst>
        <pc:spChg chg="mod">
          <ac:chgData name="Josue Salmeron" userId="1f7aaf63-d44b-4fc4-b808-e371557dbec5" providerId="ADAL" clId="{1D4A3F56-391B-47FB-9B1D-36B0F8D6F836}" dt="2024-07-31T21:51:52.103" v="1598" actId="1076"/>
          <ac:spMkLst>
            <pc:docMk/>
            <pc:sldMk cId="626599825" sldId="282"/>
            <ac:spMk id="3" creationId="{00000000-0000-0000-0000-000000000000}"/>
          </ac:spMkLst>
        </pc:spChg>
        <pc:spChg chg="mod">
          <ac:chgData name="Josue Salmeron" userId="1f7aaf63-d44b-4fc4-b808-e371557dbec5" providerId="ADAL" clId="{1D4A3F56-391B-47FB-9B1D-36B0F8D6F836}" dt="2024-07-31T22:17:54.279" v="1643" actId="6549"/>
          <ac:spMkLst>
            <pc:docMk/>
            <pc:sldMk cId="626599825" sldId="282"/>
            <ac:spMk id="4" creationId="{00000000-0000-0000-0000-000000000000}"/>
          </ac:spMkLst>
        </pc:spChg>
        <pc:spChg chg="mod">
          <ac:chgData name="Josue Salmeron" userId="1f7aaf63-d44b-4fc4-b808-e371557dbec5" providerId="ADAL" clId="{1D4A3F56-391B-47FB-9B1D-36B0F8D6F836}" dt="2024-07-31T21:52:12.857" v="1601" actId="1076"/>
          <ac:spMkLst>
            <pc:docMk/>
            <pc:sldMk cId="626599825" sldId="282"/>
            <ac:spMk id="5" creationId="{00000000-0000-0000-0000-000000000000}"/>
          </ac:spMkLst>
        </pc:spChg>
        <pc:spChg chg="mod">
          <ac:chgData name="Josue Salmeron" userId="1f7aaf63-d44b-4fc4-b808-e371557dbec5" providerId="ADAL" clId="{1D4A3F56-391B-47FB-9B1D-36B0F8D6F836}" dt="2024-07-31T21:52:03.501" v="1600" actId="1076"/>
          <ac:spMkLst>
            <pc:docMk/>
            <pc:sldMk cId="626599825" sldId="282"/>
            <ac:spMk id="7" creationId="{00000000-0000-0000-0000-000000000000}"/>
          </ac:spMkLst>
        </pc:spChg>
      </pc:sldChg>
      <pc:sldChg chg="del">
        <pc:chgData name="Josue Salmeron" userId="1f7aaf63-d44b-4fc4-b808-e371557dbec5" providerId="ADAL" clId="{1D4A3F56-391B-47FB-9B1D-36B0F8D6F836}" dt="2024-07-31T21:53:51.271" v="1603" actId="2696"/>
        <pc:sldMkLst>
          <pc:docMk/>
          <pc:sldMk cId="2720425739" sldId="283"/>
        </pc:sldMkLst>
      </pc:sldChg>
      <pc:sldChg chg="modSp">
        <pc:chgData name="Josue Salmeron" userId="1f7aaf63-d44b-4fc4-b808-e371557dbec5" providerId="ADAL" clId="{1D4A3F56-391B-47FB-9B1D-36B0F8D6F836}" dt="2024-07-31T21:40:09.829" v="1332" actId="6549"/>
        <pc:sldMkLst>
          <pc:docMk/>
          <pc:sldMk cId="2057359330" sldId="284"/>
        </pc:sldMkLst>
        <pc:spChg chg="mod">
          <ac:chgData name="Josue Salmeron" userId="1f7aaf63-d44b-4fc4-b808-e371557dbec5" providerId="ADAL" clId="{1D4A3F56-391B-47FB-9B1D-36B0F8D6F836}" dt="2024-07-31T21:40:09.829" v="1332" actId="6549"/>
          <ac:spMkLst>
            <pc:docMk/>
            <pc:sldMk cId="2057359330" sldId="284"/>
            <ac:spMk id="4" creationId="{00000000-0000-0000-0000-000000000000}"/>
          </ac:spMkLst>
        </pc:spChg>
      </pc:sldChg>
      <pc:sldChg chg="modSp">
        <pc:chgData name="Josue Salmeron" userId="1f7aaf63-d44b-4fc4-b808-e371557dbec5" providerId="ADAL" clId="{1D4A3F56-391B-47FB-9B1D-36B0F8D6F836}" dt="2024-07-31T21:21:33.685" v="931" actId="6549"/>
        <pc:sldMkLst>
          <pc:docMk/>
          <pc:sldMk cId="2680910700" sldId="285"/>
        </pc:sldMkLst>
        <pc:spChg chg="mod">
          <ac:chgData name="Josue Salmeron" userId="1f7aaf63-d44b-4fc4-b808-e371557dbec5" providerId="ADAL" clId="{1D4A3F56-391B-47FB-9B1D-36B0F8D6F836}" dt="2024-07-31T21:21:33.685" v="931" actId="6549"/>
          <ac:spMkLst>
            <pc:docMk/>
            <pc:sldMk cId="2680910700" sldId="285"/>
            <ac:spMk id="4" creationId="{00000000-0000-0000-0000-000000000000}"/>
          </ac:spMkLst>
        </pc:spChg>
      </pc:sldChg>
      <pc:sldChg chg="modSp add">
        <pc:chgData name="Josue Salmeron" userId="1f7aaf63-d44b-4fc4-b808-e371557dbec5" providerId="ADAL" clId="{1D4A3F56-391B-47FB-9B1D-36B0F8D6F836}" dt="2024-07-31T22:31:55.208" v="1665" actId="20577"/>
        <pc:sldMkLst>
          <pc:docMk/>
          <pc:sldMk cId="56733330" sldId="286"/>
        </pc:sldMkLst>
        <pc:spChg chg="mod">
          <ac:chgData name="Josue Salmeron" userId="1f7aaf63-d44b-4fc4-b808-e371557dbec5" providerId="ADAL" clId="{1D4A3F56-391B-47FB-9B1D-36B0F8D6F836}" dt="2024-07-31T22:31:55.208" v="1665" actId="20577"/>
          <ac:spMkLst>
            <pc:docMk/>
            <pc:sldMk cId="56733330" sldId="286"/>
            <ac:spMk id="4" creationId="{00000000-0000-0000-0000-000000000000}"/>
          </ac:spMkLst>
        </pc:spChg>
      </pc:sldChg>
      <pc:sldChg chg="add del">
        <pc:chgData name="Josue Salmeron" userId="1f7aaf63-d44b-4fc4-b808-e371557dbec5" providerId="ADAL" clId="{1D4A3F56-391B-47FB-9B1D-36B0F8D6F836}" dt="2024-07-31T21:17:06.329" v="787" actId="2696"/>
        <pc:sldMkLst>
          <pc:docMk/>
          <pc:sldMk cId="3221540145" sldId="287"/>
        </pc:sldMkLst>
      </pc:sldChg>
      <pc:sldChg chg="addSp delSp modSp add">
        <pc:chgData name="Josue Salmeron" userId="1f7aaf63-d44b-4fc4-b808-e371557dbec5" providerId="ADAL" clId="{1D4A3F56-391B-47FB-9B1D-36B0F8D6F836}" dt="2024-07-31T21:45:40.030" v="1538" actId="20577"/>
        <pc:sldMkLst>
          <pc:docMk/>
          <pc:sldMk cId="3242739106" sldId="288"/>
        </pc:sldMkLst>
        <pc:spChg chg="mod">
          <ac:chgData name="Josue Salmeron" userId="1f7aaf63-d44b-4fc4-b808-e371557dbec5" providerId="ADAL" clId="{1D4A3F56-391B-47FB-9B1D-36B0F8D6F836}" dt="2024-07-31T21:45:40.030" v="1538" actId="20577"/>
          <ac:spMkLst>
            <pc:docMk/>
            <pc:sldMk cId="3242739106" sldId="288"/>
            <ac:spMk id="24" creationId="{758C93E6-2472-4BDC-B897-BAD99CCF3923}"/>
          </ac:spMkLst>
        </pc:spChg>
        <pc:picChg chg="add mod">
          <ac:chgData name="Josue Salmeron" userId="1f7aaf63-d44b-4fc4-b808-e371557dbec5" providerId="ADAL" clId="{1D4A3F56-391B-47FB-9B1D-36B0F8D6F836}" dt="2024-07-31T21:14:56.419" v="756" actId="1076"/>
          <ac:picMkLst>
            <pc:docMk/>
            <pc:sldMk cId="3242739106" sldId="288"/>
            <ac:picMk id="11" creationId="{67D4F917-1F15-4629-98A8-AEF58CB061ED}"/>
          </ac:picMkLst>
        </pc:picChg>
        <pc:picChg chg="del">
          <ac:chgData name="Josue Salmeron" userId="1f7aaf63-d44b-4fc4-b808-e371557dbec5" providerId="ADAL" clId="{1D4A3F56-391B-47FB-9B1D-36B0F8D6F836}" dt="2024-07-31T21:14:30.518" v="746" actId="478"/>
          <ac:picMkLst>
            <pc:docMk/>
            <pc:sldMk cId="3242739106" sldId="288"/>
            <ac:picMk id="23" creationId="{C66685D9-3042-41C8-AC4A-879E553EFACD}"/>
          </ac:picMkLst>
        </pc:picChg>
        <pc:picChg chg="del">
          <ac:chgData name="Josue Salmeron" userId="1f7aaf63-d44b-4fc4-b808-e371557dbec5" providerId="ADAL" clId="{1D4A3F56-391B-47FB-9B1D-36B0F8D6F836}" dt="2024-07-31T21:14:32.136" v="747" actId="478"/>
          <ac:picMkLst>
            <pc:docMk/>
            <pc:sldMk cId="3242739106" sldId="288"/>
            <ac:picMk id="25" creationId="{2ADBFA7A-1166-4096-84A1-30493D68260E}"/>
          </ac:picMkLst>
        </pc:picChg>
        <pc:picChg chg="del">
          <ac:chgData name="Josue Salmeron" userId="1f7aaf63-d44b-4fc4-b808-e371557dbec5" providerId="ADAL" clId="{1D4A3F56-391B-47FB-9B1D-36B0F8D6F836}" dt="2024-07-31T21:14:34.178" v="748" actId="478"/>
          <ac:picMkLst>
            <pc:docMk/>
            <pc:sldMk cId="3242739106" sldId="288"/>
            <ac:picMk id="26" creationId="{1C403182-69B4-40F3-A3B1-AB1D3DB5A1D2}"/>
          </ac:picMkLst>
        </pc:picChg>
        <pc:picChg chg="del">
          <ac:chgData name="Josue Salmeron" userId="1f7aaf63-d44b-4fc4-b808-e371557dbec5" providerId="ADAL" clId="{1D4A3F56-391B-47FB-9B1D-36B0F8D6F836}" dt="2024-07-31T21:14:34.792" v="749" actId="478"/>
          <ac:picMkLst>
            <pc:docMk/>
            <pc:sldMk cId="3242739106" sldId="288"/>
            <ac:picMk id="27" creationId="{8CFAE56B-EB66-4346-836F-719EF6FE2E5C}"/>
          </ac:picMkLst>
        </pc:picChg>
      </pc:sldChg>
      <pc:sldChg chg="addSp delSp modSp add">
        <pc:chgData name="Josue Salmeron" userId="1f7aaf63-d44b-4fc4-b808-e371557dbec5" providerId="ADAL" clId="{1D4A3F56-391B-47FB-9B1D-36B0F8D6F836}" dt="2024-07-31T21:16:55.653" v="786" actId="1076"/>
        <pc:sldMkLst>
          <pc:docMk/>
          <pc:sldMk cId="2017358098" sldId="289"/>
        </pc:sldMkLst>
        <pc:spChg chg="mod">
          <ac:chgData name="Josue Salmeron" userId="1f7aaf63-d44b-4fc4-b808-e371557dbec5" providerId="ADAL" clId="{1D4A3F56-391B-47FB-9B1D-36B0F8D6F836}" dt="2024-07-31T21:16:12.004" v="768" actId="1076"/>
          <ac:spMkLst>
            <pc:docMk/>
            <pc:sldMk cId="2017358098" sldId="289"/>
            <ac:spMk id="24" creationId="{758C93E6-2472-4BDC-B897-BAD99CCF3923}"/>
          </ac:spMkLst>
        </pc:spChg>
        <pc:picChg chg="add mod">
          <ac:chgData name="Josue Salmeron" userId="1f7aaf63-d44b-4fc4-b808-e371557dbec5" providerId="ADAL" clId="{1D4A3F56-391B-47FB-9B1D-36B0F8D6F836}" dt="2024-07-31T21:16:55.653" v="786" actId="1076"/>
          <ac:picMkLst>
            <pc:docMk/>
            <pc:sldMk cId="2017358098" sldId="289"/>
            <ac:picMk id="9" creationId="{BF37C69D-1CEF-4378-977E-9622E0A1EEBF}"/>
          </ac:picMkLst>
        </pc:picChg>
        <pc:picChg chg="del mod">
          <ac:chgData name="Josue Salmeron" userId="1f7aaf63-d44b-4fc4-b808-e371557dbec5" providerId="ADAL" clId="{1D4A3F56-391B-47FB-9B1D-36B0F8D6F836}" dt="2024-07-31T21:16:32.783" v="776" actId="478"/>
          <ac:picMkLst>
            <pc:docMk/>
            <pc:sldMk cId="2017358098" sldId="289"/>
            <ac:picMk id="11" creationId="{67D4F917-1F15-4629-98A8-AEF58CB061ED}"/>
          </ac:picMkLst>
        </pc:picChg>
      </pc:sldChg>
      <pc:sldChg chg="addSp delSp modSp add">
        <pc:chgData name="Josue Salmeron" userId="1f7aaf63-d44b-4fc4-b808-e371557dbec5" providerId="ADAL" clId="{1D4A3F56-391B-47FB-9B1D-36B0F8D6F836}" dt="2024-07-31T21:28:35.113" v="977" actId="14100"/>
        <pc:sldMkLst>
          <pc:docMk/>
          <pc:sldMk cId="1346163591" sldId="290"/>
        </pc:sldMkLst>
        <pc:spChg chg="del">
          <ac:chgData name="Josue Salmeron" userId="1f7aaf63-d44b-4fc4-b808-e371557dbec5" providerId="ADAL" clId="{1D4A3F56-391B-47FB-9B1D-36B0F8D6F836}" dt="2024-07-31T21:27:29.820" v="970" actId="478"/>
          <ac:spMkLst>
            <pc:docMk/>
            <pc:sldMk cId="1346163591" sldId="290"/>
            <ac:spMk id="4" creationId="{00000000-0000-0000-0000-000000000000}"/>
          </ac:spMkLst>
        </pc:spChg>
        <pc:spChg chg="add del mod">
          <ac:chgData name="Josue Salmeron" userId="1f7aaf63-d44b-4fc4-b808-e371557dbec5" providerId="ADAL" clId="{1D4A3F56-391B-47FB-9B1D-36B0F8D6F836}" dt="2024-07-31T21:28:30.183" v="976" actId="478"/>
          <ac:spMkLst>
            <pc:docMk/>
            <pc:sldMk cId="1346163591" sldId="290"/>
            <ac:spMk id="6" creationId="{62A8F906-2208-4DE1-95CD-71A63A73C4FF}"/>
          </ac:spMkLst>
        </pc:spChg>
        <pc:picChg chg="add mod">
          <ac:chgData name="Josue Salmeron" userId="1f7aaf63-d44b-4fc4-b808-e371557dbec5" providerId="ADAL" clId="{1D4A3F56-391B-47FB-9B1D-36B0F8D6F836}" dt="2024-07-31T21:28:35.113" v="977" actId="14100"/>
          <ac:picMkLst>
            <pc:docMk/>
            <pc:sldMk cId="1346163591" sldId="290"/>
            <ac:picMk id="9" creationId="{F63FB6AD-BDC9-43BC-B181-03A8225A3BF3}"/>
          </ac:picMkLst>
        </pc:picChg>
      </pc:sldChg>
      <pc:sldChg chg="modSp add">
        <pc:chgData name="Josue Salmeron" userId="1f7aaf63-d44b-4fc4-b808-e371557dbec5" providerId="ADAL" clId="{1D4A3F56-391B-47FB-9B1D-36B0F8D6F836}" dt="2024-07-31T21:37:46.709" v="1298" actId="1076"/>
        <pc:sldMkLst>
          <pc:docMk/>
          <pc:sldMk cId="4177420938" sldId="291"/>
        </pc:sldMkLst>
        <pc:spChg chg="mod">
          <ac:chgData name="Josue Salmeron" userId="1f7aaf63-d44b-4fc4-b808-e371557dbec5" providerId="ADAL" clId="{1D4A3F56-391B-47FB-9B1D-36B0F8D6F836}" dt="2024-07-31T21:37:46.709" v="1298" actId="1076"/>
          <ac:spMkLst>
            <pc:docMk/>
            <pc:sldMk cId="4177420938" sldId="291"/>
            <ac:spMk id="4" creationId="{00000000-0000-0000-0000-000000000000}"/>
          </ac:spMkLst>
        </pc:spChg>
        <pc:spChg chg="mod">
          <ac:chgData name="Josue Salmeron" userId="1f7aaf63-d44b-4fc4-b808-e371557dbec5" providerId="ADAL" clId="{1D4A3F56-391B-47FB-9B1D-36B0F8D6F836}" dt="2024-07-31T21:37:46.709" v="1298" actId="1076"/>
          <ac:spMkLst>
            <pc:docMk/>
            <pc:sldMk cId="4177420938" sldId="291"/>
            <ac:spMk id="5"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160520" cy="366643"/>
          </a:xfrm>
          <a:prstGeom prst="rect">
            <a:avLst/>
          </a:prstGeom>
        </p:spPr>
        <p:txBody>
          <a:bodyPr vert="horz" lIns="53703" tIns="26851" rIns="53703" bIns="26851" rtlCol="0"/>
          <a:lstStyle>
            <a:lvl1pPr algn="l">
              <a:defRPr sz="700"/>
            </a:lvl1pPr>
          </a:lstStyle>
          <a:p>
            <a:endParaRPr lang="en-US"/>
          </a:p>
        </p:txBody>
      </p:sp>
      <p:sp>
        <p:nvSpPr>
          <p:cNvPr id="3" name="Date Placeholder 2"/>
          <p:cNvSpPr>
            <a:spLocks noGrp="1"/>
          </p:cNvSpPr>
          <p:nvPr>
            <p:ph type="dt" idx="1"/>
          </p:nvPr>
        </p:nvSpPr>
        <p:spPr>
          <a:xfrm>
            <a:off x="5438180" y="0"/>
            <a:ext cx="4160520" cy="366643"/>
          </a:xfrm>
          <a:prstGeom prst="rect">
            <a:avLst/>
          </a:prstGeom>
        </p:spPr>
        <p:txBody>
          <a:bodyPr vert="horz" lIns="53703" tIns="26851" rIns="53703" bIns="26851" rtlCol="0"/>
          <a:lstStyle>
            <a:lvl1pPr algn="r">
              <a:defRPr sz="700"/>
            </a:lvl1pPr>
          </a:lstStyle>
          <a:p>
            <a:fld id="{50C31C67-9EA6-497E-9249-3ECC58FFAE39}" type="datetimeFigureOut">
              <a:rPr lang="en-US" smtClean="0"/>
              <a:t>7/31/2024</a:t>
            </a:fld>
            <a:endParaRPr lang="en-US"/>
          </a:p>
        </p:txBody>
      </p:sp>
      <p:sp>
        <p:nvSpPr>
          <p:cNvPr id="4" name="Slide Image Placeholder 3"/>
          <p:cNvSpPr>
            <a:spLocks noGrp="1" noRot="1" noChangeAspect="1"/>
          </p:cNvSpPr>
          <p:nvPr>
            <p:ph type="sldImg" idx="2"/>
          </p:nvPr>
        </p:nvSpPr>
        <p:spPr>
          <a:xfrm>
            <a:off x="2654300" y="914400"/>
            <a:ext cx="4292600" cy="2468563"/>
          </a:xfrm>
          <a:prstGeom prst="rect">
            <a:avLst/>
          </a:prstGeom>
          <a:noFill/>
          <a:ln w="12700">
            <a:solidFill>
              <a:prstClr val="black"/>
            </a:solidFill>
          </a:ln>
        </p:spPr>
        <p:txBody>
          <a:bodyPr vert="horz" lIns="53703" tIns="26851" rIns="53703" bIns="26851" rtlCol="0" anchor="ctr"/>
          <a:lstStyle/>
          <a:p>
            <a:endParaRPr lang="en-US"/>
          </a:p>
        </p:txBody>
      </p:sp>
      <p:sp>
        <p:nvSpPr>
          <p:cNvPr id="5" name="Notes Placeholder 4"/>
          <p:cNvSpPr>
            <a:spLocks noGrp="1"/>
          </p:cNvSpPr>
          <p:nvPr>
            <p:ph type="body" sz="quarter" idx="3"/>
          </p:nvPr>
        </p:nvSpPr>
        <p:spPr>
          <a:xfrm>
            <a:off x="960120" y="3520661"/>
            <a:ext cx="7680960" cy="2880139"/>
          </a:xfrm>
          <a:prstGeom prst="rect">
            <a:avLst/>
          </a:prstGeom>
        </p:spPr>
        <p:txBody>
          <a:bodyPr vert="horz" lIns="53703" tIns="26851" rIns="53703" bIns="2685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948557"/>
            <a:ext cx="4160520" cy="366643"/>
          </a:xfrm>
          <a:prstGeom prst="rect">
            <a:avLst/>
          </a:prstGeom>
        </p:spPr>
        <p:txBody>
          <a:bodyPr vert="horz" lIns="53703" tIns="26851" rIns="53703" bIns="26851" rtlCol="0" anchor="b"/>
          <a:lstStyle>
            <a:lvl1pPr algn="l">
              <a:defRPr sz="700"/>
            </a:lvl1pPr>
          </a:lstStyle>
          <a:p>
            <a:endParaRPr lang="en-US"/>
          </a:p>
        </p:txBody>
      </p:sp>
      <p:sp>
        <p:nvSpPr>
          <p:cNvPr id="7" name="Slide Number Placeholder 6"/>
          <p:cNvSpPr>
            <a:spLocks noGrp="1"/>
          </p:cNvSpPr>
          <p:nvPr>
            <p:ph type="sldNum" sz="quarter" idx="5"/>
          </p:nvPr>
        </p:nvSpPr>
        <p:spPr>
          <a:xfrm>
            <a:off x="5438180" y="6948557"/>
            <a:ext cx="4160520" cy="366643"/>
          </a:xfrm>
          <a:prstGeom prst="rect">
            <a:avLst/>
          </a:prstGeom>
        </p:spPr>
        <p:txBody>
          <a:bodyPr vert="horz" lIns="53703" tIns="26851" rIns="53703" bIns="26851" rtlCol="0" anchor="b"/>
          <a:lstStyle>
            <a:lvl1pPr algn="r">
              <a:defRPr sz="700"/>
            </a:lvl1pPr>
          </a:lstStyle>
          <a:p>
            <a:fld id="{3E231DC4-6BFF-468B-985E-483B92BB3808}" type="slidenum">
              <a:rPr lang="en-US" smtClean="0"/>
              <a:t>‹#›</a:t>
            </a:fld>
            <a:endParaRPr lang="en-US"/>
          </a:p>
        </p:txBody>
      </p:sp>
    </p:spTree>
    <p:extLst>
      <p:ext uri="{BB962C8B-B14F-4D97-AF65-F5344CB8AC3E}">
        <p14:creationId xmlns:p14="http://schemas.microsoft.com/office/powerpoint/2010/main" val="28013028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to:</a:t>
            </a:r>
            <a:br>
              <a:rPr lang="en-US" dirty="0"/>
            </a:br>
            <a:r>
              <a:rPr lang="en-US" dirty="0"/>
              <a:t>WMATA Connection Trail Project:</a:t>
            </a:r>
          </a:p>
          <a:p>
            <a:r>
              <a:rPr lang="en-US" dirty="0"/>
              <a:t>Received NPDES permit approval and consulting with WMATA post-FBI relocation announcement.</a:t>
            </a:r>
          </a:p>
          <a:p>
            <a:r>
              <a:rPr lang="en-US" dirty="0"/>
              <a:t>Trail project's procurement documents on hold pending impact assessment.</a:t>
            </a:r>
          </a:p>
          <a:p>
            <a:endParaRPr lang="en-US" dirty="0"/>
          </a:p>
          <a:p>
            <a:r>
              <a:rPr lang="en-US" dirty="0"/>
              <a:t>ARPA Projects for Pedestrian/Bicycle/Bus Safety:</a:t>
            </a:r>
          </a:p>
          <a:p>
            <a:r>
              <a:rPr lang="en-US" dirty="0"/>
              <a:t>Collaboration with Public Works for ARPA project implementation.</a:t>
            </a:r>
          </a:p>
          <a:p>
            <a:r>
              <a:rPr lang="en-US" dirty="0"/>
              <a:t>Traffic Calming Study initiated, and bus safety project plan in development.</a:t>
            </a:r>
          </a:p>
          <a:p>
            <a:endParaRPr lang="en-US" dirty="0"/>
          </a:p>
          <a:p>
            <a:r>
              <a:rPr lang="en-US" dirty="0"/>
              <a:t>Wayfinding Signage Project Management:</a:t>
            </a:r>
          </a:p>
          <a:p>
            <a:r>
              <a:rPr lang="en-US" dirty="0"/>
              <a:t>Working with the County and consultants on wayfinding research, destination identification, and community engagement.</a:t>
            </a:r>
          </a:p>
          <a:p>
            <a:endParaRPr lang="en-US" dirty="0"/>
          </a:p>
          <a:p>
            <a:r>
              <a:rPr lang="en-US" dirty="0"/>
              <a:t>SHA Greenbelt Road Corridor Planning:</a:t>
            </a:r>
          </a:p>
          <a:p>
            <a:r>
              <a:rPr lang="en-US" dirty="0"/>
              <a:t>Awaiting grant award notification from the Reconnecting Communities program.</a:t>
            </a:r>
          </a:p>
          <a:p>
            <a:endParaRPr lang="en-US" dirty="0"/>
          </a:p>
          <a:p>
            <a:r>
              <a:rPr lang="en-US" dirty="0"/>
              <a:t>Community Development Enhancements:</a:t>
            </a:r>
          </a:p>
          <a:p>
            <a:r>
              <a:rPr lang="en-US" dirty="0"/>
              <a:t>Reviewing software proposals for field portability and efficiency.</a:t>
            </a:r>
          </a:p>
          <a:p>
            <a:r>
              <a:rPr lang="en-US" dirty="0"/>
              <a:t>Achieved a 50% inspection rate at Franklin Park.</a:t>
            </a:r>
          </a:p>
          <a:p>
            <a:r>
              <a:rPr lang="en-US" dirty="0"/>
              <a:t>Progressing towards online payment and application capabilities.</a:t>
            </a:r>
          </a:p>
          <a:p>
            <a:r>
              <a:rPr lang="en-US" dirty="0"/>
              <a:t>Developing strategies for short-term rental licensing compliance.</a:t>
            </a:r>
          </a:p>
          <a:p>
            <a:endParaRPr lang="en-US" dirty="0"/>
          </a:p>
          <a:p>
            <a:r>
              <a:rPr lang="en-US" dirty="0"/>
              <a:t>Accomplishments:</a:t>
            </a:r>
          </a:p>
          <a:p>
            <a:r>
              <a:rPr lang="en-US" dirty="0"/>
              <a:t>Promoted Gilberto Cabrera as Assistant Director of Community Development.</a:t>
            </a:r>
          </a:p>
          <a:p>
            <a:r>
              <a:rPr lang="en-US" dirty="0"/>
              <a:t>Maintained erosion and sediment control enforcement authority.</a:t>
            </a:r>
          </a:p>
          <a:p>
            <a:r>
              <a:rPr lang="en-US" dirty="0"/>
              <a:t>Approved ARPA spending for Pedestrian and Bicycle Improvement projects.</a:t>
            </a:r>
          </a:p>
        </p:txBody>
      </p:sp>
      <p:sp>
        <p:nvSpPr>
          <p:cNvPr id="4" name="Slide Number Placeholder 3"/>
          <p:cNvSpPr>
            <a:spLocks noGrp="1"/>
          </p:cNvSpPr>
          <p:nvPr>
            <p:ph type="sldNum" sz="quarter" idx="5"/>
          </p:nvPr>
        </p:nvSpPr>
        <p:spPr/>
        <p:txBody>
          <a:bodyPr/>
          <a:lstStyle/>
          <a:p>
            <a:fld id="{3E231DC4-6BFF-468B-985E-483B92BB3808}" type="slidenum">
              <a:rPr lang="en-US" smtClean="0"/>
              <a:t>14</a:t>
            </a:fld>
            <a:endParaRPr lang="en-US"/>
          </a:p>
        </p:txBody>
      </p:sp>
    </p:spTree>
    <p:extLst>
      <p:ext uri="{BB962C8B-B14F-4D97-AF65-F5344CB8AC3E}">
        <p14:creationId xmlns:p14="http://schemas.microsoft.com/office/powerpoint/2010/main" val="865690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371600" y="3259836"/>
            <a:ext cx="15544800" cy="2208276"/>
          </a:xfrm>
          <a:prstGeom prst="rect">
            <a:avLst/>
          </a:prstGeom>
        </p:spPr>
        <p:txBody>
          <a:bodyPr wrap="square" lIns="0" tIns="0" rIns="0" bIns="0">
            <a:spAutoFit/>
          </a:bodyPr>
          <a:lstStyle>
            <a:lvl1pPr>
              <a:defRPr sz="3800" b="0" i="0">
                <a:solidFill>
                  <a:srgbClr val="055C33"/>
                </a:solidFill>
                <a:latin typeface="Trebuchet MS"/>
                <a:cs typeface="Trebuchet MS"/>
              </a:defRPr>
            </a:lvl1pPr>
          </a:lstStyle>
          <a:p>
            <a:endParaRPr/>
          </a:p>
        </p:txBody>
      </p:sp>
      <p:sp>
        <p:nvSpPr>
          <p:cNvPr id="3" name="Holder 3"/>
          <p:cNvSpPr>
            <a:spLocks noGrp="1"/>
          </p:cNvSpPr>
          <p:nvPr>
            <p:ph type="subTitle" idx="4"/>
          </p:nvPr>
        </p:nvSpPr>
        <p:spPr>
          <a:xfrm>
            <a:off x="2743200" y="5888736"/>
            <a:ext cx="12801600" cy="2628900"/>
          </a:xfrm>
          <a:prstGeom prst="rect">
            <a:avLst/>
          </a:prstGeom>
        </p:spPr>
        <p:txBody>
          <a:bodyPr wrap="square" lIns="0" tIns="0" rIns="0" bIns="0">
            <a:spAutoFit/>
          </a:bodyPr>
          <a:lstStyle>
            <a:lvl1pPr>
              <a:defRPr sz="1650" b="0" i="0">
                <a:solidFill>
                  <a:srgbClr val="4C4C4C"/>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7/31/2024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800" b="0" i="0">
                <a:solidFill>
                  <a:srgbClr val="055C33"/>
                </a:solidFill>
                <a:latin typeface="Trebuchet MS"/>
                <a:cs typeface="Trebuchet MS"/>
              </a:defRPr>
            </a:lvl1pPr>
          </a:lstStyle>
          <a:p>
            <a:endParaRPr/>
          </a:p>
        </p:txBody>
      </p:sp>
      <p:sp>
        <p:nvSpPr>
          <p:cNvPr id="3" name="Holder 3"/>
          <p:cNvSpPr>
            <a:spLocks noGrp="1"/>
          </p:cNvSpPr>
          <p:nvPr>
            <p:ph type="body" idx="1"/>
          </p:nvPr>
        </p:nvSpPr>
        <p:spPr/>
        <p:txBody>
          <a:bodyPr lIns="0" tIns="0" rIns="0" bIns="0"/>
          <a:lstStyle>
            <a:lvl1pPr>
              <a:defRPr sz="1650" b="0" i="0">
                <a:solidFill>
                  <a:srgbClr val="4C4C4C"/>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7/31/2024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800" b="0" i="0">
                <a:solidFill>
                  <a:srgbClr val="055C33"/>
                </a:solidFill>
                <a:latin typeface="Trebuchet MS"/>
                <a:cs typeface="Trebuchet MS"/>
              </a:defRPr>
            </a:lvl1pPr>
          </a:lstStyle>
          <a:p>
            <a:endParaRPr/>
          </a:p>
        </p:txBody>
      </p:sp>
      <p:sp>
        <p:nvSpPr>
          <p:cNvPr id="3" name="Holder 3"/>
          <p:cNvSpPr>
            <a:spLocks noGrp="1"/>
          </p:cNvSpPr>
          <p:nvPr>
            <p:ph sz="half" idx="2"/>
          </p:nvPr>
        </p:nvSpPr>
        <p:spPr>
          <a:xfrm>
            <a:off x="914400" y="2418588"/>
            <a:ext cx="7955280" cy="6940296"/>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9418320" y="2418588"/>
            <a:ext cx="7955280" cy="6940296"/>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7/31/2024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25806"/>
            <a:ext cx="18288000" cy="10490200"/>
          </a:xfrm>
          <a:custGeom>
            <a:avLst/>
            <a:gdLst/>
            <a:ahLst/>
            <a:cxnLst/>
            <a:rect l="l" t="t" r="r" b="b"/>
            <a:pathLst>
              <a:path w="18288000" h="10490200">
                <a:moveTo>
                  <a:pt x="18288000" y="0"/>
                </a:moveTo>
                <a:lnTo>
                  <a:pt x="0" y="0"/>
                </a:lnTo>
                <a:lnTo>
                  <a:pt x="0" y="10489793"/>
                </a:lnTo>
                <a:lnTo>
                  <a:pt x="18288000" y="10489793"/>
                </a:lnTo>
                <a:lnTo>
                  <a:pt x="18288000" y="0"/>
                </a:lnTo>
                <a:close/>
              </a:path>
            </a:pathLst>
          </a:custGeom>
          <a:solidFill>
            <a:srgbClr val="61BFB5"/>
          </a:solidFill>
        </p:spPr>
        <p:txBody>
          <a:bodyPr wrap="square" lIns="0" tIns="0" rIns="0" bIns="0" rtlCol="0"/>
          <a:lstStyle/>
          <a:p>
            <a:endParaRPr/>
          </a:p>
        </p:txBody>
      </p:sp>
      <p:sp>
        <p:nvSpPr>
          <p:cNvPr id="17" name="bg object 17"/>
          <p:cNvSpPr/>
          <p:nvPr/>
        </p:nvSpPr>
        <p:spPr>
          <a:xfrm>
            <a:off x="3615060" y="6437478"/>
            <a:ext cx="4861560" cy="1032510"/>
          </a:xfrm>
          <a:custGeom>
            <a:avLst/>
            <a:gdLst/>
            <a:ahLst/>
            <a:cxnLst/>
            <a:rect l="l" t="t" r="r" b="b"/>
            <a:pathLst>
              <a:path w="4861559" h="1032509">
                <a:moveTo>
                  <a:pt x="4861445" y="0"/>
                </a:moveTo>
                <a:lnTo>
                  <a:pt x="362076" y="0"/>
                </a:lnTo>
                <a:lnTo>
                  <a:pt x="0" y="1031925"/>
                </a:lnTo>
                <a:lnTo>
                  <a:pt x="4499343" y="1031925"/>
                </a:lnTo>
                <a:lnTo>
                  <a:pt x="4861445" y="0"/>
                </a:lnTo>
                <a:close/>
              </a:path>
            </a:pathLst>
          </a:custGeom>
          <a:solidFill>
            <a:srgbClr val="056F40"/>
          </a:solidFill>
        </p:spPr>
        <p:txBody>
          <a:bodyPr wrap="square" lIns="0" tIns="0" rIns="0" bIns="0" rtlCol="0"/>
          <a:lstStyle/>
          <a:p>
            <a:endParaRPr/>
          </a:p>
        </p:txBody>
      </p:sp>
      <p:sp>
        <p:nvSpPr>
          <p:cNvPr id="18" name="bg object 18"/>
          <p:cNvSpPr/>
          <p:nvPr/>
        </p:nvSpPr>
        <p:spPr>
          <a:xfrm>
            <a:off x="2855707" y="3001699"/>
            <a:ext cx="5032375" cy="4921250"/>
          </a:xfrm>
          <a:custGeom>
            <a:avLst/>
            <a:gdLst/>
            <a:ahLst/>
            <a:cxnLst/>
            <a:rect l="l" t="t" r="r" b="b"/>
            <a:pathLst>
              <a:path w="5032375" h="4921250">
                <a:moveTo>
                  <a:pt x="3305340" y="0"/>
                </a:moveTo>
                <a:lnTo>
                  <a:pt x="1357109" y="1056449"/>
                </a:lnTo>
                <a:lnTo>
                  <a:pt x="0" y="4920792"/>
                </a:lnTo>
                <a:lnTo>
                  <a:pt x="5032311" y="4921161"/>
                </a:lnTo>
                <a:lnTo>
                  <a:pt x="3305340" y="0"/>
                </a:lnTo>
                <a:close/>
              </a:path>
            </a:pathLst>
          </a:custGeom>
          <a:solidFill>
            <a:srgbClr val="FFFFFF"/>
          </a:solidFill>
        </p:spPr>
        <p:txBody>
          <a:bodyPr wrap="square" lIns="0" tIns="0" rIns="0" bIns="0" rtlCol="0"/>
          <a:lstStyle/>
          <a:p>
            <a:endParaRPr/>
          </a:p>
        </p:txBody>
      </p:sp>
      <p:sp>
        <p:nvSpPr>
          <p:cNvPr id="19" name="bg object 19"/>
          <p:cNvSpPr/>
          <p:nvPr/>
        </p:nvSpPr>
        <p:spPr>
          <a:xfrm>
            <a:off x="2818627" y="2961604"/>
            <a:ext cx="5106670" cy="4982845"/>
          </a:xfrm>
          <a:custGeom>
            <a:avLst/>
            <a:gdLst/>
            <a:ahLst/>
            <a:cxnLst/>
            <a:rect l="l" t="t" r="r" b="b"/>
            <a:pathLst>
              <a:path w="5106670" h="4982845">
                <a:moveTo>
                  <a:pt x="3357892" y="0"/>
                </a:moveTo>
                <a:lnTo>
                  <a:pt x="1371460" y="1077175"/>
                </a:lnTo>
                <a:lnTo>
                  <a:pt x="0" y="4982375"/>
                </a:lnTo>
                <a:lnTo>
                  <a:pt x="5106339" y="4982375"/>
                </a:lnTo>
                <a:lnTo>
                  <a:pt x="5089145" y="4933378"/>
                </a:lnTo>
                <a:lnTo>
                  <a:pt x="76403" y="4933010"/>
                </a:lnTo>
                <a:lnTo>
                  <a:pt x="1416926" y="1115923"/>
                </a:lnTo>
                <a:lnTo>
                  <a:pt x="3326955" y="80187"/>
                </a:lnTo>
                <a:lnTo>
                  <a:pt x="3386032" y="80187"/>
                </a:lnTo>
                <a:lnTo>
                  <a:pt x="3357892" y="0"/>
                </a:lnTo>
                <a:close/>
              </a:path>
              <a:path w="5106670" h="4982845">
                <a:moveTo>
                  <a:pt x="3386032" y="80187"/>
                </a:moveTo>
                <a:lnTo>
                  <a:pt x="3326955" y="80187"/>
                </a:lnTo>
                <a:lnTo>
                  <a:pt x="5030063" y="4933378"/>
                </a:lnTo>
                <a:lnTo>
                  <a:pt x="5089145" y="4933378"/>
                </a:lnTo>
                <a:lnTo>
                  <a:pt x="3386032" y="80187"/>
                </a:lnTo>
                <a:close/>
              </a:path>
            </a:pathLst>
          </a:custGeom>
          <a:solidFill>
            <a:srgbClr val="056F40"/>
          </a:solidFill>
        </p:spPr>
        <p:txBody>
          <a:bodyPr wrap="square" lIns="0" tIns="0" rIns="0" bIns="0" rtlCol="0"/>
          <a:lstStyle/>
          <a:p>
            <a:endParaRPr/>
          </a:p>
        </p:txBody>
      </p:sp>
      <p:sp>
        <p:nvSpPr>
          <p:cNvPr id="20" name="bg object 20"/>
          <p:cNvSpPr/>
          <p:nvPr/>
        </p:nvSpPr>
        <p:spPr>
          <a:xfrm>
            <a:off x="3118624" y="3260850"/>
            <a:ext cx="4506595" cy="4493260"/>
          </a:xfrm>
          <a:custGeom>
            <a:avLst/>
            <a:gdLst/>
            <a:ahLst/>
            <a:cxnLst/>
            <a:rect l="l" t="t" r="r" b="b"/>
            <a:pathLst>
              <a:path w="4506595" h="4493259">
                <a:moveTo>
                  <a:pt x="2957106" y="0"/>
                </a:moveTo>
                <a:lnTo>
                  <a:pt x="1219517" y="942238"/>
                </a:lnTo>
                <a:lnTo>
                  <a:pt x="0" y="4492891"/>
                </a:lnTo>
                <a:lnTo>
                  <a:pt x="4506480" y="4493221"/>
                </a:lnTo>
                <a:lnTo>
                  <a:pt x="2957106" y="0"/>
                </a:lnTo>
                <a:close/>
              </a:path>
            </a:pathLst>
          </a:custGeom>
          <a:solidFill>
            <a:srgbClr val="60C0B6"/>
          </a:solidFill>
        </p:spPr>
        <p:txBody>
          <a:bodyPr wrap="square" lIns="0" tIns="0" rIns="0" bIns="0" rtlCol="0"/>
          <a:lstStyle/>
          <a:p>
            <a:endParaRPr/>
          </a:p>
        </p:txBody>
      </p:sp>
      <p:sp>
        <p:nvSpPr>
          <p:cNvPr id="21" name="bg object 21"/>
          <p:cNvSpPr/>
          <p:nvPr/>
        </p:nvSpPr>
        <p:spPr>
          <a:xfrm>
            <a:off x="4442879" y="5422899"/>
            <a:ext cx="2195195" cy="2214880"/>
          </a:xfrm>
          <a:custGeom>
            <a:avLst/>
            <a:gdLst/>
            <a:ahLst/>
            <a:cxnLst/>
            <a:rect l="l" t="t" r="r" b="b"/>
            <a:pathLst>
              <a:path w="2195195" h="2214879">
                <a:moveTo>
                  <a:pt x="274497" y="2071751"/>
                </a:moveTo>
                <a:lnTo>
                  <a:pt x="117309" y="2067991"/>
                </a:lnTo>
                <a:lnTo>
                  <a:pt x="36309" y="2076615"/>
                </a:lnTo>
                <a:lnTo>
                  <a:pt x="6223" y="2088476"/>
                </a:lnTo>
                <a:lnTo>
                  <a:pt x="1816" y="2094458"/>
                </a:lnTo>
                <a:lnTo>
                  <a:pt x="0" y="2096274"/>
                </a:lnTo>
                <a:lnTo>
                  <a:pt x="23583" y="2099271"/>
                </a:lnTo>
                <a:lnTo>
                  <a:pt x="64985" y="2102205"/>
                </a:lnTo>
                <a:lnTo>
                  <a:pt x="116662" y="2103793"/>
                </a:lnTo>
                <a:lnTo>
                  <a:pt x="171005" y="2102802"/>
                </a:lnTo>
                <a:lnTo>
                  <a:pt x="220484" y="2097976"/>
                </a:lnTo>
                <a:lnTo>
                  <a:pt x="257492" y="2088032"/>
                </a:lnTo>
                <a:lnTo>
                  <a:pt x="274497" y="2071751"/>
                </a:lnTo>
                <a:close/>
              </a:path>
              <a:path w="2195195" h="2214879">
                <a:moveTo>
                  <a:pt x="497395" y="2187537"/>
                </a:moveTo>
                <a:lnTo>
                  <a:pt x="368668" y="2181314"/>
                </a:lnTo>
                <a:lnTo>
                  <a:pt x="298564" y="2189810"/>
                </a:lnTo>
                <a:lnTo>
                  <a:pt x="269455" y="2202573"/>
                </a:lnTo>
                <a:lnTo>
                  <a:pt x="263677" y="2209152"/>
                </a:lnTo>
                <a:lnTo>
                  <a:pt x="291299" y="2211260"/>
                </a:lnTo>
                <a:lnTo>
                  <a:pt x="345008" y="2214626"/>
                </a:lnTo>
                <a:lnTo>
                  <a:pt x="408266" y="2214765"/>
                </a:lnTo>
                <a:lnTo>
                  <a:pt x="464566" y="2207234"/>
                </a:lnTo>
                <a:lnTo>
                  <a:pt x="497395" y="2187537"/>
                </a:lnTo>
                <a:close/>
              </a:path>
              <a:path w="2195195" h="2214879">
                <a:moveTo>
                  <a:pt x="1227124" y="458038"/>
                </a:moveTo>
                <a:lnTo>
                  <a:pt x="1214755" y="448716"/>
                </a:lnTo>
                <a:lnTo>
                  <a:pt x="1173899" y="435330"/>
                </a:lnTo>
                <a:lnTo>
                  <a:pt x="1139317" y="430872"/>
                </a:lnTo>
                <a:lnTo>
                  <a:pt x="1092136" y="435330"/>
                </a:lnTo>
                <a:lnTo>
                  <a:pt x="1013510" y="448716"/>
                </a:lnTo>
                <a:lnTo>
                  <a:pt x="1042492" y="460870"/>
                </a:lnTo>
                <a:lnTo>
                  <a:pt x="1085024" y="468020"/>
                </a:lnTo>
                <a:lnTo>
                  <a:pt x="1132928" y="470750"/>
                </a:lnTo>
                <a:lnTo>
                  <a:pt x="1178026" y="469620"/>
                </a:lnTo>
                <a:lnTo>
                  <a:pt x="1212151" y="465188"/>
                </a:lnTo>
                <a:lnTo>
                  <a:pt x="1227124" y="458038"/>
                </a:lnTo>
                <a:close/>
              </a:path>
              <a:path w="2195195" h="2214879">
                <a:moveTo>
                  <a:pt x="1572717" y="32092"/>
                </a:moveTo>
                <a:lnTo>
                  <a:pt x="1560131" y="10363"/>
                </a:lnTo>
                <a:lnTo>
                  <a:pt x="1517675" y="990"/>
                </a:lnTo>
                <a:lnTo>
                  <a:pt x="1463243" y="0"/>
                </a:lnTo>
                <a:lnTo>
                  <a:pt x="1414741" y="3416"/>
                </a:lnTo>
                <a:lnTo>
                  <a:pt x="1390053" y="7264"/>
                </a:lnTo>
                <a:lnTo>
                  <a:pt x="1395463" y="16598"/>
                </a:lnTo>
                <a:lnTo>
                  <a:pt x="1429169" y="30035"/>
                </a:lnTo>
                <a:lnTo>
                  <a:pt x="1478432" y="41287"/>
                </a:lnTo>
                <a:lnTo>
                  <a:pt x="1530527" y="44069"/>
                </a:lnTo>
                <a:lnTo>
                  <a:pt x="1572717" y="32092"/>
                </a:lnTo>
                <a:close/>
              </a:path>
              <a:path w="2195195" h="2214879">
                <a:moveTo>
                  <a:pt x="1640128" y="130594"/>
                </a:moveTo>
                <a:lnTo>
                  <a:pt x="1627289" y="112941"/>
                </a:lnTo>
                <a:lnTo>
                  <a:pt x="1587398" y="98132"/>
                </a:lnTo>
                <a:lnTo>
                  <a:pt x="1540040" y="99555"/>
                </a:lnTo>
                <a:lnTo>
                  <a:pt x="1504746" y="130594"/>
                </a:lnTo>
                <a:lnTo>
                  <a:pt x="1538414" y="131000"/>
                </a:lnTo>
                <a:lnTo>
                  <a:pt x="1581162" y="135826"/>
                </a:lnTo>
                <a:lnTo>
                  <a:pt x="1619542" y="138036"/>
                </a:lnTo>
                <a:lnTo>
                  <a:pt x="1640128" y="130594"/>
                </a:lnTo>
                <a:close/>
              </a:path>
              <a:path w="2195195" h="2214879">
                <a:moveTo>
                  <a:pt x="1736305" y="511454"/>
                </a:moveTo>
                <a:lnTo>
                  <a:pt x="1631048" y="501992"/>
                </a:lnTo>
                <a:lnTo>
                  <a:pt x="1575917" y="500646"/>
                </a:lnTo>
                <a:lnTo>
                  <a:pt x="1552879" y="509041"/>
                </a:lnTo>
                <a:lnTo>
                  <a:pt x="1543900" y="528777"/>
                </a:lnTo>
                <a:lnTo>
                  <a:pt x="1583486" y="537641"/>
                </a:lnTo>
                <a:lnTo>
                  <a:pt x="1640992" y="541235"/>
                </a:lnTo>
                <a:lnTo>
                  <a:pt x="1698053" y="534263"/>
                </a:lnTo>
                <a:lnTo>
                  <a:pt x="1736305" y="511454"/>
                </a:lnTo>
                <a:close/>
              </a:path>
              <a:path w="2195195" h="2214879">
                <a:moveTo>
                  <a:pt x="1863966" y="401116"/>
                </a:moveTo>
                <a:lnTo>
                  <a:pt x="1748701" y="393001"/>
                </a:lnTo>
                <a:lnTo>
                  <a:pt x="1688414" y="392988"/>
                </a:lnTo>
                <a:lnTo>
                  <a:pt x="1663433" y="403542"/>
                </a:lnTo>
                <a:lnTo>
                  <a:pt x="1654073" y="427088"/>
                </a:lnTo>
                <a:lnTo>
                  <a:pt x="1694383" y="441210"/>
                </a:lnTo>
                <a:lnTo>
                  <a:pt x="1750695" y="440372"/>
                </a:lnTo>
                <a:lnTo>
                  <a:pt x="1807845" y="429882"/>
                </a:lnTo>
                <a:lnTo>
                  <a:pt x="1850656" y="415023"/>
                </a:lnTo>
                <a:lnTo>
                  <a:pt x="1863966" y="401116"/>
                </a:lnTo>
                <a:close/>
              </a:path>
              <a:path w="2195195" h="2214879">
                <a:moveTo>
                  <a:pt x="1959203" y="48387"/>
                </a:moveTo>
                <a:lnTo>
                  <a:pt x="1939150" y="36817"/>
                </a:lnTo>
                <a:lnTo>
                  <a:pt x="1910829" y="32156"/>
                </a:lnTo>
                <a:lnTo>
                  <a:pt x="1883003" y="35598"/>
                </a:lnTo>
                <a:lnTo>
                  <a:pt x="1864436" y="48387"/>
                </a:lnTo>
                <a:lnTo>
                  <a:pt x="1875485" y="61163"/>
                </a:lnTo>
                <a:lnTo>
                  <a:pt x="1912810" y="64604"/>
                </a:lnTo>
                <a:lnTo>
                  <a:pt x="1949627" y="59931"/>
                </a:lnTo>
                <a:lnTo>
                  <a:pt x="1959203" y="48387"/>
                </a:lnTo>
                <a:close/>
              </a:path>
              <a:path w="2195195" h="2214879">
                <a:moveTo>
                  <a:pt x="2195080" y="308038"/>
                </a:moveTo>
                <a:lnTo>
                  <a:pt x="2085962" y="243535"/>
                </a:lnTo>
                <a:lnTo>
                  <a:pt x="2028177" y="222034"/>
                </a:lnTo>
                <a:lnTo>
                  <a:pt x="2002447" y="243535"/>
                </a:lnTo>
                <a:lnTo>
                  <a:pt x="1989505" y="308038"/>
                </a:lnTo>
                <a:lnTo>
                  <a:pt x="2195080" y="308038"/>
                </a:lnTo>
                <a:close/>
              </a:path>
            </a:pathLst>
          </a:custGeom>
          <a:solidFill>
            <a:srgbClr val="FFFFFF"/>
          </a:solidFill>
        </p:spPr>
        <p:txBody>
          <a:bodyPr wrap="square" lIns="0" tIns="0" rIns="0" bIns="0" rtlCol="0"/>
          <a:lstStyle/>
          <a:p>
            <a:endParaRPr/>
          </a:p>
        </p:txBody>
      </p:sp>
      <p:pic>
        <p:nvPicPr>
          <p:cNvPr id="22" name="bg object 22"/>
          <p:cNvPicPr/>
          <p:nvPr/>
        </p:nvPicPr>
        <p:blipFill>
          <a:blip r:embed="rId2" cstate="print"/>
          <a:stretch>
            <a:fillRect/>
          </a:stretch>
        </p:blipFill>
        <p:spPr>
          <a:xfrm>
            <a:off x="4627573" y="7514830"/>
            <a:ext cx="166624" cy="71083"/>
          </a:xfrm>
          <a:prstGeom prst="rect">
            <a:avLst/>
          </a:prstGeom>
        </p:spPr>
      </p:pic>
      <p:sp>
        <p:nvSpPr>
          <p:cNvPr id="23" name="bg object 23"/>
          <p:cNvSpPr/>
          <p:nvPr/>
        </p:nvSpPr>
        <p:spPr>
          <a:xfrm>
            <a:off x="6465913" y="7454277"/>
            <a:ext cx="681355" cy="139700"/>
          </a:xfrm>
          <a:custGeom>
            <a:avLst/>
            <a:gdLst/>
            <a:ahLst/>
            <a:cxnLst/>
            <a:rect l="l" t="t" r="r" b="b"/>
            <a:pathLst>
              <a:path w="681354" h="139700">
                <a:moveTo>
                  <a:pt x="236956" y="5740"/>
                </a:moveTo>
                <a:lnTo>
                  <a:pt x="117614" y="0"/>
                </a:lnTo>
                <a:lnTo>
                  <a:pt x="53149" y="330"/>
                </a:lnTo>
                <a:lnTo>
                  <a:pt x="21348" y="8788"/>
                </a:lnTo>
                <a:lnTo>
                  <a:pt x="0" y="27381"/>
                </a:lnTo>
                <a:lnTo>
                  <a:pt x="212077" y="27381"/>
                </a:lnTo>
                <a:lnTo>
                  <a:pt x="236956" y="5740"/>
                </a:lnTo>
                <a:close/>
              </a:path>
              <a:path w="681354" h="139700">
                <a:moveTo>
                  <a:pt x="681037" y="124980"/>
                </a:moveTo>
                <a:lnTo>
                  <a:pt x="679513" y="120421"/>
                </a:lnTo>
                <a:lnTo>
                  <a:pt x="497738" y="120421"/>
                </a:lnTo>
                <a:lnTo>
                  <a:pt x="481507" y="128016"/>
                </a:lnTo>
                <a:lnTo>
                  <a:pt x="473379" y="132346"/>
                </a:lnTo>
                <a:lnTo>
                  <a:pt x="470954" y="135039"/>
                </a:lnTo>
                <a:lnTo>
                  <a:pt x="471754" y="137731"/>
                </a:lnTo>
                <a:lnTo>
                  <a:pt x="502081" y="139560"/>
                </a:lnTo>
                <a:lnTo>
                  <a:pt x="566699" y="139357"/>
                </a:lnTo>
                <a:lnTo>
                  <a:pt x="660031" y="137731"/>
                </a:lnTo>
                <a:lnTo>
                  <a:pt x="673112" y="132003"/>
                </a:lnTo>
                <a:lnTo>
                  <a:pt x="679513" y="128295"/>
                </a:lnTo>
                <a:lnTo>
                  <a:pt x="681037" y="124980"/>
                </a:lnTo>
                <a:close/>
              </a:path>
            </a:pathLst>
          </a:custGeom>
          <a:solidFill>
            <a:srgbClr val="FFFFFF"/>
          </a:solidFill>
        </p:spPr>
        <p:txBody>
          <a:bodyPr wrap="square" lIns="0" tIns="0" rIns="0" bIns="0" rtlCol="0"/>
          <a:lstStyle/>
          <a:p>
            <a:endParaRPr/>
          </a:p>
        </p:txBody>
      </p:sp>
      <p:sp>
        <p:nvSpPr>
          <p:cNvPr id="24" name="bg object 24"/>
          <p:cNvSpPr/>
          <p:nvPr/>
        </p:nvSpPr>
        <p:spPr>
          <a:xfrm>
            <a:off x="5092230" y="4635144"/>
            <a:ext cx="1276350" cy="562610"/>
          </a:xfrm>
          <a:custGeom>
            <a:avLst/>
            <a:gdLst/>
            <a:ahLst/>
            <a:cxnLst/>
            <a:rect l="l" t="t" r="r" b="b"/>
            <a:pathLst>
              <a:path w="1276350" h="562610">
                <a:moveTo>
                  <a:pt x="532663" y="260883"/>
                </a:moveTo>
                <a:lnTo>
                  <a:pt x="530758" y="259613"/>
                </a:lnTo>
                <a:lnTo>
                  <a:pt x="527850" y="259613"/>
                </a:lnTo>
                <a:lnTo>
                  <a:pt x="528421" y="260883"/>
                </a:lnTo>
                <a:lnTo>
                  <a:pt x="532663" y="260883"/>
                </a:lnTo>
                <a:close/>
              </a:path>
              <a:path w="1276350" h="562610">
                <a:moveTo>
                  <a:pt x="677494" y="260870"/>
                </a:moveTo>
                <a:lnTo>
                  <a:pt x="675601" y="259600"/>
                </a:lnTo>
                <a:lnTo>
                  <a:pt x="672693" y="259600"/>
                </a:lnTo>
                <a:lnTo>
                  <a:pt x="673366" y="260870"/>
                </a:lnTo>
                <a:lnTo>
                  <a:pt x="677494" y="260870"/>
                </a:lnTo>
                <a:close/>
              </a:path>
              <a:path w="1276350" h="562610">
                <a:moveTo>
                  <a:pt x="935228" y="260870"/>
                </a:moveTo>
                <a:lnTo>
                  <a:pt x="933335" y="259600"/>
                </a:lnTo>
                <a:lnTo>
                  <a:pt x="930427" y="259600"/>
                </a:lnTo>
                <a:lnTo>
                  <a:pt x="931100" y="260870"/>
                </a:lnTo>
                <a:lnTo>
                  <a:pt x="935228" y="260870"/>
                </a:lnTo>
                <a:close/>
              </a:path>
              <a:path w="1276350" h="562610">
                <a:moveTo>
                  <a:pt x="1238529" y="287870"/>
                </a:moveTo>
                <a:lnTo>
                  <a:pt x="1231900" y="287870"/>
                </a:lnTo>
                <a:lnTo>
                  <a:pt x="1233385" y="285330"/>
                </a:lnTo>
                <a:lnTo>
                  <a:pt x="1232369" y="285330"/>
                </a:lnTo>
                <a:lnTo>
                  <a:pt x="1226769" y="289140"/>
                </a:lnTo>
                <a:lnTo>
                  <a:pt x="1225080" y="289140"/>
                </a:lnTo>
                <a:lnTo>
                  <a:pt x="1226350" y="287870"/>
                </a:lnTo>
                <a:lnTo>
                  <a:pt x="1227099" y="286600"/>
                </a:lnTo>
                <a:lnTo>
                  <a:pt x="1226172" y="287870"/>
                </a:lnTo>
                <a:lnTo>
                  <a:pt x="1224864" y="287870"/>
                </a:lnTo>
                <a:lnTo>
                  <a:pt x="1224597" y="286600"/>
                </a:lnTo>
                <a:lnTo>
                  <a:pt x="1225829" y="285330"/>
                </a:lnTo>
                <a:lnTo>
                  <a:pt x="1227582" y="284060"/>
                </a:lnTo>
                <a:lnTo>
                  <a:pt x="1225689" y="284060"/>
                </a:lnTo>
                <a:lnTo>
                  <a:pt x="1223505" y="286600"/>
                </a:lnTo>
                <a:lnTo>
                  <a:pt x="1219314" y="289140"/>
                </a:lnTo>
                <a:lnTo>
                  <a:pt x="1218704" y="290410"/>
                </a:lnTo>
                <a:lnTo>
                  <a:pt x="1216279" y="289140"/>
                </a:lnTo>
                <a:lnTo>
                  <a:pt x="1213853" y="287870"/>
                </a:lnTo>
                <a:lnTo>
                  <a:pt x="1208836" y="286600"/>
                </a:lnTo>
                <a:lnTo>
                  <a:pt x="1205395" y="285330"/>
                </a:lnTo>
                <a:lnTo>
                  <a:pt x="1203769" y="281520"/>
                </a:lnTo>
                <a:lnTo>
                  <a:pt x="1206334" y="281520"/>
                </a:lnTo>
                <a:lnTo>
                  <a:pt x="1207211" y="282790"/>
                </a:lnTo>
                <a:lnTo>
                  <a:pt x="1207617" y="284060"/>
                </a:lnTo>
                <a:lnTo>
                  <a:pt x="1210602" y="284060"/>
                </a:lnTo>
                <a:lnTo>
                  <a:pt x="1209916" y="281520"/>
                </a:lnTo>
                <a:lnTo>
                  <a:pt x="1210119" y="281520"/>
                </a:lnTo>
                <a:lnTo>
                  <a:pt x="1211554" y="282790"/>
                </a:lnTo>
                <a:lnTo>
                  <a:pt x="1212418" y="284060"/>
                </a:lnTo>
                <a:lnTo>
                  <a:pt x="1213853" y="285330"/>
                </a:lnTo>
                <a:lnTo>
                  <a:pt x="1216139" y="285330"/>
                </a:lnTo>
                <a:lnTo>
                  <a:pt x="1215529" y="281520"/>
                </a:lnTo>
                <a:lnTo>
                  <a:pt x="1215326" y="280250"/>
                </a:lnTo>
                <a:lnTo>
                  <a:pt x="1216952" y="280250"/>
                </a:lnTo>
                <a:lnTo>
                  <a:pt x="1218653" y="281520"/>
                </a:lnTo>
                <a:lnTo>
                  <a:pt x="1219720" y="282790"/>
                </a:lnTo>
                <a:lnTo>
                  <a:pt x="1223645" y="284060"/>
                </a:lnTo>
                <a:lnTo>
                  <a:pt x="1223645" y="282790"/>
                </a:lnTo>
                <a:lnTo>
                  <a:pt x="1222641" y="281520"/>
                </a:lnTo>
                <a:lnTo>
                  <a:pt x="1219657" y="278980"/>
                </a:lnTo>
                <a:lnTo>
                  <a:pt x="1221752" y="278980"/>
                </a:lnTo>
                <a:lnTo>
                  <a:pt x="1222019" y="280250"/>
                </a:lnTo>
                <a:lnTo>
                  <a:pt x="1223784" y="280250"/>
                </a:lnTo>
                <a:lnTo>
                  <a:pt x="1224191" y="281520"/>
                </a:lnTo>
                <a:lnTo>
                  <a:pt x="1227963" y="281520"/>
                </a:lnTo>
                <a:lnTo>
                  <a:pt x="1226693" y="280250"/>
                </a:lnTo>
                <a:lnTo>
                  <a:pt x="1225473" y="278980"/>
                </a:lnTo>
                <a:lnTo>
                  <a:pt x="1228382" y="278980"/>
                </a:lnTo>
                <a:lnTo>
                  <a:pt x="1229664" y="277710"/>
                </a:lnTo>
                <a:lnTo>
                  <a:pt x="1230147" y="277710"/>
                </a:lnTo>
                <a:lnTo>
                  <a:pt x="1227505" y="276440"/>
                </a:lnTo>
                <a:lnTo>
                  <a:pt x="1233195" y="276440"/>
                </a:lnTo>
                <a:lnTo>
                  <a:pt x="1233792" y="275170"/>
                </a:lnTo>
                <a:lnTo>
                  <a:pt x="1235354" y="273900"/>
                </a:lnTo>
                <a:lnTo>
                  <a:pt x="1234274" y="272630"/>
                </a:lnTo>
                <a:lnTo>
                  <a:pt x="1227899" y="272630"/>
                </a:lnTo>
                <a:lnTo>
                  <a:pt x="1229067" y="271360"/>
                </a:lnTo>
                <a:lnTo>
                  <a:pt x="1226489" y="271360"/>
                </a:lnTo>
                <a:lnTo>
                  <a:pt x="1223594" y="272630"/>
                </a:lnTo>
                <a:lnTo>
                  <a:pt x="1220063" y="273900"/>
                </a:lnTo>
                <a:lnTo>
                  <a:pt x="1219466" y="273900"/>
                </a:lnTo>
                <a:lnTo>
                  <a:pt x="1219923" y="272630"/>
                </a:lnTo>
                <a:lnTo>
                  <a:pt x="1220203" y="272630"/>
                </a:lnTo>
                <a:lnTo>
                  <a:pt x="1219923" y="271360"/>
                </a:lnTo>
                <a:lnTo>
                  <a:pt x="1218311" y="271360"/>
                </a:lnTo>
                <a:lnTo>
                  <a:pt x="1219060" y="270090"/>
                </a:lnTo>
                <a:lnTo>
                  <a:pt x="1218780" y="270090"/>
                </a:lnTo>
                <a:lnTo>
                  <a:pt x="1215059" y="271360"/>
                </a:lnTo>
                <a:lnTo>
                  <a:pt x="1214856" y="271360"/>
                </a:lnTo>
                <a:lnTo>
                  <a:pt x="1215123" y="270090"/>
                </a:lnTo>
                <a:lnTo>
                  <a:pt x="1215529" y="268820"/>
                </a:lnTo>
                <a:lnTo>
                  <a:pt x="1214450" y="267550"/>
                </a:lnTo>
                <a:lnTo>
                  <a:pt x="1213573" y="268820"/>
                </a:lnTo>
                <a:lnTo>
                  <a:pt x="1213370" y="270090"/>
                </a:lnTo>
                <a:lnTo>
                  <a:pt x="1211872" y="270090"/>
                </a:lnTo>
                <a:lnTo>
                  <a:pt x="1210449" y="271360"/>
                </a:lnTo>
                <a:lnTo>
                  <a:pt x="1207897" y="272630"/>
                </a:lnTo>
                <a:lnTo>
                  <a:pt x="1207211" y="272630"/>
                </a:lnTo>
                <a:lnTo>
                  <a:pt x="1202410" y="271360"/>
                </a:lnTo>
                <a:lnTo>
                  <a:pt x="1202143" y="271360"/>
                </a:lnTo>
                <a:lnTo>
                  <a:pt x="1203159" y="270090"/>
                </a:lnTo>
                <a:lnTo>
                  <a:pt x="1203769" y="270090"/>
                </a:lnTo>
                <a:lnTo>
                  <a:pt x="1204315" y="268820"/>
                </a:lnTo>
                <a:lnTo>
                  <a:pt x="1204315" y="267550"/>
                </a:lnTo>
                <a:lnTo>
                  <a:pt x="1206258" y="267550"/>
                </a:lnTo>
                <a:lnTo>
                  <a:pt x="1206334" y="266280"/>
                </a:lnTo>
                <a:lnTo>
                  <a:pt x="1205725" y="266280"/>
                </a:lnTo>
                <a:lnTo>
                  <a:pt x="1204849" y="263740"/>
                </a:lnTo>
                <a:lnTo>
                  <a:pt x="1206398" y="263740"/>
                </a:lnTo>
                <a:lnTo>
                  <a:pt x="1206741" y="262470"/>
                </a:lnTo>
                <a:lnTo>
                  <a:pt x="1207414" y="262470"/>
                </a:lnTo>
                <a:lnTo>
                  <a:pt x="1207757" y="263740"/>
                </a:lnTo>
                <a:lnTo>
                  <a:pt x="1207757" y="265010"/>
                </a:lnTo>
                <a:lnTo>
                  <a:pt x="1211872" y="268820"/>
                </a:lnTo>
                <a:lnTo>
                  <a:pt x="1212621" y="267550"/>
                </a:lnTo>
                <a:lnTo>
                  <a:pt x="1213307" y="267550"/>
                </a:lnTo>
                <a:lnTo>
                  <a:pt x="1213307" y="265010"/>
                </a:lnTo>
                <a:lnTo>
                  <a:pt x="1214577" y="265010"/>
                </a:lnTo>
                <a:lnTo>
                  <a:pt x="1214310" y="263740"/>
                </a:lnTo>
                <a:lnTo>
                  <a:pt x="1214450" y="263740"/>
                </a:lnTo>
                <a:lnTo>
                  <a:pt x="1215123" y="265010"/>
                </a:lnTo>
                <a:lnTo>
                  <a:pt x="1215872" y="266280"/>
                </a:lnTo>
                <a:lnTo>
                  <a:pt x="1216748" y="266280"/>
                </a:lnTo>
                <a:lnTo>
                  <a:pt x="1217282" y="265010"/>
                </a:lnTo>
                <a:lnTo>
                  <a:pt x="1220876" y="265010"/>
                </a:lnTo>
                <a:lnTo>
                  <a:pt x="1223645" y="263740"/>
                </a:lnTo>
                <a:lnTo>
                  <a:pt x="1223645" y="262470"/>
                </a:lnTo>
                <a:lnTo>
                  <a:pt x="1222705" y="262470"/>
                </a:lnTo>
                <a:lnTo>
                  <a:pt x="1221625" y="261200"/>
                </a:lnTo>
                <a:lnTo>
                  <a:pt x="1220470" y="261200"/>
                </a:lnTo>
                <a:lnTo>
                  <a:pt x="1219593" y="259930"/>
                </a:lnTo>
                <a:lnTo>
                  <a:pt x="1219720" y="259930"/>
                </a:lnTo>
                <a:lnTo>
                  <a:pt x="1218920" y="258660"/>
                </a:lnTo>
                <a:lnTo>
                  <a:pt x="1215326" y="258660"/>
                </a:lnTo>
                <a:lnTo>
                  <a:pt x="1213167" y="257873"/>
                </a:lnTo>
                <a:lnTo>
                  <a:pt x="1213167" y="258660"/>
                </a:lnTo>
                <a:lnTo>
                  <a:pt x="1212964" y="259930"/>
                </a:lnTo>
                <a:lnTo>
                  <a:pt x="1211199" y="259930"/>
                </a:lnTo>
                <a:lnTo>
                  <a:pt x="1211199" y="258660"/>
                </a:lnTo>
                <a:lnTo>
                  <a:pt x="1213167" y="258660"/>
                </a:lnTo>
                <a:lnTo>
                  <a:pt x="1213167" y="257873"/>
                </a:lnTo>
                <a:lnTo>
                  <a:pt x="1211872" y="257390"/>
                </a:lnTo>
                <a:lnTo>
                  <a:pt x="1213167" y="257390"/>
                </a:lnTo>
                <a:lnTo>
                  <a:pt x="1213573" y="256120"/>
                </a:lnTo>
                <a:lnTo>
                  <a:pt x="1214043" y="256120"/>
                </a:lnTo>
                <a:lnTo>
                  <a:pt x="1214043" y="254850"/>
                </a:lnTo>
                <a:lnTo>
                  <a:pt x="1210449" y="253580"/>
                </a:lnTo>
                <a:lnTo>
                  <a:pt x="1208430" y="256120"/>
                </a:lnTo>
                <a:lnTo>
                  <a:pt x="1205725" y="257390"/>
                </a:lnTo>
                <a:lnTo>
                  <a:pt x="1205725" y="256120"/>
                </a:lnTo>
                <a:lnTo>
                  <a:pt x="1206474" y="254850"/>
                </a:lnTo>
                <a:lnTo>
                  <a:pt x="1209179" y="254850"/>
                </a:lnTo>
                <a:lnTo>
                  <a:pt x="1208430" y="253580"/>
                </a:lnTo>
                <a:lnTo>
                  <a:pt x="1207757" y="252310"/>
                </a:lnTo>
                <a:lnTo>
                  <a:pt x="1210449" y="252310"/>
                </a:lnTo>
                <a:lnTo>
                  <a:pt x="1213040" y="251040"/>
                </a:lnTo>
                <a:lnTo>
                  <a:pt x="1212418" y="249770"/>
                </a:lnTo>
                <a:lnTo>
                  <a:pt x="1210602" y="249770"/>
                </a:lnTo>
                <a:lnTo>
                  <a:pt x="1205395" y="248500"/>
                </a:lnTo>
                <a:lnTo>
                  <a:pt x="1207020" y="245960"/>
                </a:lnTo>
                <a:lnTo>
                  <a:pt x="1207211" y="245960"/>
                </a:lnTo>
                <a:lnTo>
                  <a:pt x="1208836" y="247230"/>
                </a:lnTo>
                <a:lnTo>
                  <a:pt x="1210449" y="247230"/>
                </a:lnTo>
                <a:lnTo>
                  <a:pt x="1210805" y="245960"/>
                </a:lnTo>
                <a:lnTo>
                  <a:pt x="1211148" y="245960"/>
                </a:lnTo>
                <a:lnTo>
                  <a:pt x="1211605" y="244690"/>
                </a:lnTo>
                <a:lnTo>
                  <a:pt x="1211872" y="244690"/>
                </a:lnTo>
                <a:lnTo>
                  <a:pt x="1212291" y="245960"/>
                </a:lnTo>
                <a:lnTo>
                  <a:pt x="1212557" y="245960"/>
                </a:lnTo>
                <a:lnTo>
                  <a:pt x="1212557" y="244690"/>
                </a:lnTo>
                <a:lnTo>
                  <a:pt x="1214793" y="244690"/>
                </a:lnTo>
                <a:lnTo>
                  <a:pt x="1215326" y="243420"/>
                </a:lnTo>
                <a:lnTo>
                  <a:pt x="1215326" y="242150"/>
                </a:lnTo>
                <a:lnTo>
                  <a:pt x="1213916" y="240880"/>
                </a:lnTo>
                <a:lnTo>
                  <a:pt x="1210284" y="240880"/>
                </a:lnTo>
                <a:lnTo>
                  <a:pt x="1210119" y="239610"/>
                </a:lnTo>
                <a:lnTo>
                  <a:pt x="1212494" y="239610"/>
                </a:lnTo>
                <a:lnTo>
                  <a:pt x="1212291" y="238340"/>
                </a:lnTo>
                <a:lnTo>
                  <a:pt x="1212773" y="238340"/>
                </a:lnTo>
                <a:lnTo>
                  <a:pt x="1213700" y="237070"/>
                </a:lnTo>
                <a:lnTo>
                  <a:pt x="1216012" y="235800"/>
                </a:lnTo>
                <a:lnTo>
                  <a:pt x="1215491" y="234530"/>
                </a:lnTo>
                <a:lnTo>
                  <a:pt x="1209992" y="234530"/>
                </a:lnTo>
                <a:lnTo>
                  <a:pt x="1211059" y="233260"/>
                </a:lnTo>
                <a:lnTo>
                  <a:pt x="1213167" y="230720"/>
                </a:lnTo>
                <a:lnTo>
                  <a:pt x="1213307" y="230720"/>
                </a:lnTo>
                <a:lnTo>
                  <a:pt x="1212011" y="229450"/>
                </a:lnTo>
                <a:lnTo>
                  <a:pt x="1211338" y="229450"/>
                </a:lnTo>
                <a:lnTo>
                  <a:pt x="1207414" y="233260"/>
                </a:lnTo>
                <a:lnTo>
                  <a:pt x="1207211" y="233260"/>
                </a:lnTo>
                <a:lnTo>
                  <a:pt x="1206474" y="231990"/>
                </a:lnTo>
                <a:lnTo>
                  <a:pt x="1205992" y="231990"/>
                </a:lnTo>
                <a:lnTo>
                  <a:pt x="1205395" y="230720"/>
                </a:lnTo>
                <a:lnTo>
                  <a:pt x="1204976" y="230720"/>
                </a:lnTo>
                <a:lnTo>
                  <a:pt x="1204976" y="256120"/>
                </a:lnTo>
                <a:lnTo>
                  <a:pt x="1204849" y="257390"/>
                </a:lnTo>
                <a:lnTo>
                  <a:pt x="1203972" y="257390"/>
                </a:lnTo>
                <a:lnTo>
                  <a:pt x="1203020" y="258064"/>
                </a:lnTo>
                <a:lnTo>
                  <a:pt x="1203020" y="267550"/>
                </a:lnTo>
                <a:lnTo>
                  <a:pt x="1198422" y="267550"/>
                </a:lnTo>
                <a:lnTo>
                  <a:pt x="1197813" y="267550"/>
                </a:lnTo>
                <a:lnTo>
                  <a:pt x="1196746" y="266280"/>
                </a:lnTo>
                <a:lnTo>
                  <a:pt x="1196746" y="271360"/>
                </a:lnTo>
                <a:lnTo>
                  <a:pt x="1196746" y="276440"/>
                </a:lnTo>
                <a:lnTo>
                  <a:pt x="1196670" y="281520"/>
                </a:lnTo>
                <a:lnTo>
                  <a:pt x="1196403" y="282790"/>
                </a:lnTo>
                <a:lnTo>
                  <a:pt x="1196187" y="282790"/>
                </a:lnTo>
                <a:lnTo>
                  <a:pt x="1196124" y="281520"/>
                </a:lnTo>
                <a:lnTo>
                  <a:pt x="1196187" y="280250"/>
                </a:lnTo>
                <a:lnTo>
                  <a:pt x="1196530" y="280250"/>
                </a:lnTo>
                <a:lnTo>
                  <a:pt x="1196670" y="281520"/>
                </a:lnTo>
                <a:lnTo>
                  <a:pt x="1196670" y="276440"/>
                </a:lnTo>
                <a:lnTo>
                  <a:pt x="1195793" y="276440"/>
                </a:lnTo>
                <a:lnTo>
                  <a:pt x="1195108" y="275170"/>
                </a:lnTo>
                <a:lnTo>
                  <a:pt x="1195158" y="273900"/>
                </a:lnTo>
                <a:lnTo>
                  <a:pt x="1195209" y="272630"/>
                </a:lnTo>
                <a:lnTo>
                  <a:pt x="1195311" y="270090"/>
                </a:lnTo>
                <a:lnTo>
                  <a:pt x="1196467" y="270090"/>
                </a:lnTo>
                <a:lnTo>
                  <a:pt x="1196746" y="271360"/>
                </a:lnTo>
                <a:lnTo>
                  <a:pt x="1196746" y="266280"/>
                </a:lnTo>
                <a:lnTo>
                  <a:pt x="1195247" y="265010"/>
                </a:lnTo>
                <a:lnTo>
                  <a:pt x="1193825" y="259930"/>
                </a:lnTo>
                <a:lnTo>
                  <a:pt x="1194714" y="258660"/>
                </a:lnTo>
                <a:lnTo>
                  <a:pt x="1195311" y="258660"/>
                </a:lnTo>
                <a:lnTo>
                  <a:pt x="1195654" y="259930"/>
                </a:lnTo>
                <a:lnTo>
                  <a:pt x="1195362" y="262470"/>
                </a:lnTo>
                <a:lnTo>
                  <a:pt x="1195984" y="263740"/>
                </a:lnTo>
                <a:lnTo>
                  <a:pt x="1196746" y="265010"/>
                </a:lnTo>
                <a:lnTo>
                  <a:pt x="1197978" y="266280"/>
                </a:lnTo>
                <a:lnTo>
                  <a:pt x="1198422" y="267550"/>
                </a:lnTo>
                <a:lnTo>
                  <a:pt x="1199235" y="266280"/>
                </a:lnTo>
                <a:lnTo>
                  <a:pt x="1199705" y="266280"/>
                </a:lnTo>
                <a:lnTo>
                  <a:pt x="1200188" y="265010"/>
                </a:lnTo>
                <a:lnTo>
                  <a:pt x="1200251" y="262470"/>
                </a:lnTo>
                <a:lnTo>
                  <a:pt x="1200467" y="262470"/>
                </a:lnTo>
                <a:lnTo>
                  <a:pt x="1200734" y="263740"/>
                </a:lnTo>
                <a:lnTo>
                  <a:pt x="1201267" y="265010"/>
                </a:lnTo>
                <a:lnTo>
                  <a:pt x="1203020" y="267550"/>
                </a:lnTo>
                <a:lnTo>
                  <a:pt x="1203020" y="258064"/>
                </a:lnTo>
                <a:lnTo>
                  <a:pt x="1202143" y="258660"/>
                </a:lnTo>
                <a:lnTo>
                  <a:pt x="1201547" y="258660"/>
                </a:lnTo>
                <a:lnTo>
                  <a:pt x="1201547" y="256120"/>
                </a:lnTo>
                <a:lnTo>
                  <a:pt x="1202550" y="256120"/>
                </a:lnTo>
                <a:lnTo>
                  <a:pt x="1203426" y="257390"/>
                </a:lnTo>
                <a:lnTo>
                  <a:pt x="1203629" y="257390"/>
                </a:lnTo>
                <a:lnTo>
                  <a:pt x="1203629" y="256120"/>
                </a:lnTo>
                <a:lnTo>
                  <a:pt x="1204976" y="256120"/>
                </a:lnTo>
                <a:lnTo>
                  <a:pt x="1204976" y="230720"/>
                </a:lnTo>
                <a:lnTo>
                  <a:pt x="1204175" y="230720"/>
                </a:lnTo>
                <a:lnTo>
                  <a:pt x="1204036" y="230974"/>
                </a:lnTo>
                <a:lnTo>
                  <a:pt x="1204036" y="244690"/>
                </a:lnTo>
                <a:lnTo>
                  <a:pt x="1203769" y="245960"/>
                </a:lnTo>
                <a:lnTo>
                  <a:pt x="1201064" y="247230"/>
                </a:lnTo>
                <a:lnTo>
                  <a:pt x="1200873" y="247383"/>
                </a:lnTo>
                <a:lnTo>
                  <a:pt x="1200873" y="256120"/>
                </a:lnTo>
                <a:lnTo>
                  <a:pt x="1199845" y="256120"/>
                </a:lnTo>
                <a:lnTo>
                  <a:pt x="1199108" y="257390"/>
                </a:lnTo>
                <a:lnTo>
                  <a:pt x="1198029" y="257390"/>
                </a:lnTo>
                <a:lnTo>
                  <a:pt x="1196936" y="256120"/>
                </a:lnTo>
                <a:lnTo>
                  <a:pt x="1199235" y="256120"/>
                </a:lnTo>
                <a:lnTo>
                  <a:pt x="1200111" y="254850"/>
                </a:lnTo>
                <a:lnTo>
                  <a:pt x="1200873" y="256120"/>
                </a:lnTo>
                <a:lnTo>
                  <a:pt x="1200873" y="247383"/>
                </a:lnTo>
                <a:lnTo>
                  <a:pt x="1199438" y="248500"/>
                </a:lnTo>
                <a:lnTo>
                  <a:pt x="1197419" y="249770"/>
                </a:lnTo>
                <a:lnTo>
                  <a:pt x="1196873" y="249770"/>
                </a:lnTo>
                <a:lnTo>
                  <a:pt x="1196873" y="256120"/>
                </a:lnTo>
                <a:lnTo>
                  <a:pt x="1195984" y="256120"/>
                </a:lnTo>
                <a:lnTo>
                  <a:pt x="1194371" y="254850"/>
                </a:lnTo>
                <a:lnTo>
                  <a:pt x="1195984" y="254850"/>
                </a:lnTo>
                <a:lnTo>
                  <a:pt x="1196873" y="256120"/>
                </a:lnTo>
                <a:lnTo>
                  <a:pt x="1196873" y="249770"/>
                </a:lnTo>
                <a:lnTo>
                  <a:pt x="1195311" y="249770"/>
                </a:lnTo>
                <a:lnTo>
                  <a:pt x="1195311" y="251040"/>
                </a:lnTo>
                <a:lnTo>
                  <a:pt x="1193965" y="251040"/>
                </a:lnTo>
                <a:lnTo>
                  <a:pt x="1194028" y="249770"/>
                </a:lnTo>
                <a:lnTo>
                  <a:pt x="1194295" y="248500"/>
                </a:lnTo>
                <a:lnTo>
                  <a:pt x="1199438" y="248500"/>
                </a:lnTo>
                <a:lnTo>
                  <a:pt x="1199438" y="247230"/>
                </a:lnTo>
                <a:lnTo>
                  <a:pt x="1199984" y="245960"/>
                </a:lnTo>
                <a:lnTo>
                  <a:pt x="1201547" y="245960"/>
                </a:lnTo>
                <a:lnTo>
                  <a:pt x="1201547" y="244690"/>
                </a:lnTo>
                <a:lnTo>
                  <a:pt x="1204036" y="244690"/>
                </a:lnTo>
                <a:lnTo>
                  <a:pt x="1204036" y="230974"/>
                </a:lnTo>
                <a:lnTo>
                  <a:pt x="1202004" y="234530"/>
                </a:lnTo>
                <a:lnTo>
                  <a:pt x="1201547" y="237070"/>
                </a:lnTo>
                <a:lnTo>
                  <a:pt x="1201267" y="239610"/>
                </a:lnTo>
                <a:lnTo>
                  <a:pt x="1194841" y="244690"/>
                </a:lnTo>
                <a:lnTo>
                  <a:pt x="1193876" y="243420"/>
                </a:lnTo>
                <a:lnTo>
                  <a:pt x="1193634" y="243420"/>
                </a:lnTo>
                <a:lnTo>
                  <a:pt x="1193596" y="238340"/>
                </a:lnTo>
                <a:lnTo>
                  <a:pt x="1193634" y="237070"/>
                </a:lnTo>
                <a:lnTo>
                  <a:pt x="1193482" y="235800"/>
                </a:lnTo>
                <a:lnTo>
                  <a:pt x="1192758" y="235800"/>
                </a:lnTo>
                <a:lnTo>
                  <a:pt x="1192669" y="233260"/>
                </a:lnTo>
                <a:lnTo>
                  <a:pt x="1192949" y="230720"/>
                </a:lnTo>
                <a:lnTo>
                  <a:pt x="1194841" y="230720"/>
                </a:lnTo>
                <a:lnTo>
                  <a:pt x="1196530" y="229450"/>
                </a:lnTo>
                <a:lnTo>
                  <a:pt x="1196746" y="229450"/>
                </a:lnTo>
                <a:lnTo>
                  <a:pt x="1195717" y="233260"/>
                </a:lnTo>
                <a:lnTo>
                  <a:pt x="1197483" y="233260"/>
                </a:lnTo>
                <a:lnTo>
                  <a:pt x="1198829" y="231990"/>
                </a:lnTo>
                <a:lnTo>
                  <a:pt x="1199438" y="230720"/>
                </a:lnTo>
                <a:lnTo>
                  <a:pt x="1200467" y="230720"/>
                </a:lnTo>
                <a:lnTo>
                  <a:pt x="1200873" y="231990"/>
                </a:lnTo>
                <a:lnTo>
                  <a:pt x="1203629" y="230720"/>
                </a:lnTo>
                <a:lnTo>
                  <a:pt x="1203629" y="229450"/>
                </a:lnTo>
                <a:lnTo>
                  <a:pt x="1200188" y="226910"/>
                </a:lnTo>
                <a:lnTo>
                  <a:pt x="1198626" y="226910"/>
                </a:lnTo>
                <a:lnTo>
                  <a:pt x="1195984" y="225640"/>
                </a:lnTo>
                <a:lnTo>
                  <a:pt x="1197267" y="224370"/>
                </a:lnTo>
                <a:lnTo>
                  <a:pt x="1199299" y="225640"/>
                </a:lnTo>
                <a:lnTo>
                  <a:pt x="1206258" y="225640"/>
                </a:lnTo>
                <a:lnTo>
                  <a:pt x="1206398" y="224370"/>
                </a:lnTo>
                <a:lnTo>
                  <a:pt x="1204112" y="224370"/>
                </a:lnTo>
                <a:lnTo>
                  <a:pt x="1203159" y="223100"/>
                </a:lnTo>
                <a:lnTo>
                  <a:pt x="1202474" y="221830"/>
                </a:lnTo>
                <a:lnTo>
                  <a:pt x="1201877" y="223100"/>
                </a:lnTo>
                <a:lnTo>
                  <a:pt x="1201547" y="223100"/>
                </a:lnTo>
                <a:lnTo>
                  <a:pt x="1201547" y="221830"/>
                </a:lnTo>
                <a:lnTo>
                  <a:pt x="1202474" y="221830"/>
                </a:lnTo>
                <a:lnTo>
                  <a:pt x="1203629" y="220560"/>
                </a:lnTo>
                <a:lnTo>
                  <a:pt x="1205725" y="219290"/>
                </a:lnTo>
                <a:lnTo>
                  <a:pt x="1206258" y="218020"/>
                </a:lnTo>
                <a:lnTo>
                  <a:pt x="1203769" y="218020"/>
                </a:lnTo>
                <a:lnTo>
                  <a:pt x="1199235" y="220560"/>
                </a:lnTo>
                <a:lnTo>
                  <a:pt x="1198626" y="220560"/>
                </a:lnTo>
                <a:lnTo>
                  <a:pt x="1198295" y="221830"/>
                </a:lnTo>
                <a:lnTo>
                  <a:pt x="1198156" y="221830"/>
                </a:lnTo>
                <a:lnTo>
                  <a:pt x="1198689" y="219290"/>
                </a:lnTo>
                <a:lnTo>
                  <a:pt x="1198156" y="218020"/>
                </a:lnTo>
                <a:lnTo>
                  <a:pt x="1197483" y="218020"/>
                </a:lnTo>
                <a:lnTo>
                  <a:pt x="1194714" y="221830"/>
                </a:lnTo>
                <a:lnTo>
                  <a:pt x="1194714" y="224370"/>
                </a:lnTo>
                <a:lnTo>
                  <a:pt x="1193292" y="224370"/>
                </a:lnTo>
                <a:lnTo>
                  <a:pt x="1192009" y="226910"/>
                </a:lnTo>
                <a:lnTo>
                  <a:pt x="1191856" y="225640"/>
                </a:lnTo>
                <a:lnTo>
                  <a:pt x="1192542" y="220560"/>
                </a:lnTo>
                <a:lnTo>
                  <a:pt x="1193152" y="219290"/>
                </a:lnTo>
                <a:lnTo>
                  <a:pt x="1195654" y="216750"/>
                </a:lnTo>
                <a:lnTo>
                  <a:pt x="1196543" y="215480"/>
                </a:lnTo>
                <a:lnTo>
                  <a:pt x="1197419" y="214210"/>
                </a:lnTo>
                <a:lnTo>
                  <a:pt x="1198829" y="211670"/>
                </a:lnTo>
                <a:lnTo>
                  <a:pt x="1198829" y="210400"/>
                </a:lnTo>
                <a:lnTo>
                  <a:pt x="1195311" y="211670"/>
                </a:lnTo>
                <a:lnTo>
                  <a:pt x="1194562" y="212940"/>
                </a:lnTo>
                <a:lnTo>
                  <a:pt x="1193482" y="215480"/>
                </a:lnTo>
                <a:lnTo>
                  <a:pt x="1192212" y="215480"/>
                </a:lnTo>
                <a:lnTo>
                  <a:pt x="1192542" y="211670"/>
                </a:lnTo>
                <a:lnTo>
                  <a:pt x="1192669" y="207860"/>
                </a:lnTo>
                <a:lnTo>
                  <a:pt x="1192403" y="207860"/>
                </a:lnTo>
                <a:lnTo>
                  <a:pt x="1191272" y="206590"/>
                </a:lnTo>
                <a:lnTo>
                  <a:pt x="1191272" y="278980"/>
                </a:lnTo>
                <a:lnTo>
                  <a:pt x="1191272" y="280250"/>
                </a:lnTo>
                <a:lnTo>
                  <a:pt x="1189697" y="280250"/>
                </a:lnTo>
                <a:lnTo>
                  <a:pt x="1190586" y="278980"/>
                </a:lnTo>
                <a:lnTo>
                  <a:pt x="1191272" y="278980"/>
                </a:lnTo>
                <a:lnTo>
                  <a:pt x="1191272" y="206590"/>
                </a:lnTo>
                <a:lnTo>
                  <a:pt x="1189837" y="204050"/>
                </a:lnTo>
                <a:lnTo>
                  <a:pt x="1189697" y="206590"/>
                </a:lnTo>
                <a:lnTo>
                  <a:pt x="1189634" y="211670"/>
                </a:lnTo>
                <a:lnTo>
                  <a:pt x="1189507" y="216750"/>
                </a:lnTo>
                <a:lnTo>
                  <a:pt x="1189355" y="216611"/>
                </a:lnTo>
                <a:lnTo>
                  <a:pt x="1189355" y="244690"/>
                </a:lnTo>
                <a:lnTo>
                  <a:pt x="1188885" y="245960"/>
                </a:lnTo>
                <a:lnTo>
                  <a:pt x="1187335" y="243420"/>
                </a:lnTo>
                <a:lnTo>
                  <a:pt x="1186586" y="243420"/>
                </a:lnTo>
                <a:lnTo>
                  <a:pt x="1185710" y="242150"/>
                </a:lnTo>
                <a:lnTo>
                  <a:pt x="1184427" y="242150"/>
                </a:lnTo>
                <a:lnTo>
                  <a:pt x="1182535" y="239610"/>
                </a:lnTo>
                <a:lnTo>
                  <a:pt x="1184757" y="239610"/>
                </a:lnTo>
                <a:lnTo>
                  <a:pt x="1188008" y="240880"/>
                </a:lnTo>
                <a:lnTo>
                  <a:pt x="1188427" y="242150"/>
                </a:lnTo>
                <a:lnTo>
                  <a:pt x="1189355" y="244690"/>
                </a:lnTo>
                <a:lnTo>
                  <a:pt x="1189355" y="216611"/>
                </a:lnTo>
                <a:lnTo>
                  <a:pt x="1186929" y="214210"/>
                </a:lnTo>
                <a:lnTo>
                  <a:pt x="1184021" y="211670"/>
                </a:lnTo>
                <a:lnTo>
                  <a:pt x="1183614" y="211670"/>
                </a:lnTo>
                <a:lnTo>
                  <a:pt x="1183678" y="214210"/>
                </a:lnTo>
                <a:lnTo>
                  <a:pt x="1184846" y="216750"/>
                </a:lnTo>
                <a:lnTo>
                  <a:pt x="1186319" y="218020"/>
                </a:lnTo>
                <a:lnTo>
                  <a:pt x="1188618" y="220560"/>
                </a:lnTo>
                <a:lnTo>
                  <a:pt x="1188961" y="221830"/>
                </a:lnTo>
                <a:lnTo>
                  <a:pt x="1189164" y="226910"/>
                </a:lnTo>
                <a:lnTo>
                  <a:pt x="1189164" y="233260"/>
                </a:lnTo>
                <a:lnTo>
                  <a:pt x="1189164" y="235800"/>
                </a:lnTo>
                <a:lnTo>
                  <a:pt x="1188961" y="237070"/>
                </a:lnTo>
                <a:lnTo>
                  <a:pt x="1188427" y="237070"/>
                </a:lnTo>
                <a:lnTo>
                  <a:pt x="1187615" y="235800"/>
                </a:lnTo>
                <a:lnTo>
                  <a:pt x="1187450" y="234530"/>
                </a:lnTo>
                <a:lnTo>
                  <a:pt x="1187272" y="233260"/>
                </a:lnTo>
                <a:lnTo>
                  <a:pt x="1187132" y="233260"/>
                </a:lnTo>
                <a:lnTo>
                  <a:pt x="1186065" y="230720"/>
                </a:lnTo>
                <a:lnTo>
                  <a:pt x="1185443" y="230720"/>
                </a:lnTo>
                <a:lnTo>
                  <a:pt x="1185037" y="229450"/>
                </a:lnTo>
                <a:lnTo>
                  <a:pt x="1186256" y="229450"/>
                </a:lnTo>
                <a:lnTo>
                  <a:pt x="1187132" y="230720"/>
                </a:lnTo>
                <a:lnTo>
                  <a:pt x="1188427" y="231990"/>
                </a:lnTo>
                <a:lnTo>
                  <a:pt x="1189164" y="233260"/>
                </a:lnTo>
                <a:lnTo>
                  <a:pt x="1189164" y="226910"/>
                </a:lnTo>
                <a:lnTo>
                  <a:pt x="1188961" y="228180"/>
                </a:lnTo>
                <a:lnTo>
                  <a:pt x="1188085" y="228180"/>
                </a:lnTo>
                <a:lnTo>
                  <a:pt x="1187678" y="226910"/>
                </a:lnTo>
                <a:lnTo>
                  <a:pt x="1187678" y="225640"/>
                </a:lnTo>
                <a:lnTo>
                  <a:pt x="1186726" y="225640"/>
                </a:lnTo>
                <a:lnTo>
                  <a:pt x="1186383" y="224370"/>
                </a:lnTo>
                <a:lnTo>
                  <a:pt x="1186383" y="221830"/>
                </a:lnTo>
                <a:lnTo>
                  <a:pt x="1186383" y="219290"/>
                </a:lnTo>
                <a:lnTo>
                  <a:pt x="1184630" y="218020"/>
                </a:lnTo>
                <a:lnTo>
                  <a:pt x="1183220" y="220560"/>
                </a:lnTo>
                <a:lnTo>
                  <a:pt x="1183055" y="220560"/>
                </a:lnTo>
                <a:lnTo>
                  <a:pt x="1183538" y="221830"/>
                </a:lnTo>
                <a:lnTo>
                  <a:pt x="1181569" y="221830"/>
                </a:lnTo>
                <a:lnTo>
                  <a:pt x="1180299" y="220560"/>
                </a:lnTo>
                <a:lnTo>
                  <a:pt x="1179766" y="219290"/>
                </a:lnTo>
                <a:lnTo>
                  <a:pt x="1176578" y="219290"/>
                </a:lnTo>
                <a:lnTo>
                  <a:pt x="1176845" y="221830"/>
                </a:lnTo>
                <a:lnTo>
                  <a:pt x="1179220" y="224370"/>
                </a:lnTo>
                <a:lnTo>
                  <a:pt x="1181925" y="226910"/>
                </a:lnTo>
                <a:lnTo>
                  <a:pt x="1181989" y="228180"/>
                </a:lnTo>
                <a:lnTo>
                  <a:pt x="1179360" y="228180"/>
                </a:lnTo>
                <a:lnTo>
                  <a:pt x="1179017" y="229450"/>
                </a:lnTo>
                <a:lnTo>
                  <a:pt x="1179283" y="229450"/>
                </a:lnTo>
                <a:lnTo>
                  <a:pt x="1179639" y="230720"/>
                </a:lnTo>
                <a:lnTo>
                  <a:pt x="1181569" y="231990"/>
                </a:lnTo>
                <a:lnTo>
                  <a:pt x="1182801" y="230720"/>
                </a:lnTo>
                <a:lnTo>
                  <a:pt x="1183754" y="229450"/>
                </a:lnTo>
                <a:lnTo>
                  <a:pt x="1183881" y="231990"/>
                </a:lnTo>
                <a:lnTo>
                  <a:pt x="1184084" y="234530"/>
                </a:lnTo>
                <a:lnTo>
                  <a:pt x="1183881" y="234530"/>
                </a:lnTo>
                <a:lnTo>
                  <a:pt x="1179220" y="231990"/>
                </a:lnTo>
                <a:lnTo>
                  <a:pt x="1178750" y="231990"/>
                </a:lnTo>
                <a:lnTo>
                  <a:pt x="1178750" y="233260"/>
                </a:lnTo>
                <a:lnTo>
                  <a:pt x="1179830" y="235800"/>
                </a:lnTo>
                <a:lnTo>
                  <a:pt x="1181049" y="235800"/>
                </a:lnTo>
                <a:lnTo>
                  <a:pt x="1182674" y="237070"/>
                </a:lnTo>
                <a:lnTo>
                  <a:pt x="1182878" y="238340"/>
                </a:lnTo>
                <a:lnTo>
                  <a:pt x="1181785" y="237070"/>
                </a:lnTo>
                <a:lnTo>
                  <a:pt x="1180236" y="237070"/>
                </a:lnTo>
                <a:lnTo>
                  <a:pt x="1179906" y="238340"/>
                </a:lnTo>
                <a:lnTo>
                  <a:pt x="1179360" y="239610"/>
                </a:lnTo>
                <a:lnTo>
                  <a:pt x="1178826" y="239610"/>
                </a:lnTo>
                <a:lnTo>
                  <a:pt x="1169822" y="234530"/>
                </a:lnTo>
                <a:lnTo>
                  <a:pt x="1167993" y="234530"/>
                </a:lnTo>
                <a:lnTo>
                  <a:pt x="1168869" y="237070"/>
                </a:lnTo>
                <a:lnTo>
                  <a:pt x="1172933" y="239610"/>
                </a:lnTo>
                <a:lnTo>
                  <a:pt x="1170101" y="239610"/>
                </a:lnTo>
                <a:lnTo>
                  <a:pt x="1169060" y="240880"/>
                </a:lnTo>
                <a:lnTo>
                  <a:pt x="1168869" y="240880"/>
                </a:lnTo>
                <a:lnTo>
                  <a:pt x="1168539" y="242150"/>
                </a:lnTo>
                <a:lnTo>
                  <a:pt x="1170228" y="243420"/>
                </a:lnTo>
                <a:lnTo>
                  <a:pt x="1171244" y="242150"/>
                </a:lnTo>
                <a:lnTo>
                  <a:pt x="1171917" y="242150"/>
                </a:lnTo>
                <a:lnTo>
                  <a:pt x="1171917" y="243420"/>
                </a:lnTo>
                <a:lnTo>
                  <a:pt x="1173340" y="243420"/>
                </a:lnTo>
                <a:lnTo>
                  <a:pt x="1172591" y="244690"/>
                </a:lnTo>
                <a:lnTo>
                  <a:pt x="1172730" y="244690"/>
                </a:lnTo>
                <a:lnTo>
                  <a:pt x="1175575" y="247230"/>
                </a:lnTo>
                <a:lnTo>
                  <a:pt x="1169682" y="247230"/>
                </a:lnTo>
                <a:lnTo>
                  <a:pt x="1169009" y="248500"/>
                </a:lnTo>
                <a:lnTo>
                  <a:pt x="1171448" y="251040"/>
                </a:lnTo>
                <a:lnTo>
                  <a:pt x="1172997" y="251040"/>
                </a:lnTo>
                <a:lnTo>
                  <a:pt x="1174280" y="249770"/>
                </a:lnTo>
                <a:lnTo>
                  <a:pt x="1176655" y="249770"/>
                </a:lnTo>
                <a:lnTo>
                  <a:pt x="1176655" y="251040"/>
                </a:lnTo>
                <a:lnTo>
                  <a:pt x="1177391" y="252310"/>
                </a:lnTo>
                <a:lnTo>
                  <a:pt x="1178826" y="252310"/>
                </a:lnTo>
                <a:lnTo>
                  <a:pt x="1179487" y="251040"/>
                </a:lnTo>
                <a:lnTo>
                  <a:pt x="1182598" y="251040"/>
                </a:lnTo>
                <a:lnTo>
                  <a:pt x="1180909" y="252310"/>
                </a:lnTo>
                <a:lnTo>
                  <a:pt x="1179550" y="253580"/>
                </a:lnTo>
                <a:lnTo>
                  <a:pt x="1180096" y="253580"/>
                </a:lnTo>
                <a:lnTo>
                  <a:pt x="1181112" y="254850"/>
                </a:lnTo>
                <a:lnTo>
                  <a:pt x="1183005" y="253580"/>
                </a:lnTo>
                <a:lnTo>
                  <a:pt x="1184148" y="252310"/>
                </a:lnTo>
                <a:lnTo>
                  <a:pt x="1184275" y="253580"/>
                </a:lnTo>
                <a:lnTo>
                  <a:pt x="1184021" y="253580"/>
                </a:lnTo>
                <a:lnTo>
                  <a:pt x="1183678" y="256120"/>
                </a:lnTo>
                <a:lnTo>
                  <a:pt x="1186383" y="256120"/>
                </a:lnTo>
                <a:lnTo>
                  <a:pt x="1186459" y="254850"/>
                </a:lnTo>
                <a:lnTo>
                  <a:pt x="1186802" y="254850"/>
                </a:lnTo>
                <a:lnTo>
                  <a:pt x="1187132" y="256120"/>
                </a:lnTo>
                <a:lnTo>
                  <a:pt x="1187551" y="256120"/>
                </a:lnTo>
                <a:lnTo>
                  <a:pt x="1188085" y="254850"/>
                </a:lnTo>
                <a:lnTo>
                  <a:pt x="1188961" y="252310"/>
                </a:lnTo>
                <a:lnTo>
                  <a:pt x="1189837" y="254850"/>
                </a:lnTo>
                <a:lnTo>
                  <a:pt x="1190383" y="256120"/>
                </a:lnTo>
                <a:lnTo>
                  <a:pt x="1190586" y="257390"/>
                </a:lnTo>
                <a:lnTo>
                  <a:pt x="1184757" y="257390"/>
                </a:lnTo>
                <a:lnTo>
                  <a:pt x="1180096" y="258660"/>
                </a:lnTo>
                <a:lnTo>
                  <a:pt x="1179487" y="257390"/>
                </a:lnTo>
                <a:lnTo>
                  <a:pt x="1176515" y="256120"/>
                </a:lnTo>
                <a:lnTo>
                  <a:pt x="1173403" y="253580"/>
                </a:lnTo>
                <a:lnTo>
                  <a:pt x="1171181" y="253580"/>
                </a:lnTo>
                <a:lnTo>
                  <a:pt x="1171181" y="256120"/>
                </a:lnTo>
                <a:lnTo>
                  <a:pt x="1172057" y="256120"/>
                </a:lnTo>
                <a:lnTo>
                  <a:pt x="1173137" y="257390"/>
                </a:lnTo>
                <a:lnTo>
                  <a:pt x="1175029" y="258660"/>
                </a:lnTo>
                <a:lnTo>
                  <a:pt x="1172591" y="257390"/>
                </a:lnTo>
                <a:lnTo>
                  <a:pt x="1170152" y="257390"/>
                </a:lnTo>
                <a:lnTo>
                  <a:pt x="1166164" y="254850"/>
                </a:lnTo>
                <a:lnTo>
                  <a:pt x="1164412" y="253580"/>
                </a:lnTo>
                <a:lnTo>
                  <a:pt x="1163866" y="252310"/>
                </a:lnTo>
                <a:lnTo>
                  <a:pt x="1160767" y="252310"/>
                </a:lnTo>
                <a:lnTo>
                  <a:pt x="1160335" y="253580"/>
                </a:lnTo>
                <a:lnTo>
                  <a:pt x="1161910" y="254850"/>
                </a:lnTo>
                <a:lnTo>
                  <a:pt x="1160818" y="256120"/>
                </a:lnTo>
                <a:lnTo>
                  <a:pt x="1154480" y="256120"/>
                </a:lnTo>
                <a:lnTo>
                  <a:pt x="1152245" y="257390"/>
                </a:lnTo>
                <a:lnTo>
                  <a:pt x="1157795" y="259930"/>
                </a:lnTo>
                <a:lnTo>
                  <a:pt x="1162723" y="259930"/>
                </a:lnTo>
                <a:lnTo>
                  <a:pt x="1161503" y="261200"/>
                </a:lnTo>
                <a:lnTo>
                  <a:pt x="1160818" y="262470"/>
                </a:lnTo>
                <a:lnTo>
                  <a:pt x="1161288" y="265010"/>
                </a:lnTo>
                <a:lnTo>
                  <a:pt x="1164272" y="263740"/>
                </a:lnTo>
                <a:lnTo>
                  <a:pt x="1166228" y="261200"/>
                </a:lnTo>
                <a:lnTo>
                  <a:pt x="1167053" y="261200"/>
                </a:lnTo>
                <a:lnTo>
                  <a:pt x="1168336" y="259930"/>
                </a:lnTo>
                <a:lnTo>
                  <a:pt x="1169885" y="259930"/>
                </a:lnTo>
                <a:lnTo>
                  <a:pt x="1169822" y="261200"/>
                </a:lnTo>
                <a:lnTo>
                  <a:pt x="1168336" y="261200"/>
                </a:lnTo>
                <a:lnTo>
                  <a:pt x="1165948" y="262470"/>
                </a:lnTo>
                <a:lnTo>
                  <a:pt x="1165288" y="263740"/>
                </a:lnTo>
                <a:lnTo>
                  <a:pt x="1167333" y="263740"/>
                </a:lnTo>
                <a:lnTo>
                  <a:pt x="1167650" y="265010"/>
                </a:lnTo>
                <a:lnTo>
                  <a:pt x="1167231" y="266280"/>
                </a:lnTo>
                <a:lnTo>
                  <a:pt x="1169060" y="266280"/>
                </a:lnTo>
                <a:lnTo>
                  <a:pt x="1171371" y="265010"/>
                </a:lnTo>
                <a:lnTo>
                  <a:pt x="1173543" y="265010"/>
                </a:lnTo>
                <a:lnTo>
                  <a:pt x="1174496" y="263740"/>
                </a:lnTo>
                <a:lnTo>
                  <a:pt x="1176121" y="262470"/>
                </a:lnTo>
                <a:lnTo>
                  <a:pt x="1176655" y="262470"/>
                </a:lnTo>
                <a:lnTo>
                  <a:pt x="1176655" y="263740"/>
                </a:lnTo>
                <a:lnTo>
                  <a:pt x="1175245" y="265010"/>
                </a:lnTo>
                <a:lnTo>
                  <a:pt x="1172591" y="266280"/>
                </a:lnTo>
                <a:lnTo>
                  <a:pt x="1171917" y="266280"/>
                </a:lnTo>
                <a:lnTo>
                  <a:pt x="1171917" y="268820"/>
                </a:lnTo>
                <a:lnTo>
                  <a:pt x="1174013" y="268820"/>
                </a:lnTo>
                <a:lnTo>
                  <a:pt x="1176578" y="266280"/>
                </a:lnTo>
                <a:lnTo>
                  <a:pt x="1176312" y="267550"/>
                </a:lnTo>
                <a:lnTo>
                  <a:pt x="1175702" y="270090"/>
                </a:lnTo>
                <a:lnTo>
                  <a:pt x="1177124" y="270090"/>
                </a:lnTo>
                <a:lnTo>
                  <a:pt x="1178471" y="267550"/>
                </a:lnTo>
                <a:lnTo>
                  <a:pt x="1179423" y="266280"/>
                </a:lnTo>
                <a:lnTo>
                  <a:pt x="1180299" y="266280"/>
                </a:lnTo>
                <a:lnTo>
                  <a:pt x="1180782" y="267550"/>
                </a:lnTo>
                <a:lnTo>
                  <a:pt x="1180985" y="267550"/>
                </a:lnTo>
                <a:lnTo>
                  <a:pt x="1181519" y="266280"/>
                </a:lnTo>
                <a:lnTo>
                  <a:pt x="1181785" y="266280"/>
                </a:lnTo>
                <a:lnTo>
                  <a:pt x="1182598" y="265010"/>
                </a:lnTo>
                <a:lnTo>
                  <a:pt x="1183347" y="266280"/>
                </a:lnTo>
                <a:lnTo>
                  <a:pt x="1186116" y="266280"/>
                </a:lnTo>
                <a:lnTo>
                  <a:pt x="1187983" y="265010"/>
                </a:lnTo>
                <a:lnTo>
                  <a:pt x="1189837" y="263740"/>
                </a:lnTo>
                <a:lnTo>
                  <a:pt x="1189837" y="262470"/>
                </a:lnTo>
                <a:lnTo>
                  <a:pt x="1189837" y="261200"/>
                </a:lnTo>
                <a:lnTo>
                  <a:pt x="1189964" y="259930"/>
                </a:lnTo>
                <a:lnTo>
                  <a:pt x="1190853" y="262470"/>
                </a:lnTo>
                <a:lnTo>
                  <a:pt x="1190586" y="263740"/>
                </a:lnTo>
                <a:lnTo>
                  <a:pt x="1188427" y="265010"/>
                </a:lnTo>
                <a:lnTo>
                  <a:pt x="1188427" y="281520"/>
                </a:lnTo>
                <a:lnTo>
                  <a:pt x="1187132" y="281520"/>
                </a:lnTo>
                <a:lnTo>
                  <a:pt x="1187399" y="280250"/>
                </a:lnTo>
                <a:lnTo>
                  <a:pt x="1188085" y="280250"/>
                </a:lnTo>
                <a:lnTo>
                  <a:pt x="1188427" y="281520"/>
                </a:lnTo>
                <a:lnTo>
                  <a:pt x="1188427" y="265010"/>
                </a:lnTo>
                <a:lnTo>
                  <a:pt x="1187132" y="266280"/>
                </a:lnTo>
                <a:lnTo>
                  <a:pt x="1184275" y="268668"/>
                </a:lnTo>
                <a:lnTo>
                  <a:pt x="1184275" y="282790"/>
                </a:lnTo>
                <a:lnTo>
                  <a:pt x="1183881" y="284060"/>
                </a:lnTo>
                <a:lnTo>
                  <a:pt x="1183614" y="282790"/>
                </a:lnTo>
                <a:lnTo>
                  <a:pt x="1184275" y="282790"/>
                </a:lnTo>
                <a:lnTo>
                  <a:pt x="1184275" y="268668"/>
                </a:lnTo>
                <a:lnTo>
                  <a:pt x="1184084" y="268820"/>
                </a:lnTo>
                <a:lnTo>
                  <a:pt x="1182255" y="269836"/>
                </a:lnTo>
                <a:lnTo>
                  <a:pt x="1182255" y="282790"/>
                </a:lnTo>
                <a:lnTo>
                  <a:pt x="1182255" y="284060"/>
                </a:lnTo>
                <a:lnTo>
                  <a:pt x="1181379" y="284060"/>
                </a:lnTo>
                <a:lnTo>
                  <a:pt x="1180299" y="285330"/>
                </a:lnTo>
                <a:lnTo>
                  <a:pt x="1176655" y="285330"/>
                </a:lnTo>
                <a:lnTo>
                  <a:pt x="1175029" y="285711"/>
                </a:lnTo>
                <a:lnTo>
                  <a:pt x="1175029" y="303110"/>
                </a:lnTo>
                <a:lnTo>
                  <a:pt x="1173746" y="304380"/>
                </a:lnTo>
                <a:lnTo>
                  <a:pt x="1173441" y="304380"/>
                </a:lnTo>
                <a:lnTo>
                  <a:pt x="1175029" y="303110"/>
                </a:lnTo>
                <a:lnTo>
                  <a:pt x="1175029" y="285711"/>
                </a:lnTo>
                <a:lnTo>
                  <a:pt x="1171105" y="286600"/>
                </a:lnTo>
                <a:lnTo>
                  <a:pt x="1170571" y="286600"/>
                </a:lnTo>
                <a:lnTo>
                  <a:pt x="1169466" y="284060"/>
                </a:lnTo>
                <a:lnTo>
                  <a:pt x="1169060" y="282790"/>
                </a:lnTo>
                <a:lnTo>
                  <a:pt x="1171448" y="282790"/>
                </a:lnTo>
                <a:lnTo>
                  <a:pt x="1172857" y="285330"/>
                </a:lnTo>
                <a:lnTo>
                  <a:pt x="1175245" y="285330"/>
                </a:lnTo>
                <a:lnTo>
                  <a:pt x="1176515" y="284060"/>
                </a:lnTo>
                <a:lnTo>
                  <a:pt x="1177582" y="282790"/>
                </a:lnTo>
                <a:lnTo>
                  <a:pt x="1179220" y="282790"/>
                </a:lnTo>
                <a:lnTo>
                  <a:pt x="1178471" y="284060"/>
                </a:lnTo>
                <a:lnTo>
                  <a:pt x="1180515" y="284060"/>
                </a:lnTo>
                <a:lnTo>
                  <a:pt x="1181112" y="282790"/>
                </a:lnTo>
                <a:lnTo>
                  <a:pt x="1182255" y="282790"/>
                </a:lnTo>
                <a:lnTo>
                  <a:pt x="1182255" y="269836"/>
                </a:lnTo>
                <a:lnTo>
                  <a:pt x="1181785" y="270090"/>
                </a:lnTo>
                <a:lnTo>
                  <a:pt x="1177467" y="272630"/>
                </a:lnTo>
                <a:lnTo>
                  <a:pt x="1174153" y="270090"/>
                </a:lnTo>
                <a:lnTo>
                  <a:pt x="1172324" y="270090"/>
                </a:lnTo>
                <a:lnTo>
                  <a:pt x="1170495" y="268820"/>
                </a:lnTo>
                <a:lnTo>
                  <a:pt x="1168730" y="268820"/>
                </a:lnTo>
                <a:lnTo>
                  <a:pt x="1168946" y="270090"/>
                </a:lnTo>
                <a:lnTo>
                  <a:pt x="1170368" y="271360"/>
                </a:lnTo>
                <a:lnTo>
                  <a:pt x="1171371" y="272630"/>
                </a:lnTo>
                <a:lnTo>
                  <a:pt x="1169682" y="271360"/>
                </a:lnTo>
                <a:lnTo>
                  <a:pt x="1166025" y="271360"/>
                </a:lnTo>
                <a:lnTo>
                  <a:pt x="1163523" y="270090"/>
                </a:lnTo>
                <a:lnTo>
                  <a:pt x="1162723" y="270090"/>
                </a:lnTo>
                <a:lnTo>
                  <a:pt x="1163523" y="271360"/>
                </a:lnTo>
                <a:lnTo>
                  <a:pt x="1163193" y="272630"/>
                </a:lnTo>
                <a:lnTo>
                  <a:pt x="1160335" y="272630"/>
                </a:lnTo>
                <a:lnTo>
                  <a:pt x="1159256" y="271360"/>
                </a:lnTo>
                <a:lnTo>
                  <a:pt x="1158265" y="271360"/>
                </a:lnTo>
                <a:lnTo>
                  <a:pt x="1156030" y="272630"/>
                </a:lnTo>
                <a:lnTo>
                  <a:pt x="1156030" y="273900"/>
                </a:lnTo>
                <a:lnTo>
                  <a:pt x="1156347" y="275170"/>
                </a:lnTo>
                <a:lnTo>
                  <a:pt x="1158849" y="273900"/>
                </a:lnTo>
                <a:lnTo>
                  <a:pt x="1157719" y="275170"/>
                </a:lnTo>
                <a:lnTo>
                  <a:pt x="1156436" y="276440"/>
                </a:lnTo>
                <a:lnTo>
                  <a:pt x="1160767" y="276440"/>
                </a:lnTo>
                <a:lnTo>
                  <a:pt x="1160335" y="277710"/>
                </a:lnTo>
                <a:lnTo>
                  <a:pt x="1160018" y="278980"/>
                </a:lnTo>
                <a:lnTo>
                  <a:pt x="1163129" y="278980"/>
                </a:lnTo>
                <a:lnTo>
                  <a:pt x="1162723" y="281520"/>
                </a:lnTo>
                <a:lnTo>
                  <a:pt x="1163129" y="281520"/>
                </a:lnTo>
                <a:lnTo>
                  <a:pt x="1164894" y="280250"/>
                </a:lnTo>
                <a:lnTo>
                  <a:pt x="1166571" y="278980"/>
                </a:lnTo>
                <a:lnTo>
                  <a:pt x="1168730" y="282790"/>
                </a:lnTo>
                <a:lnTo>
                  <a:pt x="1166571" y="284060"/>
                </a:lnTo>
                <a:lnTo>
                  <a:pt x="1166304" y="284060"/>
                </a:lnTo>
                <a:lnTo>
                  <a:pt x="1165948" y="282790"/>
                </a:lnTo>
                <a:lnTo>
                  <a:pt x="1158392" y="282790"/>
                </a:lnTo>
                <a:lnTo>
                  <a:pt x="1158392" y="284060"/>
                </a:lnTo>
                <a:lnTo>
                  <a:pt x="1160068" y="285330"/>
                </a:lnTo>
                <a:lnTo>
                  <a:pt x="1160957" y="285330"/>
                </a:lnTo>
                <a:lnTo>
                  <a:pt x="1161237" y="286600"/>
                </a:lnTo>
                <a:lnTo>
                  <a:pt x="1161034" y="287870"/>
                </a:lnTo>
                <a:lnTo>
                  <a:pt x="1160627" y="289140"/>
                </a:lnTo>
                <a:lnTo>
                  <a:pt x="1160475" y="289140"/>
                </a:lnTo>
                <a:lnTo>
                  <a:pt x="1157973" y="287870"/>
                </a:lnTo>
                <a:lnTo>
                  <a:pt x="1156830" y="286600"/>
                </a:lnTo>
                <a:lnTo>
                  <a:pt x="1155484" y="285330"/>
                </a:lnTo>
                <a:lnTo>
                  <a:pt x="1153731" y="285330"/>
                </a:lnTo>
                <a:lnTo>
                  <a:pt x="1153731" y="286600"/>
                </a:lnTo>
                <a:lnTo>
                  <a:pt x="1154607" y="287870"/>
                </a:lnTo>
                <a:lnTo>
                  <a:pt x="1155344" y="289140"/>
                </a:lnTo>
                <a:lnTo>
                  <a:pt x="1154811" y="289140"/>
                </a:lnTo>
                <a:lnTo>
                  <a:pt x="1147965" y="287870"/>
                </a:lnTo>
                <a:lnTo>
                  <a:pt x="1147013" y="287870"/>
                </a:lnTo>
                <a:lnTo>
                  <a:pt x="1147013" y="289140"/>
                </a:lnTo>
                <a:lnTo>
                  <a:pt x="1150607" y="291680"/>
                </a:lnTo>
                <a:lnTo>
                  <a:pt x="1152588" y="291680"/>
                </a:lnTo>
                <a:lnTo>
                  <a:pt x="1151902" y="292950"/>
                </a:lnTo>
                <a:lnTo>
                  <a:pt x="1153248" y="294220"/>
                </a:lnTo>
                <a:lnTo>
                  <a:pt x="1156487" y="294220"/>
                </a:lnTo>
                <a:lnTo>
                  <a:pt x="1156436" y="295490"/>
                </a:lnTo>
                <a:lnTo>
                  <a:pt x="1160157" y="295490"/>
                </a:lnTo>
                <a:lnTo>
                  <a:pt x="1160233" y="298030"/>
                </a:lnTo>
                <a:lnTo>
                  <a:pt x="1161503" y="296760"/>
                </a:lnTo>
                <a:lnTo>
                  <a:pt x="1162583" y="295490"/>
                </a:lnTo>
                <a:lnTo>
                  <a:pt x="1162939" y="295490"/>
                </a:lnTo>
                <a:lnTo>
                  <a:pt x="1162939" y="296760"/>
                </a:lnTo>
                <a:lnTo>
                  <a:pt x="1164005" y="296760"/>
                </a:lnTo>
                <a:lnTo>
                  <a:pt x="1164628" y="298030"/>
                </a:lnTo>
                <a:lnTo>
                  <a:pt x="1164958" y="298030"/>
                </a:lnTo>
                <a:lnTo>
                  <a:pt x="1165364" y="299300"/>
                </a:lnTo>
                <a:lnTo>
                  <a:pt x="1166101" y="300570"/>
                </a:lnTo>
                <a:lnTo>
                  <a:pt x="1167231" y="300570"/>
                </a:lnTo>
                <a:lnTo>
                  <a:pt x="1168209" y="303110"/>
                </a:lnTo>
                <a:lnTo>
                  <a:pt x="1170432" y="303110"/>
                </a:lnTo>
                <a:lnTo>
                  <a:pt x="1171511" y="305244"/>
                </a:lnTo>
                <a:lnTo>
                  <a:pt x="1172349" y="305244"/>
                </a:lnTo>
                <a:lnTo>
                  <a:pt x="1211859" y="305244"/>
                </a:lnTo>
                <a:lnTo>
                  <a:pt x="1207681" y="303110"/>
                </a:lnTo>
                <a:lnTo>
                  <a:pt x="1203020" y="300570"/>
                </a:lnTo>
                <a:lnTo>
                  <a:pt x="1201267" y="298030"/>
                </a:lnTo>
                <a:lnTo>
                  <a:pt x="1201610" y="298030"/>
                </a:lnTo>
                <a:lnTo>
                  <a:pt x="1203693" y="299300"/>
                </a:lnTo>
                <a:lnTo>
                  <a:pt x="1204709" y="300570"/>
                </a:lnTo>
                <a:lnTo>
                  <a:pt x="1204976" y="300570"/>
                </a:lnTo>
                <a:lnTo>
                  <a:pt x="1205064" y="298030"/>
                </a:lnTo>
                <a:lnTo>
                  <a:pt x="1205725" y="299300"/>
                </a:lnTo>
                <a:lnTo>
                  <a:pt x="1206207" y="299300"/>
                </a:lnTo>
                <a:lnTo>
                  <a:pt x="1206741" y="300570"/>
                </a:lnTo>
                <a:lnTo>
                  <a:pt x="1207160" y="299300"/>
                </a:lnTo>
                <a:lnTo>
                  <a:pt x="1208493" y="299300"/>
                </a:lnTo>
                <a:lnTo>
                  <a:pt x="1209586" y="300570"/>
                </a:lnTo>
                <a:lnTo>
                  <a:pt x="1211199" y="301840"/>
                </a:lnTo>
                <a:lnTo>
                  <a:pt x="1211199" y="298030"/>
                </a:lnTo>
                <a:lnTo>
                  <a:pt x="1211745" y="298030"/>
                </a:lnTo>
                <a:lnTo>
                  <a:pt x="1212291" y="299300"/>
                </a:lnTo>
                <a:lnTo>
                  <a:pt x="1214996" y="300570"/>
                </a:lnTo>
                <a:lnTo>
                  <a:pt x="1216748" y="300570"/>
                </a:lnTo>
                <a:lnTo>
                  <a:pt x="1216748" y="299300"/>
                </a:lnTo>
                <a:lnTo>
                  <a:pt x="1216901" y="298030"/>
                </a:lnTo>
                <a:lnTo>
                  <a:pt x="1217625" y="300570"/>
                </a:lnTo>
                <a:lnTo>
                  <a:pt x="1219136" y="300570"/>
                </a:lnTo>
                <a:lnTo>
                  <a:pt x="1221016" y="301840"/>
                </a:lnTo>
                <a:lnTo>
                  <a:pt x="1221486" y="301840"/>
                </a:lnTo>
                <a:lnTo>
                  <a:pt x="1222286" y="300570"/>
                </a:lnTo>
                <a:lnTo>
                  <a:pt x="1222756" y="300570"/>
                </a:lnTo>
                <a:lnTo>
                  <a:pt x="1223505" y="299300"/>
                </a:lnTo>
                <a:lnTo>
                  <a:pt x="1223860" y="299300"/>
                </a:lnTo>
                <a:lnTo>
                  <a:pt x="1224191" y="300570"/>
                </a:lnTo>
                <a:lnTo>
                  <a:pt x="1224191" y="299300"/>
                </a:lnTo>
                <a:lnTo>
                  <a:pt x="1223911" y="298030"/>
                </a:lnTo>
                <a:lnTo>
                  <a:pt x="1223505" y="296760"/>
                </a:lnTo>
                <a:lnTo>
                  <a:pt x="1225346" y="298030"/>
                </a:lnTo>
                <a:lnTo>
                  <a:pt x="1228318" y="298030"/>
                </a:lnTo>
                <a:lnTo>
                  <a:pt x="1226350" y="295490"/>
                </a:lnTo>
                <a:lnTo>
                  <a:pt x="1228648" y="295490"/>
                </a:lnTo>
                <a:lnTo>
                  <a:pt x="1227505" y="294220"/>
                </a:lnTo>
                <a:lnTo>
                  <a:pt x="1226883" y="292950"/>
                </a:lnTo>
                <a:lnTo>
                  <a:pt x="1226616" y="292950"/>
                </a:lnTo>
                <a:lnTo>
                  <a:pt x="1226883" y="291680"/>
                </a:lnTo>
                <a:lnTo>
                  <a:pt x="1227378" y="291680"/>
                </a:lnTo>
                <a:lnTo>
                  <a:pt x="1228178" y="292950"/>
                </a:lnTo>
                <a:lnTo>
                  <a:pt x="1228801" y="292950"/>
                </a:lnTo>
                <a:lnTo>
                  <a:pt x="1229931" y="294220"/>
                </a:lnTo>
                <a:lnTo>
                  <a:pt x="1233322" y="294220"/>
                </a:lnTo>
                <a:lnTo>
                  <a:pt x="1233195" y="292950"/>
                </a:lnTo>
                <a:lnTo>
                  <a:pt x="1232636" y="292950"/>
                </a:lnTo>
                <a:lnTo>
                  <a:pt x="1231773" y="291680"/>
                </a:lnTo>
                <a:lnTo>
                  <a:pt x="1234681" y="291680"/>
                </a:lnTo>
                <a:lnTo>
                  <a:pt x="1235964" y="290410"/>
                </a:lnTo>
                <a:lnTo>
                  <a:pt x="1237246" y="289140"/>
                </a:lnTo>
                <a:lnTo>
                  <a:pt x="1238529" y="287870"/>
                </a:lnTo>
                <a:close/>
              </a:path>
              <a:path w="1276350" h="562610">
                <a:moveTo>
                  <a:pt x="1276273" y="386930"/>
                </a:moveTo>
                <a:lnTo>
                  <a:pt x="1268298" y="388200"/>
                </a:lnTo>
                <a:lnTo>
                  <a:pt x="1258887" y="388200"/>
                </a:lnTo>
                <a:lnTo>
                  <a:pt x="1258887" y="386930"/>
                </a:lnTo>
                <a:lnTo>
                  <a:pt x="1260233" y="386930"/>
                </a:lnTo>
                <a:lnTo>
                  <a:pt x="1260233" y="385660"/>
                </a:lnTo>
                <a:lnTo>
                  <a:pt x="1252397" y="385660"/>
                </a:lnTo>
                <a:lnTo>
                  <a:pt x="1245146" y="384390"/>
                </a:lnTo>
                <a:lnTo>
                  <a:pt x="1244739" y="383120"/>
                </a:lnTo>
                <a:lnTo>
                  <a:pt x="1244549" y="383120"/>
                </a:lnTo>
                <a:lnTo>
                  <a:pt x="1244955" y="381850"/>
                </a:lnTo>
                <a:lnTo>
                  <a:pt x="1247800" y="381850"/>
                </a:lnTo>
                <a:lnTo>
                  <a:pt x="1248270" y="380580"/>
                </a:lnTo>
                <a:lnTo>
                  <a:pt x="1248816" y="381850"/>
                </a:lnTo>
                <a:lnTo>
                  <a:pt x="1249819" y="381850"/>
                </a:lnTo>
                <a:lnTo>
                  <a:pt x="1249819" y="380580"/>
                </a:lnTo>
                <a:lnTo>
                  <a:pt x="1250416" y="380580"/>
                </a:lnTo>
                <a:lnTo>
                  <a:pt x="1251445" y="381850"/>
                </a:lnTo>
                <a:lnTo>
                  <a:pt x="1256385" y="381850"/>
                </a:lnTo>
                <a:lnTo>
                  <a:pt x="1253286" y="379310"/>
                </a:lnTo>
                <a:lnTo>
                  <a:pt x="1252537" y="379310"/>
                </a:lnTo>
                <a:lnTo>
                  <a:pt x="1251839" y="378040"/>
                </a:lnTo>
                <a:lnTo>
                  <a:pt x="1253210" y="378040"/>
                </a:lnTo>
                <a:lnTo>
                  <a:pt x="1253401" y="379310"/>
                </a:lnTo>
                <a:lnTo>
                  <a:pt x="1259967" y="379310"/>
                </a:lnTo>
                <a:lnTo>
                  <a:pt x="1257401" y="378040"/>
                </a:lnTo>
                <a:lnTo>
                  <a:pt x="1255102" y="376770"/>
                </a:lnTo>
                <a:lnTo>
                  <a:pt x="1259967" y="376770"/>
                </a:lnTo>
                <a:lnTo>
                  <a:pt x="1260983" y="375500"/>
                </a:lnTo>
                <a:lnTo>
                  <a:pt x="1261859" y="374230"/>
                </a:lnTo>
                <a:lnTo>
                  <a:pt x="1262875" y="372960"/>
                </a:lnTo>
                <a:lnTo>
                  <a:pt x="1264437" y="372960"/>
                </a:lnTo>
                <a:lnTo>
                  <a:pt x="1264958" y="371690"/>
                </a:lnTo>
                <a:lnTo>
                  <a:pt x="1266253" y="370420"/>
                </a:lnTo>
                <a:lnTo>
                  <a:pt x="1264551" y="369150"/>
                </a:lnTo>
                <a:lnTo>
                  <a:pt x="1260652" y="370420"/>
                </a:lnTo>
                <a:lnTo>
                  <a:pt x="1256309" y="371690"/>
                </a:lnTo>
                <a:lnTo>
                  <a:pt x="1255445" y="371690"/>
                </a:lnTo>
                <a:lnTo>
                  <a:pt x="1255991" y="370420"/>
                </a:lnTo>
                <a:lnTo>
                  <a:pt x="1256309" y="369150"/>
                </a:lnTo>
                <a:lnTo>
                  <a:pt x="1251839" y="370420"/>
                </a:lnTo>
                <a:lnTo>
                  <a:pt x="1248549" y="371690"/>
                </a:lnTo>
                <a:lnTo>
                  <a:pt x="1248181" y="371690"/>
                </a:lnTo>
                <a:lnTo>
                  <a:pt x="1240002" y="369150"/>
                </a:lnTo>
                <a:lnTo>
                  <a:pt x="1235900" y="367880"/>
                </a:lnTo>
                <a:lnTo>
                  <a:pt x="1234059" y="365340"/>
                </a:lnTo>
                <a:lnTo>
                  <a:pt x="1239532" y="366610"/>
                </a:lnTo>
                <a:lnTo>
                  <a:pt x="1240078" y="366610"/>
                </a:lnTo>
                <a:lnTo>
                  <a:pt x="1240751" y="365340"/>
                </a:lnTo>
                <a:lnTo>
                  <a:pt x="1242923" y="365340"/>
                </a:lnTo>
                <a:lnTo>
                  <a:pt x="1243926" y="366610"/>
                </a:lnTo>
                <a:lnTo>
                  <a:pt x="1250162" y="366610"/>
                </a:lnTo>
                <a:lnTo>
                  <a:pt x="1250416" y="365340"/>
                </a:lnTo>
                <a:lnTo>
                  <a:pt x="1249832" y="364909"/>
                </a:lnTo>
                <a:lnTo>
                  <a:pt x="1250835" y="365340"/>
                </a:lnTo>
                <a:lnTo>
                  <a:pt x="1252131" y="365340"/>
                </a:lnTo>
                <a:lnTo>
                  <a:pt x="1251445" y="362800"/>
                </a:lnTo>
                <a:lnTo>
                  <a:pt x="1254099" y="362800"/>
                </a:lnTo>
                <a:lnTo>
                  <a:pt x="1253807" y="361530"/>
                </a:lnTo>
                <a:lnTo>
                  <a:pt x="1253617" y="361530"/>
                </a:lnTo>
                <a:lnTo>
                  <a:pt x="1253807" y="360260"/>
                </a:lnTo>
                <a:lnTo>
                  <a:pt x="1254696" y="360260"/>
                </a:lnTo>
                <a:lnTo>
                  <a:pt x="1253947" y="358990"/>
                </a:lnTo>
                <a:lnTo>
                  <a:pt x="1252943" y="358990"/>
                </a:lnTo>
                <a:lnTo>
                  <a:pt x="1252943" y="357720"/>
                </a:lnTo>
                <a:lnTo>
                  <a:pt x="1254429" y="356450"/>
                </a:lnTo>
                <a:lnTo>
                  <a:pt x="1256995" y="353910"/>
                </a:lnTo>
                <a:lnTo>
                  <a:pt x="1256525" y="353910"/>
                </a:lnTo>
                <a:lnTo>
                  <a:pt x="1250975" y="355574"/>
                </a:lnTo>
                <a:lnTo>
                  <a:pt x="1250975" y="360260"/>
                </a:lnTo>
                <a:lnTo>
                  <a:pt x="1250226" y="361530"/>
                </a:lnTo>
                <a:lnTo>
                  <a:pt x="1249819" y="360260"/>
                </a:lnTo>
                <a:lnTo>
                  <a:pt x="1250975" y="360260"/>
                </a:lnTo>
                <a:lnTo>
                  <a:pt x="1250975" y="355574"/>
                </a:lnTo>
                <a:lnTo>
                  <a:pt x="1243812" y="357720"/>
                </a:lnTo>
                <a:lnTo>
                  <a:pt x="1240421" y="357720"/>
                </a:lnTo>
                <a:lnTo>
                  <a:pt x="1239253" y="356450"/>
                </a:lnTo>
                <a:lnTo>
                  <a:pt x="1238135" y="355244"/>
                </a:lnTo>
                <a:lnTo>
                  <a:pt x="1238135" y="357720"/>
                </a:lnTo>
                <a:lnTo>
                  <a:pt x="1232636" y="357720"/>
                </a:lnTo>
                <a:lnTo>
                  <a:pt x="1232636" y="356450"/>
                </a:lnTo>
                <a:lnTo>
                  <a:pt x="1237183" y="356450"/>
                </a:lnTo>
                <a:lnTo>
                  <a:pt x="1238135" y="357720"/>
                </a:lnTo>
                <a:lnTo>
                  <a:pt x="1238135" y="355244"/>
                </a:lnTo>
                <a:lnTo>
                  <a:pt x="1236916" y="353910"/>
                </a:lnTo>
                <a:lnTo>
                  <a:pt x="1240815" y="353910"/>
                </a:lnTo>
                <a:lnTo>
                  <a:pt x="1243812" y="355180"/>
                </a:lnTo>
                <a:lnTo>
                  <a:pt x="1244396" y="353910"/>
                </a:lnTo>
                <a:lnTo>
                  <a:pt x="1241971" y="352640"/>
                </a:lnTo>
                <a:lnTo>
                  <a:pt x="1240218" y="351370"/>
                </a:lnTo>
                <a:lnTo>
                  <a:pt x="1240078" y="350100"/>
                </a:lnTo>
                <a:lnTo>
                  <a:pt x="1241234" y="350100"/>
                </a:lnTo>
                <a:lnTo>
                  <a:pt x="1243685" y="351370"/>
                </a:lnTo>
                <a:lnTo>
                  <a:pt x="1245095" y="350100"/>
                </a:lnTo>
                <a:lnTo>
                  <a:pt x="1245095" y="348830"/>
                </a:lnTo>
                <a:lnTo>
                  <a:pt x="1242923" y="348830"/>
                </a:lnTo>
                <a:lnTo>
                  <a:pt x="1244828" y="347560"/>
                </a:lnTo>
                <a:lnTo>
                  <a:pt x="1245692" y="347560"/>
                </a:lnTo>
                <a:lnTo>
                  <a:pt x="1246365" y="346290"/>
                </a:lnTo>
                <a:lnTo>
                  <a:pt x="1246225" y="346290"/>
                </a:lnTo>
                <a:lnTo>
                  <a:pt x="1242504" y="347560"/>
                </a:lnTo>
                <a:lnTo>
                  <a:pt x="1228039" y="347560"/>
                </a:lnTo>
                <a:lnTo>
                  <a:pt x="1225080" y="346290"/>
                </a:lnTo>
                <a:lnTo>
                  <a:pt x="1222908" y="345020"/>
                </a:lnTo>
                <a:lnTo>
                  <a:pt x="1225829" y="345020"/>
                </a:lnTo>
                <a:lnTo>
                  <a:pt x="1225473" y="343750"/>
                </a:lnTo>
                <a:lnTo>
                  <a:pt x="1225207" y="342480"/>
                </a:lnTo>
                <a:lnTo>
                  <a:pt x="1227797" y="345020"/>
                </a:lnTo>
                <a:lnTo>
                  <a:pt x="1229931" y="345020"/>
                </a:lnTo>
                <a:lnTo>
                  <a:pt x="1229931" y="343750"/>
                </a:lnTo>
                <a:lnTo>
                  <a:pt x="1232636" y="343750"/>
                </a:lnTo>
                <a:lnTo>
                  <a:pt x="1233385" y="342480"/>
                </a:lnTo>
                <a:lnTo>
                  <a:pt x="1236510" y="342480"/>
                </a:lnTo>
                <a:lnTo>
                  <a:pt x="1233932" y="339940"/>
                </a:lnTo>
                <a:lnTo>
                  <a:pt x="1231620" y="338670"/>
                </a:lnTo>
                <a:lnTo>
                  <a:pt x="1239215" y="339940"/>
                </a:lnTo>
                <a:lnTo>
                  <a:pt x="1240485" y="338670"/>
                </a:lnTo>
                <a:lnTo>
                  <a:pt x="1239799" y="337400"/>
                </a:lnTo>
                <a:lnTo>
                  <a:pt x="1239075" y="337400"/>
                </a:lnTo>
                <a:lnTo>
                  <a:pt x="1240967" y="334860"/>
                </a:lnTo>
                <a:lnTo>
                  <a:pt x="1245362" y="334860"/>
                </a:lnTo>
                <a:lnTo>
                  <a:pt x="1245692" y="333590"/>
                </a:lnTo>
                <a:lnTo>
                  <a:pt x="1246771" y="333590"/>
                </a:lnTo>
                <a:lnTo>
                  <a:pt x="1246581" y="332320"/>
                </a:lnTo>
                <a:lnTo>
                  <a:pt x="1247660" y="332320"/>
                </a:lnTo>
                <a:lnTo>
                  <a:pt x="1247660" y="331050"/>
                </a:lnTo>
                <a:lnTo>
                  <a:pt x="1246505" y="329780"/>
                </a:lnTo>
                <a:lnTo>
                  <a:pt x="1245146" y="329780"/>
                </a:lnTo>
                <a:lnTo>
                  <a:pt x="1244396" y="328510"/>
                </a:lnTo>
                <a:lnTo>
                  <a:pt x="1241374" y="328510"/>
                </a:lnTo>
                <a:lnTo>
                  <a:pt x="1241717" y="327240"/>
                </a:lnTo>
                <a:lnTo>
                  <a:pt x="1240345" y="327240"/>
                </a:lnTo>
                <a:lnTo>
                  <a:pt x="1239215" y="328510"/>
                </a:lnTo>
                <a:lnTo>
                  <a:pt x="1234681" y="328510"/>
                </a:lnTo>
                <a:lnTo>
                  <a:pt x="1232903" y="329780"/>
                </a:lnTo>
                <a:lnTo>
                  <a:pt x="1233932" y="328510"/>
                </a:lnTo>
                <a:lnTo>
                  <a:pt x="1234948" y="327240"/>
                </a:lnTo>
                <a:lnTo>
                  <a:pt x="1237107" y="325970"/>
                </a:lnTo>
                <a:lnTo>
                  <a:pt x="1237399" y="324700"/>
                </a:lnTo>
                <a:lnTo>
                  <a:pt x="1235430" y="325970"/>
                </a:lnTo>
                <a:lnTo>
                  <a:pt x="1233512" y="327240"/>
                </a:lnTo>
                <a:lnTo>
                  <a:pt x="1232090" y="325970"/>
                </a:lnTo>
                <a:lnTo>
                  <a:pt x="1233195" y="325970"/>
                </a:lnTo>
                <a:lnTo>
                  <a:pt x="1234681" y="323430"/>
                </a:lnTo>
                <a:lnTo>
                  <a:pt x="1234135" y="322160"/>
                </a:lnTo>
                <a:lnTo>
                  <a:pt x="1232522" y="324700"/>
                </a:lnTo>
                <a:lnTo>
                  <a:pt x="1231773" y="324700"/>
                </a:lnTo>
                <a:lnTo>
                  <a:pt x="1230071" y="325970"/>
                </a:lnTo>
                <a:lnTo>
                  <a:pt x="1224724" y="328510"/>
                </a:lnTo>
                <a:lnTo>
                  <a:pt x="1219022" y="327240"/>
                </a:lnTo>
                <a:lnTo>
                  <a:pt x="1213307" y="325970"/>
                </a:lnTo>
                <a:lnTo>
                  <a:pt x="1213307" y="324700"/>
                </a:lnTo>
                <a:lnTo>
                  <a:pt x="1213307" y="322160"/>
                </a:lnTo>
                <a:lnTo>
                  <a:pt x="1212888" y="320890"/>
                </a:lnTo>
                <a:lnTo>
                  <a:pt x="1211872" y="320890"/>
                </a:lnTo>
                <a:lnTo>
                  <a:pt x="1211872" y="319620"/>
                </a:lnTo>
                <a:lnTo>
                  <a:pt x="1212824" y="319620"/>
                </a:lnTo>
                <a:lnTo>
                  <a:pt x="1213307" y="320890"/>
                </a:lnTo>
                <a:lnTo>
                  <a:pt x="1213497" y="320890"/>
                </a:lnTo>
                <a:lnTo>
                  <a:pt x="1213853" y="322160"/>
                </a:lnTo>
                <a:lnTo>
                  <a:pt x="1219174" y="322160"/>
                </a:lnTo>
                <a:lnTo>
                  <a:pt x="1221346" y="323430"/>
                </a:lnTo>
                <a:lnTo>
                  <a:pt x="1221625" y="323430"/>
                </a:lnTo>
                <a:lnTo>
                  <a:pt x="1221625" y="319620"/>
                </a:lnTo>
                <a:lnTo>
                  <a:pt x="1223911" y="322160"/>
                </a:lnTo>
                <a:lnTo>
                  <a:pt x="1227035" y="322160"/>
                </a:lnTo>
                <a:lnTo>
                  <a:pt x="1226883" y="320890"/>
                </a:lnTo>
                <a:lnTo>
                  <a:pt x="1226299" y="320890"/>
                </a:lnTo>
                <a:lnTo>
                  <a:pt x="1225473" y="319620"/>
                </a:lnTo>
                <a:lnTo>
                  <a:pt x="1229461" y="320890"/>
                </a:lnTo>
                <a:lnTo>
                  <a:pt x="1233512" y="320890"/>
                </a:lnTo>
                <a:lnTo>
                  <a:pt x="1232636" y="319620"/>
                </a:lnTo>
                <a:lnTo>
                  <a:pt x="1232839" y="318350"/>
                </a:lnTo>
                <a:lnTo>
                  <a:pt x="1233652" y="318350"/>
                </a:lnTo>
                <a:lnTo>
                  <a:pt x="1233932" y="319620"/>
                </a:lnTo>
                <a:lnTo>
                  <a:pt x="1233932" y="320890"/>
                </a:lnTo>
                <a:lnTo>
                  <a:pt x="1234592" y="320890"/>
                </a:lnTo>
                <a:lnTo>
                  <a:pt x="1235951" y="319620"/>
                </a:lnTo>
                <a:lnTo>
                  <a:pt x="1235011" y="318350"/>
                </a:lnTo>
                <a:lnTo>
                  <a:pt x="1233932" y="317080"/>
                </a:lnTo>
                <a:lnTo>
                  <a:pt x="1237716" y="317080"/>
                </a:lnTo>
                <a:lnTo>
                  <a:pt x="1238046" y="315810"/>
                </a:lnTo>
                <a:lnTo>
                  <a:pt x="1235494" y="315810"/>
                </a:lnTo>
                <a:lnTo>
                  <a:pt x="1235811" y="314540"/>
                </a:lnTo>
                <a:lnTo>
                  <a:pt x="1238186" y="313270"/>
                </a:lnTo>
                <a:lnTo>
                  <a:pt x="1240078" y="312000"/>
                </a:lnTo>
                <a:lnTo>
                  <a:pt x="1241234" y="312000"/>
                </a:lnTo>
                <a:lnTo>
                  <a:pt x="1243266" y="309460"/>
                </a:lnTo>
                <a:lnTo>
                  <a:pt x="1239342" y="309460"/>
                </a:lnTo>
                <a:lnTo>
                  <a:pt x="1238135" y="308190"/>
                </a:lnTo>
                <a:lnTo>
                  <a:pt x="1235214" y="308190"/>
                </a:lnTo>
                <a:lnTo>
                  <a:pt x="1236624" y="305650"/>
                </a:lnTo>
                <a:lnTo>
                  <a:pt x="1234592" y="305650"/>
                </a:lnTo>
                <a:lnTo>
                  <a:pt x="1231557" y="308190"/>
                </a:lnTo>
                <a:lnTo>
                  <a:pt x="1224381" y="308190"/>
                </a:lnTo>
                <a:lnTo>
                  <a:pt x="1225613" y="306920"/>
                </a:lnTo>
                <a:lnTo>
                  <a:pt x="1227035" y="306920"/>
                </a:lnTo>
                <a:lnTo>
                  <a:pt x="1226489" y="303110"/>
                </a:lnTo>
                <a:lnTo>
                  <a:pt x="1226350" y="303110"/>
                </a:lnTo>
                <a:lnTo>
                  <a:pt x="1225346" y="304380"/>
                </a:lnTo>
                <a:lnTo>
                  <a:pt x="1222756" y="305650"/>
                </a:lnTo>
                <a:lnTo>
                  <a:pt x="1220736" y="306920"/>
                </a:lnTo>
                <a:lnTo>
                  <a:pt x="1215123" y="306920"/>
                </a:lnTo>
                <a:lnTo>
                  <a:pt x="1212646" y="305650"/>
                </a:lnTo>
                <a:lnTo>
                  <a:pt x="1171841" y="305650"/>
                </a:lnTo>
                <a:lnTo>
                  <a:pt x="1171702" y="305650"/>
                </a:lnTo>
                <a:lnTo>
                  <a:pt x="1170762" y="305650"/>
                </a:lnTo>
                <a:lnTo>
                  <a:pt x="1167866" y="306920"/>
                </a:lnTo>
                <a:lnTo>
                  <a:pt x="1161694" y="308190"/>
                </a:lnTo>
                <a:lnTo>
                  <a:pt x="1160233" y="308190"/>
                </a:lnTo>
                <a:lnTo>
                  <a:pt x="1155560" y="304380"/>
                </a:lnTo>
                <a:lnTo>
                  <a:pt x="1154328" y="305650"/>
                </a:lnTo>
                <a:lnTo>
                  <a:pt x="1155026" y="306920"/>
                </a:lnTo>
                <a:lnTo>
                  <a:pt x="1155344" y="308190"/>
                </a:lnTo>
                <a:lnTo>
                  <a:pt x="1151089" y="308190"/>
                </a:lnTo>
                <a:lnTo>
                  <a:pt x="1150277" y="306920"/>
                </a:lnTo>
                <a:lnTo>
                  <a:pt x="1149604" y="306920"/>
                </a:lnTo>
                <a:lnTo>
                  <a:pt x="1148715" y="308190"/>
                </a:lnTo>
                <a:lnTo>
                  <a:pt x="1147432" y="309460"/>
                </a:lnTo>
                <a:lnTo>
                  <a:pt x="1151216" y="310730"/>
                </a:lnTo>
                <a:lnTo>
                  <a:pt x="1151775" y="312000"/>
                </a:lnTo>
                <a:lnTo>
                  <a:pt x="1151432" y="313270"/>
                </a:lnTo>
                <a:lnTo>
                  <a:pt x="1151216" y="313270"/>
                </a:lnTo>
                <a:lnTo>
                  <a:pt x="1151432" y="314540"/>
                </a:lnTo>
                <a:lnTo>
                  <a:pt x="1153998" y="313270"/>
                </a:lnTo>
                <a:lnTo>
                  <a:pt x="1154747" y="314540"/>
                </a:lnTo>
                <a:lnTo>
                  <a:pt x="1154328" y="314540"/>
                </a:lnTo>
                <a:lnTo>
                  <a:pt x="1153731" y="317080"/>
                </a:lnTo>
                <a:lnTo>
                  <a:pt x="1156233" y="317080"/>
                </a:lnTo>
                <a:lnTo>
                  <a:pt x="1158189" y="315810"/>
                </a:lnTo>
                <a:lnTo>
                  <a:pt x="1159002" y="315810"/>
                </a:lnTo>
                <a:lnTo>
                  <a:pt x="1157795" y="317080"/>
                </a:lnTo>
                <a:lnTo>
                  <a:pt x="1158938" y="319620"/>
                </a:lnTo>
                <a:lnTo>
                  <a:pt x="1160767" y="318350"/>
                </a:lnTo>
                <a:lnTo>
                  <a:pt x="1163332" y="317080"/>
                </a:lnTo>
                <a:lnTo>
                  <a:pt x="1164082" y="318350"/>
                </a:lnTo>
                <a:lnTo>
                  <a:pt x="1161503" y="319620"/>
                </a:lnTo>
                <a:lnTo>
                  <a:pt x="1158189" y="320890"/>
                </a:lnTo>
                <a:lnTo>
                  <a:pt x="1154950" y="320890"/>
                </a:lnTo>
                <a:lnTo>
                  <a:pt x="1153731" y="319620"/>
                </a:lnTo>
                <a:lnTo>
                  <a:pt x="1152309" y="318350"/>
                </a:lnTo>
                <a:lnTo>
                  <a:pt x="1150200" y="318350"/>
                </a:lnTo>
                <a:lnTo>
                  <a:pt x="1150683" y="319620"/>
                </a:lnTo>
                <a:lnTo>
                  <a:pt x="1151026" y="320890"/>
                </a:lnTo>
                <a:lnTo>
                  <a:pt x="1150543" y="320890"/>
                </a:lnTo>
                <a:lnTo>
                  <a:pt x="1144333" y="319620"/>
                </a:lnTo>
                <a:lnTo>
                  <a:pt x="1143850" y="320890"/>
                </a:lnTo>
                <a:lnTo>
                  <a:pt x="1147229" y="322160"/>
                </a:lnTo>
                <a:lnTo>
                  <a:pt x="1148930" y="323430"/>
                </a:lnTo>
                <a:lnTo>
                  <a:pt x="1149540" y="323430"/>
                </a:lnTo>
                <a:lnTo>
                  <a:pt x="1149337" y="324700"/>
                </a:lnTo>
                <a:lnTo>
                  <a:pt x="1148930" y="325970"/>
                </a:lnTo>
                <a:lnTo>
                  <a:pt x="1152779" y="325970"/>
                </a:lnTo>
                <a:lnTo>
                  <a:pt x="1153731" y="324700"/>
                </a:lnTo>
                <a:lnTo>
                  <a:pt x="1153922" y="324700"/>
                </a:lnTo>
                <a:lnTo>
                  <a:pt x="1153922" y="328510"/>
                </a:lnTo>
                <a:lnTo>
                  <a:pt x="1154264" y="328510"/>
                </a:lnTo>
                <a:lnTo>
                  <a:pt x="1156639" y="327240"/>
                </a:lnTo>
                <a:lnTo>
                  <a:pt x="1156830" y="327240"/>
                </a:lnTo>
                <a:lnTo>
                  <a:pt x="1156436" y="328510"/>
                </a:lnTo>
                <a:lnTo>
                  <a:pt x="1156081" y="329780"/>
                </a:lnTo>
                <a:lnTo>
                  <a:pt x="1158798" y="329780"/>
                </a:lnTo>
                <a:lnTo>
                  <a:pt x="1158798" y="331050"/>
                </a:lnTo>
                <a:lnTo>
                  <a:pt x="1160233" y="331050"/>
                </a:lnTo>
                <a:lnTo>
                  <a:pt x="1162126" y="328510"/>
                </a:lnTo>
                <a:lnTo>
                  <a:pt x="1163205" y="327240"/>
                </a:lnTo>
                <a:lnTo>
                  <a:pt x="1164272" y="325970"/>
                </a:lnTo>
                <a:lnTo>
                  <a:pt x="1165555" y="325970"/>
                </a:lnTo>
                <a:lnTo>
                  <a:pt x="1169060" y="327240"/>
                </a:lnTo>
                <a:lnTo>
                  <a:pt x="1175245" y="327240"/>
                </a:lnTo>
                <a:lnTo>
                  <a:pt x="1174699" y="327596"/>
                </a:lnTo>
                <a:lnTo>
                  <a:pt x="1174699" y="346290"/>
                </a:lnTo>
                <a:lnTo>
                  <a:pt x="1174496" y="347560"/>
                </a:lnTo>
                <a:lnTo>
                  <a:pt x="1174153" y="348830"/>
                </a:lnTo>
                <a:lnTo>
                  <a:pt x="1169822" y="350100"/>
                </a:lnTo>
                <a:lnTo>
                  <a:pt x="1168946" y="350100"/>
                </a:lnTo>
                <a:lnTo>
                  <a:pt x="1169466" y="347560"/>
                </a:lnTo>
                <a:lnTo>
                  <a:pt x="1169822" y="346290"/>
                </a:lnTo>
                <a:lnTo>
                  <a:pt x="1170762" y="346290"/>
                </a:lnTo>
                <a:lnTo>
                  <a:pt x="1170495" y="347560"/>
                </a:lnTo>
                <a:lnTo>
                  <a:pt x="1170965" y="347560"/>
                </a:lnTo>
                <a:lnTo>
                  <a:pt x="1174216" y="346290"/>
                </a:lnTo>
                <a:lnTo>
                  <a:pt x="1174699" y="346290"/>
                </a:lnTo>
                <a:lnTo>
                  <a:pt x="1174699" y="327596"/>
                </a:lnTo>
                <a:lnTo>
                  <a:pt x="1171244" y="329780"/>
                </a:lnTo>
                <a:lnTo>
                  <a:pt x="1169822" y="329780"/>
                </a:lnTo>
                <a:lnTo>
                  <a:pt x="1169822" y="328510"/>
                </a:lnTo>
                <a:lnTo>
                  <a:pt x="1168730" y="328510"/>
                </a:lnTo>
                <a:lnTo>
                  <a:pt x="1163662" y="328510"/>
                </a:lnTo>
                <a:lnTo>
                  <a:pt x="1166368" y="332320"/>
                </a:lnTo>
                <a:lnTo>
                  <a:pt x="1164272" y="332320"/>
                </a:lnTo>
                <a:lnTo>
                  <a:pt x="1163269" y="333590"/>
                </a:lnTo>
                <a:lnTo>
                  <a:pt x="1162126" y="333590"/>
                </a:lnTo>
                <a:lnTo>
                  <a:pt x="1161161" y="334860"/>
                </a:lnTo>
                <a:lnTo>
                  <a:pt x="1159319" y="334860"/>
                </a:lnTo>
                <a:lnTo>
                  <a:pt x="1158938" y="336130"/>
                </a:lnTo>
                <a:lnTo>
                  <a:pt x="1151978" y="336130"/>
                </a:lnTo>
                <a:lnTo>
                  <a:pt x="1150543" y="337400"/>
                </a:lnTo>
                <a:lnTo>
                  <a:pt x="1149337" y="337400"/>
                </a:lnTo>
                <a:lnTo>
                  <a:pt x="1147495" y="336130"/>
                </a:lnTo>
                <a:lnTo>
                  <a:pt x="1147114" y="337400"/>
                </a:lnTo>
                <a:lnTo>
                  <a:pt x="1146886" y="338670"/>
                </a:lnTo>
                <a:lnTo>
                  <a:pt x="1146759" y="339940"/>
                </a:lnTo>
                <a:lnTo>
                  <a:pt x="1139456" y="339940"/>
                </a:lnTo>
                <a:lnTo>
                  <a:pt x="1139456" y="341210"/>
                </a:lnTo>
                <a:lnTo>
                  <a:pt x="1143241" y="343750"/>
                </a:lnTo>
                <a:lnTo>
                  <a:pt x="1146479" y="343750"/>
                </a:lnTo>
                <a:lnTo>
                  <a:pt x="1145349" y="345020"/>
                </a:lnTo>
                <a:lnTo>
                  <a:pt x="1144130" y="346290"/>
                </a:lnTo>
                <a:lnTo>
                  <a:pt x="1147559" y="346290"/>
                </a:lnTo>
                <a:lnTo>
                  <a:pt x="1146886" y="348830"/>
                </a:lnTo>
                <a:lnTo>
                  <a:pt x="1147229" y="348830"/>
                </a:lnTo>
                <a:lnTo>
                  <a:pt x="1148854" y="347560"/>
                </a:lnTo>
                <a:lnTo>
                  <a:pt x="1153845" y="347560"/>
                </a:lnTo>
                <a:lnTo>
                  <a:pt x="1152779" y="350100"/>
                </a:lnTo>
                <a:lnTo>
                  <a:pt x="1154544" y="350100"/>
                </a:lnTo>
                <a:lnTo>
                  <a:pt x="1155623" y="348830"/>
                </a:lnTo>
                <a:lnTo>
                  <a:pt x="1156093" y="347560"/>
                </a:lnTo>
                <a:lnTo>
                  <a:pt x="1156563" y="346290"/>
                </a:lnTo>
                <a:lnTo>
                  <a:pt x="1156639" y="348830"/>
                </a:lnTo>
                <a:lnTo>
                  <a:pt x="1156970" y="350100"/>
                </a:lnTo>
                <a:lnTo>
                  <a:pt x="1162126" y="350100"/>
                </a:lnTo>
                <a:lnTo>
                  <a:pt x="1163866" y="346290"/>
                </a:lnTo>
                <a:lnTo>
                  <a:pt x="1165085" y="350100"/>
                </a:lnTo>
                <a:lnTo>
                  <a:pt x="1166368" y="347560"/>
                </a:lnTo>
                <a:lnTo>
                  <a:pt x="1167726" y="346290"/>
                </a:lnTo>
                <a:lnTo>
                  <a:pt x="1167726" y="350100"/>
                </a:lnTo>
                <a:lnTo>
                  <a:pt x="1166634" y="350100"/>
                </a:lnTo>
                <a:lnTo>
                  <a:pt x="1165707" y="351370"/>
                </a:lnTo>
                <a:lnTo>
                  <a:pt x="1165288" y="351370"/>
                </a:lnTo>
                <a:lnTo>
                  <a:pt x="1163929" y="352640"/>
                </a:lnTo>
                <a:lnTo>
                  <a:pt x="1158798" y="352640"/>
                </a:lnTo>
                <a:lnTo>
                  <a:pt x="1158798" y="353910"/>
                </a:lnTo>
                <a:lnTo>
                  <a:pt x="1161161" y="355180"/>
                </a:lnTo>
                <a:lnTo>
                  <a:pt x="1165225" y="355180"/>
                </a:lnTo>
                <a:lnTo>
                  <a:pt x="1165364" y="356450"/>
                </a:lnTo>
                <a:lnTo>
                  <a:pt x="1161288" y="357720"/>
                </a:lnTo>
                <a:lnTo>
                  <a:pt x="1140460" y="357720"/>
                </a:lnTo>
                <a:lnTo>
                  <a:pt x="1136015" y="358990"/>
                </a:lnTo>
                <a:lnTo>
                  <a:pt x="1136015" y="360260"/>
                </a:lnTo>
                <a:lnTo>
                  <a:pt x="1134249" y="360260"/>
                </a:lnTo>
                <a:lnTo>
                  <a:pt x="1133309" y="358990"/>
                </a:lnTo>
                <a:lnTo>
                  <a:pt x="1132547" y="360260"/>
                </a:lnTo>
                <a:lnTo>
                  <a:pt x="1132547" y="361530"/>
                </a:lnTo>
                <a:lnTo>
                  <a:pt x="1134808" y="362800"/>
                </a:lnTo>
                <a:lnTo>
                  <a:pt x="1138047" y="362800"/>
                </a:lnTo>
                <a:lnTo>
                  <a:pt x="1137704" y="364070"/>
                </a:lnTo>
                <a:lnTo>
                  <a:pt x="1135888" y="364070"/>
                </a:lnTo>
                <a:lnTo>
                  <a:pt x="1135126" y="365340"/>
                </a:lnTo>
                <a:lnTo>
                  <a:pt x="1133576" y="366610"/>
                </a:lnTo>
                <a:lnTo>
                  <a:pt x="1138047" y="366610"/>
                </a:lnTo>
                <a:lnTo>
                  <a:pt x="1138047" y="367880"/>
                </a:lnTo>
                <a:lnTo>
                  <a:pt x="1139456" y="367880"/>
                </a:lnTo>
                <a:lnTo>
                  <a:pt x="1140206" y="366610"/>
                </a:lnTo>
                <a:lnTo>
                  <a:pt x="1140866" y="367880"/>
                </a:lnTo>
                <a:lnTo>
                  <a:pt x="1140866" y="369150"/>
                </a:lnTo>
                <a:lnTo>
                  <a:pt x="1142555" y="369150"/>
                </a:lnTo>
                <a:lnTo>
                  <a:pt x="1143647" y="367880"/>
                </a:lnTo>
                <a:lnTo>
                  <a:pt x="1144041" y="366610"/>
                </a:lnTo>
                <a:lnTo>
                  <a:pt x="1145413" y="366610"/>
                </a:lnTo>
                <a:lnTo>
                  <a:pt x="1144130" y="367880"/>
                </a:lnTo>
                <a:lnTo>
                  <a:pt x="1143647" y="369150"/>
                </a:lnTo>
                <a:lnTo>
                  <a:pt x="1143647" y="370420"/>
                </a:lnTo>
                <a:lnTo>
                  <a:pt x="1146225" y="370420"/>
                </a:lnTo>
                <a:lnTo>
                  <a:pt x="1146695" y="369150"/>
                </a:lnTo>
                <a:lnTo>
                  <a:pt x="1147381" y="367880"/>
                </a:lnTo>
                <a:lnTo>
                  <a:pt x="1148321" y="367880"/>
                </a:lnTo>
                <a:lnTo>
                  <a:pt x="1148715" y="370420"/>
                </a:lnTo>
                <a:lnTo>
                  <a:pt x="1149337" y="371690"/>
                </a:lnTo>
                <a:lnTo>
                  <a:pt x="1150137" y="371690"/>
                </a:lnTo>
                <a:lnTo>
                  <a:pt x="1154671" y="367880"/>
                </a:lnTo>
                <a:lnTo>
                  <a:pt x="1154188" y="370420"/>
                </a:lnTo>
                <a:lnTo>
                  <a:pt x="1153642" y="372960"/>
                </a:lnTo>
                <a:lnTo>
                  <a:pt x="1154950" y="372960"/>
                </a:lnTo>
                <a:lnTo>
                  <a:pt x="1159535" y="369150"/>
                </a:lnTo>
                <a:lnTo>
                  <a:pt x="1159687" y="369150"/>
                </a:lnTo>
                <a:lnTo>
                  <a:pt x="1158849" y="370420"/>
                </a:lnTo>
                <a:lnTo>
                  <a:pt x="1158062" y="372960"/>
                </a:lnTo>
                <a:lnTo>
                  <a:pt x="1161288" y="372960"/>
                </a:lnTo>
                <a:lnTo>
                  <a:pt x="1162583" y="374230"/>
                </a:lnTo>
                <a:lnTo>
                  <a:pt x="1162939" y="374230"/>
                </a:lnTo>
                <a:lnTo>
                  <a:pt x="1162939" y="372960"/>
                </a:lnTo>
                <a:lnTo>
                  <a:pt x="1164958" y="372960"/>
                </a:lnTo>
                <a:lnTo>
                  <a:pt x="1164958" y="374230"/>
                </a:lnTo>
                <a:lnTo>
                  <a:pt x="1169441" y="374230"/>
                </a:lnTo>
                <a:lnTo>
                  <a:pt x="1167472" y="375500"/>
                </a:lnTo>
                <a:lnTo>
                  <a:pt x="1162596" y="378040"/>
                </a:lnTo>
                <a:lnTo>
                  <a:pt x="1158265" y="378942"/>
                </a:lnTo>
                <a:lnTo>
                  <a:pt x="1158265" y="390740"/>
                </a:lnTo>
                <a:lnTo>
                  <a:pt x="1157376" y="393357"/>
                </a:lnTo>
                <a:lnTo>
                  <a:pt x="1157376" y="412330"/>
                </a:lnTo>
                <a:lnTo>
                  <a:pt x="1156296" y="413600"/>
                </a:lnTo>
                <a:lnTo>
                  <a:pt x="1156030" y="413600"/>
                </a:lnTo>
                <a:lnTo>
                  <a:pt x="1156487" y="412330"/>
                </a:lnTo>
                <a:lnTo>
                  <a:pt x="1157376" y="412330"/>
                </a:lnTo>
                <a:lnTo>
                  <a:pt x="1157376" y="393357"/>
                </a:lnTo>
                <a:lnTo>
                  <a:pt x="1156970" y="394550"/>
                </a:lnTo>
                <a:lnTo>
                  <a:pt x="1156081" y="394550"/>
                </a:lnTo>
                <a:lnTo>
                  <a:pt x="1155674" y="394690"/>
                </a:lnTo>
                <a:lnTo>
                  <a:pt x="1155674" y="413600"/>
                </a:lnTo>
                <a:lnTo>
                  <a:pt x="1152309" y="414870"/>
                </a:lnTo>
                <a:lnTo>
                  <a:pt x="1151902" y="414870"/>
                </a:lnTo>
                <a:lnTo>
                  <a:pt x="1151902" y="413600"/>
                </a:lnTo>
                <a:lnTo>
                  <a:pt x="1155674" y="413600"/>
                </a:lnTo>
                <a:lnTo>
                  <a:pt x="1155674" y="394690"/>
                </a:lnTo>
                <a:lnTo>
                  <a:pt x="1151216" y="396163"/>
                </a:lnTo>
                <a:lnTo>
                  <a:pt x="1151216" y="440270"/>
                </a:lnTo>
                <a:lnTo>
                  <a:pt x="1151216" y="441540"/>
                </a:lnTo>
                <a:lnTo>
                  <a:pt x="1149604" y="441540"/>
                </a:lnTo>
                <a:lnTo>
                  <a:pt x="1150607" y="440270"/>
                </a:lnTo>
                <a:lnTo>
                  <a:pt x="1151216" y="440270"/>
                </a:lnTo>
                <a:lnTo>
                  <a:pt x="1151216" y="396163"/>
                </a:lnTo>
                <a:lnTo>
                  <a:pt x="1150543" y="396379"/>
                </a:lnTo>
                <a:lnTo>
                  <a:pt x="1150543" y="414870"/>
                </a:lnTo>
                <a:lnTo>
                  <a:pt x="1149972" y="414870"/>
                </a:lnTo>
                <a:lnTo>
                  <a:pt x="1149197" y="414134"/>
                </a:lnTo>
                <a:lnTo>
                  <a:pt x="1149197" y="439000"/>
                </a:lnTo>
                <a:lnTo>
                  <a:pt x="1149057" y="440270"/>
                </a:lnTo>
                <a:lnTo>
                  <a:pt x="1148854" y="441540"/>
                </a:lnTo>
                <a:lnTo>
                  <a:pt x="1148321" y="441540"/>
                </a:lnTo>
                <a:lnTo>
                  <a:pt x="1146759" y="442010"/>
                </a:lnTo>
                <a:lnTo>
                  <a:pt x="1146302" y="441540"/>
                </a:lnTo>
                <a:lnTo>
                  <a:pt x="1145882" y="441540"/>
                </a:lnTo>
                <a:lnTo>
                  <a:pt x="1149197" y="439000"/>
                </a:lnTo>
                <a:lnTo>
                  <a:pt x="1149197" y="414134"/>
                </a:lnTo>
                <a:lnTo>
                  <a:pt x="1148651" y="413600"/>
                </a:lnTo>
                <a:lnTo>
                  <a:pt x="1149121" y="412330"/>
                </a:lnTo>
                <a:lnTo>
                  <a:pt x="1149819" y="412330"/>
                </a:lnTo>
                <a:lnTo>
                  <a:pt x="1150137" y="413600"/>
                </a:lnTo>
                <a:lnTo>
                  <a:pt x="1150543" y="414870"/>
                </a:lnTo>
                <a:lnTo>
                  <a:pt x="1150543" y="396379"/>
                </a:lnTo>
                <a:lnTo>
                  <a:pt x="1148384" y="397090"/>
                </a:lnTo>
                <a:lnTo>
                  <a:pt x="1148384" y="413600"/>
                </a:lnTo>
                <a:lnTo>
                  <a:pt x="1148118" y="413600"/>
                </a:lnTo>
                <a:lnTo>
                  <a:pt x="1148118" y="435190"/>
                </a:lnTo>
                <a:lnTo>
                  <a:pt x="1146111" y="437870"/>
                </a:lnTo>
                <a:lnTo>
                  <a:pt x="1145895" y="437730"/>
                </a:lnTo>
                <a:lnTo>
                  <a:pt x="1145667" y="437730"/>
                </a:lnTo>
                <a:lnTo>
                  <a:pt x="1145667" y="441540"/>
                </a:lnTo>
                <a:lnTo>
                  <a:pt x="1145667" y="455510"/>
                </a:lnTo>
                <a:lnTo>
                  <a:pt x="1145070" y="456780"/>
                </a:lnTo>
                <a:lnTo>
                  <a:pt x="1144054" y="456780"/>
                </a:lnTo>
                <a:lnTo>
                  <a:pt x="1143685" y="456742"/>
                </a:lnTo>
                <a:lnTo>
                  <a:pt x="1144803" y="455510"/>
                </a:lnTo>
                <a:lnTo>
                  <a:pt x="1145667" y="455510"/>
                </a:lnTo>
                <a:lnTo>
                  <a:pt x="1145667" y="441540"/>
                </a:lnTo>
                <a:lnTo>
                  <a:pt x="1143990" y="441540"/>
                </a:lnTo>
                <a:lnTo>
                  <a:pt x="1143990" y="442810"/>
                </a:lnTo>
                <a:lnTo>
                  <a:pt x="1143609" y="442925"/>
                </a:lnTo>
                <a:lnTo>
                  <a:pt x="1143609" y="456730"/>
                </a:lnTo>
                <a:lnTo>
                  <a:pt x="1142238" y="456577"/>
                </a:lnTo>
                <a:lnTo>
                  <a:pt x="1142238" y="459320"/>
                </a:lnTo>
                <a:lnTo>
                  <a:pt x="1142149" y="459841"/>
                </a:lnTo>
                <a:lnTo>
                  <a:pt x="1140993" y="459371"/>
                </a:lnTo>
                <a:lnTo>
                  <a:pt x="1141158" y="459320"/>
                </a:lnTo>
                <a:lnTo>
                  <a:pt x="1142238" y="459320"/>
                </a:lnTo>
                <a:lnTo>
                  <a:pt x="1142238" y="456577"/>
                </a:lnTo>
                <a:lnTo>
                  <a:pt x="1141031" y="456425"/>
                </a:lnTo>
                <a:lnTo>
                  <a:pt x="1141958" y="455510"/>
                </a:lnTo>
                <a:lnTo>
                  <a:pt x="1142911" y="455510"/>
                </a:lnTo>
                <a:lnTo>
                  <a:pt x="1143609" y="456730"/>
                </a:lnTo>
                <a:lnTo>
                  <a:pt x="1143609" y="442925"/>
                </a:lnTo>
                <a:lnTo>
                  <a:pt x="1141209" y="443636"/>
                </a:lnTo>
                <a:lnTo>
                  <a:pt x="1138986" y="442810"/>
                </a:lnTo>
                <a:lnTo>
                  <a:pt x="1143990" y="442810"/>
                </a:lnTo>
                <a:lnTo>
                  <a:pt x="1143990" y="441540"/>
                </a:lnTo>
                <a:lnTo>
                  <a:pt x="1143050" y="441540"/>
                </a:lnTo>
                <a:lnTo>
                  <a:pt x="1142644" y="440804"/>
                </a:lnTo>
                <a:lnTo>
                  <a:pt x="1143939" y="439280"/>
                </a:lnTo>
                <a:lnTo>
                  <a:pt x="1145095" y="439788"/>
                </a:lnTo>
                <a:lnTo>
                  <a:pt x="1144993" y="440270"/>
                </a:lnTo>
                <a:lnTo>
                  <a:pt x="1145260" y="440270"/>
                </a:lnTo>
                <a:lnTo>
                  <a:pt x="1145667" y="441540"/>
                </a:lnTo>
                <a:lnTo>
                  <a:pt x="1145667" y="437730"/>
                </a:lnTo>
                <a:lnTo>
                  <a:pt x="1145260" y="437730"/>
                </a:lnTo>
                <a:lnTo>
                  <a:pt x="1146517" y="436460"/>
                </a:lnTo>
                <a:lnTo>
                  <a:pt x="1147762" y="435190"/>
                </a:lnTo>
                <a:lnTo>
                  <a:pt x="1148118" y="435190"/>
                </a:lnTo>
                <a:lnTo>
                  <a:pt x="1148118" y="413600"/>
                </a:lnTo>
                <a:lnTo>
                  <a:pt x="1145882" y="413600"/>
                </a:lnTo>
                <a:lnTo>
                  <a:pt x="1145882" y="426300"/>
                </a:lnTo>
                <a:lnTo>
                  <a:pt x="1145070" y="426300"/>
                </a:lnTo>
                <a:lnTo>
                  <a:pt x="1144397" y="427570"/>
                </a:lnTo>
                <a:lnTo>
                  <a:pt x="1137564" y="427570"/>
                </a:lnTo>
                <a:lnTo>
                  <a:pt x="1137564" y="454240"/>
                </a:lnTo>
                <a:lnTo>
                  <a:pt x="1137107" y="455955"/>
                </a:lnTo>
                <a:lnTo>
                  <a:pt x="1135913" y="455815"/>
                </a:lnTo>
                <a:lnTo>
                  <a:pt x="1135913" y="458444"/>
                </a:lnTo>
                <a:lnTo>
                  <a:pt x="1135202" y="459117"/>
                </a:lnTo>
                <a:lnTo>
                  <a:pt x="1133919" y="458050"/>
                </a:lnTo>
                <a:lnTo>
                  <a:pt x="1135341" y="458050"/>
                </a:lnTo>
                <a:lnTo>
                  <a:pt x="1135913" y="458444"/>
                </a:lnTo>
                <a:lnTo>
                  <a:pt x="1135913" y="455815"/>
                </a:lnTo>
                <a:lnTo>
                  <a:pt x="1135443" y="455752"/>
                </a:lnTo>
                <a:lnTo>
                  <a:pt x="1135608" y="455510"/>
                </a:lnTo>
                <a:lnTo>
                  <a:pt x="1136484" y="454240"/>
                </a:lnTo>
                <a:lnTo>
                  <a:pt x="1137564" y="454240"/>
                </a:lnTo>
                <a:lnTo>
                  <a:pt x="1137564" y="427570"/>
                </a:lnTo>
                <a:lnTo>
                  <a:pt x="1133906" y="427570"/>
                </a:lnTo>
                <a:lnTo>
                  <a:pt x="1133906" y="455510"/>
                </a:lnTo>
                <a:lnTo>
                  <a:pt x="1133906" y="427570"/>
                </a:lnTo>
                <a:lnTo>
                  <a:pt x="1132433" y="427570"/>
                </a:lnTo>
                <a:lnTo>
                  <a:pt x="1132433" y="454240"/>
                </a:lnTo>
                <a:lnTo>
                  <a:pt x="1132268" y="454812"/>
                </a:lnTo>
                <a:lnTo>
                  <a:pt x="1131938" y="454609"/>
                </a:lnTo>
                <a:lnTo>
                  <a:pt x="1132357" y="454240"/>
                </a:lnTo>
                <a:lnTo>
                  <a:pt x="1132433" y="427570"/>
                </a:lnTo>
                <a:lnTo>
                  <a:pt x="1131341" y="427570"/>
                </a:lnTo>
                <a:lnTo>
                  <a:pt x="1131341" y="432650"/>
                </a:lnTo>
                <a:lnTo>
                  <a:pt x="1128496" y="435114"/>
                </a:lnTo>
                <a:lnTo>
                  <a:pt x="1126705" y="434365"/>
                </a:lnTo>
                <a:lnTo>
                  <a:pt x="1131125" y="432650"/>
                </a:lnTo>
                <a:lnTo>
                  <a:pt x="1131341" y="432650"/>
                </a:lnTo>
                <a:lnTo>
                  <a:pt x="1131341" y="427570"/>
                </a:lnTo>
                <a:lnTo>
                  <a:pt x="1124292" y="427570"/>
                </a:lnTo>
                <a:lnTo>
                  <a:pt x="1124292" y="428840"/>
                </a:lnTo>
                <a:lnTo>
                  <a:pt x="1126832" y="428840"/>
                </a:lnTo>
                <a:lnTo>
                  <a:pt x="1128229" y="430110"/>
                </a:lnTo>
                <a:lnTo>
                  <a:pt x="1126667" y="431380"/>
                </a:lnTo>
                <a:lnTo>
                  <a:pt x="1121524" y="431380"/>
                </a:lnTo>
                <a:lnTo>
                  <a:pt x="1120800" y="431914"/>
                </a:lnTo>
                <a:lnTo>
                  <a:pt x="1116482" y="430110"/>
                </a:lnTo>
                <a:lnTo>
                  <a:pt x="1105992" y="425030"/>
                </a:lnTo>
                <a:lnTo>
                  <a:pt x="1105230" y="423760"/>
                </a:lnTo>
                <a:lnTo>
                  <a:pt x="1104226" y="422490"/>
                </a:lnTo>
                <a:lnTo>
                  <a:pt x="1104823" y="422490"/>
                </a:lnTo>
                <a:lnTo>
                  <a:pt x="1106601" y="423760"/>
                </a:lnTo>
                <a:lnTo>
                  <a:pt x="1107414" y="425030"/>
                </a:lnTo>
                <a:lnTo>
                  <a:pt x="1108494" y="425030"/>
                </a:lnTo>
                <a:lnTo>
                  <a:pt x="1109840" y="426300"/>
                </a:lnTo>
                <a:lnTo>
                  <a:pt x="1109980" y="426300"/>
                </a:lnTo>
                <a:lnTo>
                  <a:pt x="1109980" y="423760"/>
                </a:lnTo>
                <a:lnTo>
                  <a:pt x="1110386" y="423760"/>
                </a:lnTo>
                <a:lnTo>
                  <a:pt x="1112139" y="425030"/>
                </a:lnTo>
                <a:lnTo>
                  <a:pt x="1114437" y="427570"/>
                </a:lnTo>
                <a:lnTo>
                  <a:pt x="1113967" y="425030"/>
                </a:lnTo>
                <a:lnTo>
                  <a:pt x="1113764" y="423760"/>
                </a:lnTo>
                <a:lnTo>
                  <a:pt x="1113561" y="422490"/>
                </a:lnTo>
                <a:lnTo>
                  <a:pt x="1116482" y="423760"/>
                </a:lnTo>
                <a:lnTo>
                  <a:pt x="1117752" y="425030"/>
                </a:lnTo>
                <a:lnTo>
                  <a:pt x="1121003" y="427570"/>
                </a:lnTo>
                <a:lnTo>
                  <a:pt x="1121333" y="427570"/>
                </a:lnTo>
                <a:lnTo>
                  <a:pt x="1120876" y="425030"/>
                </a:lnTo>
                <a:lnTo>
                  <a:pt x="1120457" y="423760"/>
                </a:lnTo>
                <a:lnTo>
                  <a:pt x="1120597" y="422490"/>
                </a:lnTo>
                <a:lnTo>
                  <a:pt x="1121206" y="423760"/>
                </a:lnTo>
                <a:lnTo>
                  <a:pt x="1122426" y="425030"/>
                </a:lnTo>
                <a:lnTo>
                  <a:pt x="1125207" y="425030"/>
                </a:lnTo>
                <a:lnTo>
                  <a:pt x="1125207" y="422490"/>
                </a:lnTo>
                <a:lnTo>
                  <a:pt x="1126413" y="422490"/>
                </a:lnTo>
                <a:lnTo>
                  <a:pt x="1127163" y="423760"/>
                </a:lnTo>
                <a:lnTo>
                  <a:pt x="1127429" y="423760"/>
                </a:lnTo>
                <a:lnTo>
                  <a:pt x="1128433" y="425030"/>
                </a:lnTo>
                <a:lnTo>
                  <a:pt x="1129601" y="425030"/>
                </a:lnTo>
                <a:lnTo>
                  <a:pt x="1131138" y="426300"/>
                </a:lnTo>
                <a:lnTo>
                  <a:pt x="1131417" y="426300"/>
                </a:lnTo>
                <a:lnTo>
                  <a:pt x="1131417" y="425030"/>
                </a:lnTo>
                <a:lnTo>
                  <a:pt x="1130871" y="423760"/>
                </a:lnTo>
                <a:lnTo>
                  <a:pt x="1130058" y="423760"/>
                </a:lnTo>
                <a:lnTo>
                  <a:pt x="1129334" y="422490"/>
                </a:lnTo>
                <a:lnTo>
                  <a:pt x="1128712" y="421220"/>
                </a:lnTo>
                <a:lnTo>
                  <a:pt x="1130058" y="421220"/>
                </a:lnTo>
                <a:lnTo>
                  <a:pt x="1131341" y="419950"/>
                </a:lnTo>
                <a:lnTo>
                  <a:pt x="1130655" y="421220"/>
                </a:lnTo>
                <a:lnTo>
                  <a:pt x="1130922" y="422490"/>
                </a:lnTo>
                <a:lnTo>
                  <a:pt x="1133017" y="422490"/>
                </a:lnTo>
                <a:lnTo>
                  <a:pt x="1133906" y="423760"/>
                </a:lnTo>
                <a:lnTo>
                  <a:pt x="1137158" y="422490"/>
                </a:lnTo>
                <a:lnTo>
                  <a:pt x="1137437" y="423760"/>
                </a:lnTo>
                <a:lnTo>
                  <a:pt x="1136700" y="423760"/>
                </a:lnTo>
                <a:lnTo>
                  <a:pt x="1134846" y="425030"/>
                </a:lnTo>
                <a:lnTo>
                  <a:pt x="1136484" y="425030"/>
                </a:lnTo>
                <a:lnTo>
                  <a:pt x="1139863" y="423760"/>
                </a:lnTo>
                <a:lnTo>
                  <a:pt x="1140866" y="423760"/>
                </a:lnTo>
                <a:lnTo>
                  <a:pt x="1140460" y="425030"/>
                </a:lnTo>
                <a:lnTo>
                  <a:pt x="1139672" y="425030"/>
                </a:lnTo>
                <a:lnTo>
                  <a:pt x="1139939" y="426300"/>
                </a:lnTo>
                <a:lnTo>
                  <a:pt x="1141095" y="426300"/>
                </a:lnTo>
                <a:lnTo>
                  <a:pt x="1142174" y="425030"/>
                </a:lnTo>
                <a:lnTo>
                  <a:pt x="1143774" y="425030"/>
                </a:lnTo>
                <a:lnTo>
                  <a:pt x="1143520" y="426300"/>
                </a:lnTo>
                <a:lnTo>
                  <a:pt x="1143774" y="426300"/>
                </a:lnTo>
                <a:lnTo>
                  <a:pt x="1145819" y="425030"/>
                </a:lnTo>
                <a:lnTo>
                  <a:pt x="1145882" y="426300"/>
                </a:lnTo>
                <a:lnTo>
                  <a:pt x="1145882" y="413600"/>
                </a:lnTo>
                <a:lnTo>
                  <a:pt x="1145438" y="413600"/>
                </a:lnTo>
                <a:lnTo>
                  <a:pt x="1146009" y="412330"/>
                </a:lnTo>
                <a:lnTo>
                  <a:pt x="1147152" y="411060"/>
                </a:lnTo>
                <a:lnTo>
                  <a:pt x="1148384" y="413600"/>
                </a:lnTo>
                <a:lnTo>
                  <a:pt x="1148384" y="397090"/>
                </a:lnTo>
                <a:lnTo>
                  <a:pt x="1144524" y="398360"/>
                </a:lnTo>
                <a:lnTo>
                  <a:pt x="1144181" y="398360"/>
                </a:lnTo>
                <a:lnTo>
                  <a:pt x="1143241" y="397954"/>
                </a:lnTo>
                <a:lnTo>
                  <a:pt x="1143241" y="413600"/>
                </a:lnTo>
                <a:lnTo>
                  <a:pt x="1141755" y="413600"/>
                </a:lnTo>
                <a:lnTo>
                  <a:pt x="1142923" y="413080"/>
                </a:lnTo>
                <a:lnTo>
                  <a:pt x="1143241" y="413600"/>
                </a:lnTo>
                <a:lnTo>
                  <a:pt x="1143241" y="397954"/>
                </a:lnTo>
                <a:lnTo>
                  <a:pt x="1141285" y="397090"/>
                </a:lnTo>
                <a:lnTo>
                  <a:pt x="1142568" y="397090"/>
                </a:lnTo>
                <a:lnTo>
                  <a:pt x="1144600" y="395820"/>
                </a:lnTo>
                <a:lnTo>
                  <a:pt x="1147165" y="395820"/>
                </a:lnTo>
                <a:lnTo>
                  <a:pt x="1148181" y="394550"/>
                </a:lnTo>
                <a:lnTo>
                  <a:pt x="1145006" y="394550"/>
                </a:lnTo>
                <a:lnTo>
                  <a:pt x="1144676" y="393280"/>
                </a:lnTo>
                <a:lnTo>
                  <a:pt x="1145222" y="392010"/>
                </a:lnTo>
                <a:lnTo>
                  <a:pt x="1144943" y="390740"/>
                </a:lnTo>
                <a:lnTo>
                  <a:pt x="1143381" y="390740"/>
                </a:lnTo>
                <a:lnTo>
                  <a:pt x="1146441" y="389470"/>
                </a:lnTo>
                <a:lnTo>
                  <a:pt x="1146886" y="389356"/>
                </a:lnTo>
                <a:lnTo>
                  <a:pt x="1146759" y="389470"/>
                </a:lnTo>
                <a:lnTo>
                  <a:pt x="1150467" y="389470"/>
                </a:lnTo>
                <a:lnTo>
                  <a:pt x="1150467" y="392010"/>
                </a:lnTo>
                <a:lnTo>
                  <a:pt x="1151026" y="392010"/>
                </a:lnTo>
                <a:lnTo>
                  <a:pt x="1152639" y="389470"/>
                </a:lnTo>
                <a:lnTo>
                  <a:pt x="1154112" y="388200"/>
                </a:lnTo>
                <a:lnTo>
                  <a:pt x="1152372" y="390740"/>
                </a:lnTo>
                <a:lnTo>
                  <a:pt x="1151902" y="392010"/>
                </a:lnTo>
                <a:lnTo>
                  <a:pt x="1151902" y="393280"/>
                </a:lnTo>
                <a:lnTo>
                  <a:pt x="1155217" y="393280"/>
                </a:lnTo>
                <a:lnTo>
                  <a:pt x="1156906" y="392010"/>
                </a:lnTo>
                <a:lnTo>
                  <a:pt x="1158265" y="390740"/>
                </a:lnTo>
                <a:lnTo>
                  <a:pt x="1158265" y="378942"/>
                </a:lnTo>
                <a:lnTo>
                  <a:pt x="1156436" y="379310"/>
                </a:lnTo>
                <a:lnTo>
                  <a:pt x="1150950" y="380580"/>
                </a:lnTo>
                <a:lnTo>
                  <a:pt x="1150416" y="380580"/>
                </a:lnTo>
                <a:lnTo>
                  <a:pt x="1149400" y="379857"/>
                </a:lnTo>
                <a:lnTo>
                  <a:pt x="1149400" y="386930"/>
                </a:lnTo>
                <a:lnTo>
                  <a:pt x="1148842" y="387489"/>
                </a:lnTo>
                <a:lnTo>
                  <a:pt x="1147686" y="387667"/>
                </a:lnTo>
                <a:lnTo>
                  <a:pt x="1148118" y="386930"/>
                </a:lnTo>
                <a:lnTo>
                  <a:pt x="1149400" y="386930"/>
                </a:lnTo>
                <a:lnTo>
                  <a:pt x="1149400" y="379857"/>
                </a:lnTo>
                <a:lnTo>
                  <a:pt x="1148651" y="379310"/>
                </a:lnTo>
                <a:lnTo>
                  <a:pt x="1147648" y="378155"/>
                </a:lnTo>
                <a:lnTo>
                  <a:pt x="1147648" y="380580"/>
                </a:lnTo>
                <a:lnTo>
                  <a:pt x="1147229" y="380580"/>
                </a:lnTo>
                <a:lnTo>
                  <a:pt x="1145476" y="379590"/>
                </a:lnTo>
                <a:lnTo>
                  <a:pt x="1147648" y="380580"/>
                </a:lnTo>
                <a:lnTo>
                  <a:pt x="1147648" y="378155"/>
                </a:lnTo>
                <a:lnTo>
                  <a:pt x="1144397" y="378040"/>
                </a:lnTo>
                <a:lnTo>
                  <a:pt x="1144879" y="379310"/>
                </a:lnTo>
                <a:lnTo>
                  <a:pt x="1142238" y="379310"/>
                </a:lnTo>
                <a:lnTo>
                  <a:pt x="1142238" y="386930"/>
                </a:lnTo>
                <a:lnTo>
                  <a:pt x="1142238" y="388200"/>
                </a:lnTo>
                <a:lnTo>
                  <a:pt x="1138834" y="388200"/>
                </a:lnTo>
                <a:lnTo>
                  <a:pt x="1135888" y="388200"/>
                </a:lnTo>
                <a:lnTo>
                  <a:pt x="1135888" y="411060"/>
                </a:lnTo>
                <a:lnTo>
                  <a:pt x="1135329" y="411060"/>
                </a:lnTo>
                <a:lnTo>
                  <a:pt x="1135329" y="409790"/>
                </a:lnTo>
                <a:lnTo>
                  <a:pt x="1135888" y="411060"/>
                </a:lnTo>
                <a:lnTo>
                  <a:pt x="1135888" y="388200"/>
                </a:lnTo>
                <a:lnTo>
                  <a:pt x="1134922" y="388200"/>
                </a:lnTo>
                <a:lnTo>
                  <a:pt x="1134922" y="386930"/>
                </a:lnTo>
                <a:lnTo>
                  <a:pt x="1136294" y="386930"/>
                </a:lnTo>
                <a:lnTo>
                  <a:pt x="1136294" y="385660"/>
                </a:lnTo>
                <a:lnTo>
                  <a:pt x="1128788" y="385660"/>
                </a:lnTo>
                <a:lnTo>
                  <a:pt x="1128788" y="403440"/>
                </a:lnTo>
                <a:lnTo>
                  <a:pt x="1124712" y="405980"/>
                </a:lnTo>
                <a:lnTo>
                  <a:pt x="1124775" y="408520"/>
                </a:lnTo>
                <a:lnTo>
                  <a:pt x="1127417" y="407250"/>
                </a:lnTo>
                <a:lnTo>
                  <a:pt x="1127747" y="407250"/>
                </a:lnTo>
                <a:lnTo>
                  <a:pt x="1127747" y="409790"/>
                </a:lnTo>
                <a:lnTo>
                  <a:pt x="1123848" y="409790"/>
                </a:lnTo>
                <a:lnTo>
                  <a:pt x="1119847" y="408520"/>
                </a:lnTo>
                <a:lnTo>
                  <a:pt x="1115428" y="407250"/>
                </a:lnTo>
                <a:lnTo>
                  <a:pt x="1106601" y="404710"/>
                </a:lnTo>
                <a:lnTo>
                  <a:pt x="1105115" y="403440"/>
                </a:lnTo>
                <a:lnTo>
                  <a:pt x="1103426" y="402170"/>
                </a:lnTo>
                <a:lnTo>
                  <a:pt x="1103553" y="400900"/>
                </a:lnTo>
                <a:lnTo>
                  <a:pt x="1105230" y="400900"/>
                </a:lnTo>
                <a:lnTo>
                  <a:pt x="1105992" y="402170"/>
                </a:lnTo>
                <a:lnTo>
                  <a:pt x="1106601" y="400900"/>
                </a:lnTo>
                <a:lnTo>
                  <a:pt x="1107617" y="400900"/>
                </a:lnTo>
                <a:lnTo>
                  <a:pt x="1112278" y="402170"/>
                </a:lnTo>
                <a:lnTo>
                  <a:pt x="1114717" y="403440"/>
                </a:lnTo>
                <a:lnTo>
                  <a:pt x="1122553" y="403440"/>
                </a:lnTo>
                <a:lnTo>
                  <a:pt x="1122083" y="402475"/>
                </a:lnTo>
                <a:lnTo>
                  <a:pt x="1123835" y="403440"/>
                </a:lnTo>
                <a:lnTo>
                  <a:pt x="1124585" y="403440"/>
                </a:lnTo>
                <a:lnTo>
                  <a:pt x="1125207" y="404710"/>
                </a:lnTo>
                <a:lnTo>
                  <a:pt x="1125207" y="403440"/>
                </a:lnTo>
                <a:lnTo>
                  <a:pt x="1128026" y="403440"/>
                </a:lnTo>
                <a:lnTo>
                  <a:pt x="1128788" y="403440"/>
                </a:lnTo>
                <a:lnTo>
                  <a:pt x="1128788" y="385660"/>
                </a:lnTo>
                <a:lnTo>
                  <a:pt x="1128433" y="385660"/>
                </a:lnTo>
                <a:lnTo>
                  <a:pt x="1121206" y="384390"/>
                </a:lnTo>
                <a:lnTo>
                  <a:pt x="1120800" y="383120"/>
                </a:lnTo>
                <a:lnTo>
                  <a:pt x="1120597" y="383120"/>
                </a:lnTo>
                <a:lnTo>
                  <a:pt x="1121003" y="381850"/>
                </a:lnTo>
                <a:lnTo>
                  <a:pt x="1123848" y="381850"/>
                </a:lnTo>
                <a:lnTo>
                  <a:pt x="1124305" y="380580"/>
                </a:lnTo>
                <a:lnTo>
                  <a:pt x="1124851" y="381850"/>
                </a:lnTo>
                <a:lnTo>
                  <a:pt x="1125867" y="381850"/>
                </a:lnTo>
                <a:lnTo>
                  <a:pt x="1125867" y="380580"/>
                </a:lnTo>
                <a:lnTo>
                  <a:pt x="1126477" y="380580"/>
                </a:lnTo>
                <a:lnTo>
                  <a:pt x="1127493" y="381850"/>
                </a:lnTo>
                <a:lnTo>
                  <a:pt x="1132433" y="381850"/>
                </a:lnTo>
                <a:lnTo>
                  <a:pt x="1129334" y="379310"/>
                </a:lnTo>
                <a:lnTo>
                  <a:pt x="1128572" y="379310"/>
                </a:lnTo>
                <a:lnTo>
                  <a:pt x="1127899" y="378040"/>
                </a:lnTo>
                <a:lnTo>
                  <a:pt x="1129245" y="378040"/>
                </a:lnTo>
                <a:lnTo>
                  <a:pt x="1129449" y="379310"/>
                </a:lnTo>
                <a:lnTo>
                  <a:pt x="1132141" y="379310"/>
                </a:lnTo>
                <a:lnTo>
                  <a:pt x="1135126" y="381850"/>
                </a:lnTo>
                <a:lnTo>
                  <a:pt x="1136065" y="381850"/>
                </a:lnTo>
                <a:lnTo>
                  <a:pt x="1135329" y="383120"/>
                </a:lnTo>
                <a:lnTo>
                  <a:pt x="1135329" y="384390"/>
                </a:lnTo>
                <a:lnTo>
                  <a:pt x="1140053" y="384390"/>
                </a:lnTo>
                <a:lnTo>
                  <a:pt x="1140802" y="385660"/>
                </a:lnTo>
                <a:lnTo>
                  <a:pt x="1138047" y="386930"/>
                </a:lnTo>
                <a:lnTo>
                  <a:pt x="1138834" y="388200"/>
                </a:lnTo>
                <a:lnTo>
                  <a:pt x="1140726" y="386930"/>
                </a:lnTo>
                <a:lnTo>
                  <a:pt x="1142238" y="386930"/>
                </a:lnTo>
                <a:lnTo>
                  <a:pt x="1142238" y="379310"/>
                </a:lnTo>
                <a:lnTo>
                  <a:pt x="1136891" y="379310"/>
                </a:lnTo>
                <a:lnTo>
                  <a:pt x="1134071" y="378358"/>
                </a:lnTo>
                <a:lnTo>
                  <a:pt x="1133449" y="378040"/>
                </a:lnTo>
                <a:lnTo>
                  <a:pt x="1131138" y="376770"/>
                </a:lnTo>
                <a:lnTo>
                  <a:pt x="1136027" y="376770"/>
                </a:lnTo>
                <a:lnTo>
                  <a:pt x="1137031" y="375500"/>
                </a:lnTo>
                <a:lnTo>
                  <a:pt x="1137920" y="374230"/>
                </a:lnTo>
                <a:lnTo>
                  <a:pt x="1138936" y="372960"/>
                </a:lnTo>
                <a:lnTo>
                  <a:pt x="1140472" y="372960"/>
                </a:lnTo>
                <a:lnTo>
                  <a:pt x="1141018" y="371690"/>
                </a:lnTo>
                <a:lnTo>
                  <a:pt x="1142301" y="370420"/>
                </a:lnTo>
                <a:lnTo>
                  <a:pt x="1140612" y="369150"/>
                </a:lnTo>
                <a:lnTo>
                  <a:pt x="1136700" y="370420"/>
                </a:lnTo>
                <a:lnTo>
                  <a:pt x="1132370" y="371690"/>
                </a:lnTo>
                <a:lnTo>
                  <a:pt x="1131493" y="371690"/>
                </a:lnTo>
                <a:lnTo>
                  <a:pt x="1132027" y="370420"/>
                </a:lnTo>
                <a:lnTo>
                  <a:pt x="1132370" y="369150"/>
                </a:lnTo>
                <a:lnTo>
                  <a:pt x="1127899" y="370420"/>
                </a:lnTo>
                <a:lnTo>
                  <a:pt x="1124585" y="371690"/>
                </a:lnTo>
                <a:lnTo>
                  <a:pt x="1124242" y="371690"/>
                </a:lnTo>
                <a:lnTo>
                  <a:pt x="1116037" y="369150"/>
                </a:lnTo>
                <a:lnTo>
                  <a:pt x="1111935" y="367880"/>
                </a:lnTo>
                <a:lnTo>
                  <a:pt x="1110119" y="365340"/>
                </a:lnTo>
                <a:lnTo>
                  <a:pt x="1115593" y="366610"/>
                </a:lnTo>
                <a:lnTo>
                  <a:pt x="1116126" y="366610"/>
                </a:lnTo>
                <a:lnTo>
                  <a:pt x="1116812" y="365340"/>
                </a:lnTo>
                <a:lnTo>
                  <a:pt x="1118971" y="365340"/>
                </a:lnTo>
                <a:lnTo>
                  <a:pt x="1120000" y="366610"/>
                </a:lnTo>
                <a:lnTo>
                  <a:pt x="1126210" y="366610"/>
                </a:lnTo>
                <a:lnTo>
                  <a:pt x="1126477" y="365340"/>
                </a:lnTo>
                <a:lnTo>
                  <a:pt x="1125893" y="364921"/>
                </a:lnTo>
                <a:lnTo>
                  <a:pt x="1126883" y="365340"/>
                </a:lnTo>
                <a:lnTo>
                  <a:pt x="1128166" y="365340"/>
                </a:lnTo>
                <a:lnTo>
                  <a:pt x="1127493" y="362800"/>
                </a:lnTo>
                <a:lnTo>
                  <a:pt x="1130134" y="362800"/>
                </a:lnTo>
                <a:lnTo>
                  <a:pt x="1129652" y="361530"/>
                </a:lnTo>
                <a:lnTo>
                  <a:pt x="1129868" y="360260"/>
                </a:lnTo>
                <a:lnTo>
                  <a:pt x="1130744" y="360260"/>
                </a:lnTo>
                <a:lnTo>
                  <a:pt x="1129995" y="358990"/>
                </a:lnTo>
                <a:lnTo>
                  <a:pt x="1128979" y="358990"/>
                </a:lnTo>
                <a:lnTo>
                  <a:pt x="1128979" y="357720"/>
                </a:lnTo>
                <a:lnTo>
                  <a:pt x="1130465" y="356450"/>
                </a:lnTo>
                <a:lnTo>
                  <a:pt x="1133030" y="353910"/>
                </a:lnTo>
                <a:lnTo>
                  <a:pt x="1132560" y="353910"/>
                </a:lnTo>
                <a:lnTo>
                  <a:pt x="1127010" y="355574"/>
                </a:lnTo>
                <a:lnTo>
                  <a:pt x="1127010" y="360260"/>
                </a:lnTo>
                <a:lnTo>
                  <a:pt x="1126274" y="361530"/>
                </a:lnTo>
                <a:lnTo>
                  <a:pt x="1125867" y="360260"/>
                </a:lnTo>
                <a:lnTo>
                  <a:pt x="1127010" y="360260"/>
                </a:lnTo>
                <a:lnTo>
                  <a:pt x="1127010" y="355574"/>
                </a:lnTo>
                <a:lnTo>
                  <a:pt x="1119847" y="357720"/>
                </a:lnTo>
                <a:lnTo>
                  <a:pt x="1116482" y="357720"/>
                </a:lnTo>
                <a:lnTo>
                  <a:pt x="1115301" y="356450"/>
                </a:lnTo>
                <a:lnTo>
                  <a:pt x="1114171" y="355231"/>
                </a:lnTo>
                <a:lnTo>
                  <a:pt x="1114171" y="357720"/>
                </a:lnTo>
                <a:lnTo>
                  <a:pt x="1108697" y="357720"/>
                </a:lnTo>
                <a:lnTo>
                  <a:pt x="1108697" y="356450"/>
                </a:lnTo>
                <a:lnTo>
                  <a:pt x="1113231" y="356450"/>
                </a:lnTo>
                <a:lnTo>
                  <a:pt x="1114171" y="357720"/>
                </a:lnTo>
                <a:lnTo>
                  <a:pt x="1114171" y="355231"/>
                </a:lnTo>
                <a:lnTo>
                  <a:pt x="1112951" y="353910"/>
                </a:lnTo>
                <a:lnTo>
                  <a:pt x="1116876" y="353910"/>
                </a:lnTo>
                <a:lnTo>
                  <a:pt x="1119847" y="355180"/>
                </a:lnTo>
                <a:lnTo>
                  <a:pt x="1120457" y="353910"/>
                </a:lnTo>
                <a:lnTo>
                  <a:pt x="1118019" y="352640"/>
                </a:lnTo>
                <a:lnTo>
                  <a:pt x="1116266" y="351370"/>
                </a:lnTo>
                <a:lnTo>
                  <a:pt x="1116126" y="350100"/>
                </a:lnTo>
                <a:lnTo>
                  <a:pt x="1117295" y="350100"/>
                </a:lnTo>
                <a:lnTo>
                  <a:pt x="1119720" y="351370"/>
                </a:lnTo>
                <a:lnTo>
                  <a:pt x="1121143" y="350100"/>
                </a:lnTo>
                <a:lnTo>
                  <a:pt x="1121143" y="348830"/>
                </a:lnTo>
                <a:lnTo>
                  <a:pt x="1118971" y="348830"/>
                </a:lnTo>
                <a:lnTo>
                  <a:pt x="1120876" y="347560"/>
                </a:lnTo>
                <a:lnTo>
                  <a:pt x="1121740" y="347560"/>
                </a:lnTo>
                <a:lnTo>
                  <a:pt x="1122426" y="346290"/>
                </a:lnTo>
                <a:lnTo>
                  <a:pt x="1120876" y="346290"/>
                </a:lnTo>
                <a:lnTo>
                  <a:pt x="1118565" y="347560"/>
                </a:lnTo>
                <a:lnTo>
                  <a:pt x="1104112" y="347560"/>
                </a:lnTo>
                <a:lnTo>
                  <a:pt x="1098969" y="345020"/>
                </a:lnTo>
                <a:lnTo>
                  <a:pt x="1101864" y="345020"/>
                </a:lnTo>
                <a:lnTo>
                  <a:pt x="1101509" y="343750"/>
                </a:lnTo>
                <a:lnTo>
                  <a:pt x="1101242" y="342480"/>
                </a:lnTo>
                <a:lnTo>
                  <a:pt x="1103807" y="345020"/>
                </a:lnTo>
                <a:lnTo>
                  <a:pt x="1105992" y="345020"/>
                </a:lnTo>
                <a:lnTo>
                  <a:pt x="1105992" y="343750"/>
                </a:lnTo>
                <a:lnTo>
                  <a:pt x="1108697" y="343750"/>
                </a:lnTo>
                <a:lnTo>
                  <a:pt x="1109433" y="342480"/>
                </a:lnTo>
                <a:lnTo>
                  <a:pt x="1112545" y="342480"/>
                </a:lnTo>
                <a:lnTo>
                  <a:pt x="1109980" y="339940"/>
                </a:lnTo>
                <a:lnTo>
                  <a:pt x="1107694" y="338670"/>
                </a:lnTo>
                <a:lnTo>
                  <a:pt x="1115250" y="339940"/>
                </a:lnTo>
                <a:lnTo>
                  <a:pt x="1116533" y="338670"/>
                </a:lnTo>
                <a:lnTo>
                  <a:pt x="1115860" y="337400"/>
                </a:lnTo>
                <a:lnTo>
                  <a:pt x="1115123" y="337400"/>
                </a:lnTo>
                <a:lnTo>
                  <a:pt x="1117015" y="334860"/>
                </a:lnTo>
                <a:lnTo>
                  <a:pt x="1121410" y="334860"/>
                </a:lnTo>
                <a:lnTo>
                  <a:pt x="1121740" y="333590"/>
                </a:lnTo>
                <a:lnTo>
                  <a:pt x="1122819" y="333590"/>
                </a:lnTo>
                <a:lnTo>
                  <a:pt x="1122641" y="332320"/>
                </a:lnTo>
                <a:lnTo>
                  <a:pt x="1123721" y="332320"/>
                </a:lnTo>
                <a:lnTo>
                  <a:pt x="1123721" y="331050"/>
                </a:lnTo>
                <a:lnTo>
                  <a:pt x="1122553" y="329780"/>
                </a:lnTo>
                <a:lnTo>
                  <a:pt x="1121206" y="329780"/>
                </a:lnTo>
                <a:lnTo>
                  <a:pt x="1120457" y="328510"/>
                </a:lnTo>
                <a:lnTo>
                  <a:pt x="1117130" y="328510"/>
                </a:lnTo>
                <a:lnTo>
                  <a:pt x="1117752" y="327240"/>
                </a:lnTo>
                <a:lnTo>
                  <a:pt x="1116406" y="327240"/>
                </a:lnTo>
                <a:lnTo>
                  <a:pt x="1115250" y="328510"/>
                </a:lnTo>
                <a:lnTo>
                  <a:pt x="1110729" y="328510"/>
                </a:lnTo>
                <a:lnTo>
                  <a:pt x="1108964" y="329780"/>
                </a:lnTo>
                <a:lnTo>
                  <a:pt x="1109980" y="328510"/>
                </a:lnTo>
                <a:lnTo>
                  <a:pt x="1110996" y="327240"/>
                </a:lnTo>
                <a:lnTo>
                  <a:pt x="1113155" y="325970"/>
                </a:lnTo>
                <a:lnTo>
                  <a:pt x="1113434" y="324700"/>
                </a:lnTo>
                <a:lnTo>
                  <a:pt x="1111465" y="325970"/>
                </a:lnTo>
                <a:lnTo>
                  <a:pt x="1109573" y="327240"/>
                </a:lnTo>
                <a:lnTo>
                  <a:pt x="1108151" y="325970"/>
                </a:lnTo>
                <a:lnTo>
                  <a:pt x="1109230" y="325970"/>
                </a:lnTo>
                <a:lnTo>
                  <a:pt x="1110729" y="323430"/>
                </a:lnTo>
                <a:lnTo>
                  <a:pt x="1110183" y="322160"/>
                </a:lnTo>
                <a:lnTo>
                  <a:pt x="1108570" y="324700"/>
                </a:lnTo>
                <a:lnTo>
                  <a:pt x="1107808" y="324700"/>
                </a:lnTo>
                <a:lnTo>
                  <a:pt x="1106131" y="325970"/>
                </a:lnTo>
                <a:lnTo>
                  <a:pt x="1100785" y="328510"/>
                </a:lnTo>
                <a:lnTo>
                  <a:pt x="1095070" y="327240"/>
                </a:lnTo>
                <a:lnTo>
                  <a:pt x="1089355" y="325970"/>
                </a:lnTo>
                <a:lnTo>
                  <a:pt x="1089355" y="324700"/>
                </a:lnTo>
                <a:lnTo>
                  <a:pt x="1089355" y="322160"/>
                </a:lnTo>
                <a:lnTo>
                  <a:pt x="1088948" y="320890"/>
                </a:lnTo>
                <a:lnTo>
                  <a:pt x="1087932" y="320890"/>
                </a:lnTo>
                <a:lnTo>
                  <a:pt x="1087932" y="319620"/>
                </a:lnTo>
                <a:lnTo>
                  <a:pt x="1088885" y="319620"/>
                </a:lnTo>
                <a:lnTo>
                  <a:pt x="1089355" y="320890"/>
                </a:lnTo>
                <a:lnTo>
                  <a:pt x="1089558" y="320890"/>
                </a:lnTo>
                <a:lnTo>
                  <a:pt x="1089901" y="322160"/>
                </a:lnTo>
                <a:lnTo>
                  <a:pt x="1095235" y="322160"/>
                </a:lnTo>
                <a:lnTo>
                  <a:pt x="1097407" y="323430"/>
                </a:lnTo>
                <a:lnTo>
                  <a:pt x="1097673" y="323430"/>
                </a:lnTo>
                <a:lnTo>
                  <a:pt x="1097673" y="319620"/>
                </a:lnTo>
                <a:lnTo>
                  <a:pt x="1099972" y="322160"/>
                </a:lnTo>
                <a:lnTo>
                  <a:pt x="1103071" y="322160"/>
                </a:lnTo>
                <a:lnTo>
                  <a:pt x="1102944" y="320890"/>
                </a:lnTo>
                <a:lnTo>
                  <a:pt x="1102334" y="320890"/>
                </a:lnTo>
                <a:lnTo>
                  <a:pt x="1101509" y="319620"/>
                </a:lnTo>
                <a:lnTo>
                  <a:pt x="1105522" y="320890"/>
                </a:lnTo>
                <a:lnTo>
                  <a:pt x="1109573" y="320890"/>
                </a:lnTo>
                <a:lnTo>
                  <a:pt x="1108697" y="319620"/>
                </a:lnTo>
                <a:lnTo>
                  <a:pt x="1108900" y="318350"/>
                </a:lnTo>
                <a:lnTo>
                  <a:pt x="1109713" y="318350"/>
                </a:lnTo>
                <a:lnTo>
                  <a:pt x="1109980" y="319620"/>
                </a:lnTo>
                <a:lnTo>
                  <a:pt x="1109980" y="320890"/>
                </a:lnTo>
                <a:lnTo>
                  <a:pt x="1110653" y="320890"/>
                </a:lnTo>
                <a:lnTo>
                  <a:pt x="1112012" y="319620"/>
                </a:lnTo>
                <a:lnTo>
                  <a:pt x="1111059" y="318350"/>
                </a:lnTo>
                <a:lnTo>
                  <a:pt x="1109980" y="317080"/>
                </a:lnTo>
                <a:lnTo>
                  <a:pt x="1113764" y="317080"/>
                </a:lnTo>
                <a:lnTo>
                  <a:pt x="1114107" y="315810"/>
                </a:lnTo>
                <a:lnTo>
                  <a:pt x="1111542" y="315810"/>
                </a:lnTo>
                <a:lnTo>
                  <a:pt x="1111872" y="314540"/>
                </a:lnTo>
                <a:lnTo>
                  <a:pt x="1114247" y="313270"/>
                </a:lnTo>
                <a:lnTo>
                  <a:pt x="1116126" y="312000"/>
                </a:lnTo>
                <a:lnTo>
                  <a:pt x="1117295" y="312000"/>
                </a:lnTo>
                <a:lnTo>
                  <a:pt x="1119314" y="309460"/>
                </a:lnTo>
                <a:lnTo>
                  <a:pt x="1115390" y="309460"/>
                </a:lnTo>
                <a:lnTo>
                  <a:pt x="1114171" y="308190"/>
                </a:lnTo>
                <a:lnTo>
                  <a:pt x="1111275" y="308190"/>
                </a:lnTo>
                <a:lnTo>
                  <a:pt x="1112685" y="305650"/>
                </a:lnTo>
                <a:lnTo>
                  <a:pt x="1110653" y="305650"/>
                </a:lnTo>
                <a:lnTo>
                  <a:pt x="1108570" y="306920"/>
                </a:lnTo>
                <a:lnTo>
                  <a:pt x="1107617" y="308190"/>
                </a:lnTo>
                <a:lnTo>
                  <a:pt x="1100442" y="308190"/>
                </a:lnTo>
                <a:lnTo>
                  <a:pt x="1101661" y="306920"/>
                </a:lnTo>
                <a:lnTo>
                  <a:pt x="1103071" y="306920"/>
                </a:lnTo>
                <a:lnTo>
                  <a:pt x="1102550" y="303110"/>
                </a:lnTo>
                <a:lnTo>
                  <a:pt x="1102410" y="303110"/>
                </a:lnTo>
                <a:lnTo>
                  <a:pt x="1101407" y="304380"/>
                </a:lnTo>
                <a:lnTo>
                  <a:pt x="1098816" y="305650"/>
                </a:lnTo>
                <a:lnTo>
                  <a:pt x="1096797" y="306920"/>
                </a:lnTo>
                <a:lnTo>
                  <a:pt x="1091184" y="306920"/>
                </a:lnTo>
                <a:lnTo>
                  <a:pt x="1088694" y="305650"/>
                </a:lnTo>
                <a:lnTo>
                  <a:pt x="1056982" y="305650"/>
                </a:lnTo>
                <a:lnTo>
                  <a:pt x="1056551" y="305320"/>
                </a:lnTo>
                <a:lnTo>
                  <a:pt x="1056398" y="305244"/>
                </a:lnTo>
                <a:lnTo>
                  <a:pt x="1087894" y="305244"/>
                </a:lnTo>
                <a:lnTo>
                  <a:pt x="1083729" y="303110"/>
                </a:lnTo>
                <a:lnTo>
                  <a:pt x="1079080" y="300570"/>
                </a:lnTo>
                <a:lnTo>
                  <a:pt x="1077328" y="298030"/>
                </a:lnTo>
                <a:lnTo>
                  <a:pt x="1077658" y="298030"/>
                </a:lnTo>
                <a:lnTo>
                  <a:pt x="1079754" y="299300"/>
                </a:lnTo>
                <a:lnTo>
                  <a:pt x="1080770" y="300570"/>
                </a:lnTo>
                <a:lnTo>
                  <a:pt x="1081036" y="300570"/>
                </a:lnTo>
                <a:lnTo>
                  <a:pt x="1081087" y="298030"/>
                </a:lnTo>
                <a:lnTo>
                  <a:pt x="1081786" y="299300"/>
                </a:lnTo>
                <a:lnTo>
                  <a:pt x="1082268" y="299300"/>
                </a:lnTo>
                <a:lnTo>
                  <a:pt x="1082802" y="300570"/>
                </a:lnTo>
                <a:lnTo>
                  <a:pt x="1083195" y="299300"/>
                </a:lnTo>
                <a:lnTo>
                  <a:pt x="1084541" y="299300"/>
                </a:lnTo>
                <a:lnTo>
                  <a:pt x="1085621" y="300570"/>
                </a:lnTo>
                <a:lnTo>
                  <a:pt x="1087259" y="301840"/>
                </a:lnTo>
                <a:lnTo>
                  <a:pt x="1087259" y="298030"/>
                </a:lnTo>
                <a:lnTo>
                  <a:pt x="1087793" y="298030"/>
                </a:lnTo>
                <a:lnTo>
                  <a:pt x="1088339" y="299300"/>
                </a:lnTo>
                <a:lnTo>
                  <a:pt x="1091057" y="300570"/>
                </a:lnTo>
                <a:lnTo>
                  <a:pt x="1092796" y="300570"/>
                </a:lnTo>
                <a:lnTo>
                  <a:pt x="1092796" y="299300"/>
                </a:lnTo>
                <a:lnTo>
                  <a:pt x="1092949" y="298030"/>
                </a:lnTo>
                <a:lnTo>
                  <a:pt x="1093393" y="299300"/>
                </a:lnTo>
                <a:lnTo>
                  <a:pt x="1093685" y="300570"/>
                </a:lnTo>
                <a:lnTo>
                  <a:pt x="1095171" y="300570"/>
                </a:lnTo>
                <a:lnTo>
                  <a:pt x="1097064" y="301840"/>
                </a:lnTo>
                <a:lnTo>
                  <a:pt x="1097521" y="301840"/>
                </a:lnTo>
                <a:lnTo>
                  <a:pt x="1098346" y="300570"/>
                </a:lnTo>
                <a:lnTo>
                  <a:pt x="1098816" y="300570"/>
                </a:lnTo>
                <a:lnTo>
                  <a:pt x="1099566" y="299300"/>
                </a:lnTo>
                <a:lnTo>
                  <a:pt x="1099908" y="299300"/>
                </a:lnTo>
                <a:lnTo>
                  <a:pt x="1100239" y="300570"/>
                </a:lnTo>
                <a:lnTo>
                  <a:pt x="1100239" y="299300"/>
                </a:lnTo>
                <a:lnTo>
                  <a:pt x="1099972" y="298030"/>
                </a:lnTo>
                <a:lnTo>
                  <a:pt x="1099566" y="296760"/>
                </a:lnTo>
                <a:lnTo>
                  <a:pt x="1101407" y="298030"/>
                </a:lnTo>
                <a:lnTo>
                  <a:pt x="1104366" y="298030"/>
                </a:lnTo>
                <a:lnTo>
                  <a:pt x="1102410" y="295490"/>
                </a:lnTo>
                <a:lnTo>
                  <a:pt x="1104709" y="295490"/>
                </a:lnTo>
                <a:lnTo>
                  <a:pt x="1103553" y="294220"/>
                </a:lnTo>
                <a:lnTo>
                  <a:pt x="1102944" y="292950"/>
                </a:lnTo>
                <a:lnTo>
                  <a:pt x="1102677" y="292950"/>
                </a:lnTo>
                <a:lnTo>
                  <a:pt x="1102944" y="291680"/>
                </a:lnTo>
                <a:lnTo>
                  <a:pt x="1103426" y="291680"/>
                </a:lnTo>
                <a:lnTo>
                  <a:pt x="1104226" y="292950"/>
                </a:lnTo>
                <a:lnTo>
                  <a:pt x="1104823" y="292950"/>
                </a:lnTo>
                <a:lnTo>
                  <a:pt x="1105992" y="294220"/>
                </a:lnTo>
                <a:lnTo>
                  <a:pt x="1109370" y="294220"/>
                </a:lnTo>
                <a:lnTo>
                  <a:pt x="1109230" y="292950"/>
                </a:lnTo>
                <a:lnTo>
                  <a:pt x="1108697" y="292950"/>
                </a:lnTo>
                <a:lnTo>
                  <a:pt x="1107808" y="291680"/>
                </a:lnTo>
                <a:lnTo>
                  <a:pt x="1110729" y="291680"/>
                </a:lnTo>
                <a:lnTo>
                  <a:pt x="1112012" y="290410"/>
                </a:lnTo>
                <a:lnTo>
                  <a:pt x="1113294" y="289140"/>
                </a:lnTo>
                <a:lnTo>
                  <a:pt x="1114577" y="287870"/>
                </a:lnTo>
                <a:lnTo>
                  <a:pt x="1107147" y="287870"/>
                </a:lnTo>
                <a:lnTo>
                  <a:pt x="1109433" y="285330"/>
                </a:lnTo>
                <a:lnTo>
                  <a:pt x="1108417" y="285330"/>
                </a:lnTo>
                <a:lnTo>
                  <a:pt x="1102817" y="289140"/>
                </a:lnTo>
                <a:lnTo>
                  <a:pt x="1101102" y="289140"/>
                </a:lnTo>
                <a:lnTo>
                  <a:pt x="1102410" y="287870"/>
                </a:lnTo>
                <a:lnTo>
                  <a:pt x="1103147" y="286600"/>
                </a:lnTo>
                <a:lnTo>
                  <a:pt x="1102207" y="287870"/>
                </a:lnTo>
                <a:lnTo>
                  <a:pt x="1100924" y="287870"/>
                </a:lnTo>
                <a:lnTo>
                  <a:pt x="1100645" y="286600"/>
                </a:lnTo>
                <a:lnTo>
                  <a:pt x="1101864" y="285330"/>
                </a:lnTo>
                <a:lnTo>
                  <a:pt x="1103630" y="284060"/>
                </a:lnTo>
                <a:lnTo>
                  <a:pt x="1101737" y="284060"/>
                </a:lnTo>
                <a:lnTo>
                  <a:pt x="1099566" y="286600"/>
                </a:lnTo>
                <a:lnTo>
                  <a:pt x="1095387" y="289140"/>
                </a:lnTo>
                <a:lnTo>
                  <a:pt x="1094765" y="290410"/>
                </a:lnTo>
                <a:lnTo>
                  <a:pt x="1092327" y="289140"/>
                </a:lnTo>
                <a:lnTo>
                  <a:pt x="1089901" y="287870"/>
                </a:lnTo>
                <a:lnTo>
                  <a:pt x="1084897" y="286600"/>
                </a:lnTo>
                <a:lnTo>
                  <a:pt x="1081455" y="285330"/>
                </a:lnTo>
                <a:lnTo>
                  <a:pt x="1079817" y="281520"/>
                </a:lnTo>
                <a:lnTo>
                  <a:pt x="1082395" y="281520"/>
                </a:lnTo>
                <a:lnTo>
                  <a:pt x="1083271" y="282790"/>
                </a:lnTo>
                <a:lnTo>
                  <a:pt x="1083462" y="282790"/>
                </a:lnTo>
                <a:lnTo>
                  <a:pt x="1083678" y="284060"/>
                </a:lnTo>
                <a:lnTo>
                  <a:pt x="1086662" y="284060"/>
                </a:lnTo>
                <a:lnTo>
                  <a:pt x="1086294" y="282790"/>
                </a:lnTo>
                <a:lnTo>
                  <a:pt x="1085977" y="281520"/>
                </a:lnTo>
                <a:lnTo>
                  <a:pt x="1086180" y="281520"/>
                </a:lnTo>
                <a:lnTo>
                  <a:pt x="1088478" y="284060"/>
                </a:lnTo>
                <a:lnTo>
                  <a:pt x="1089901" y="285330"/>
                </a:lnTo>
                <a:lnTo>
                  <a:pt x="1092200" y="285330"/>
                </a:lnTo>
                <a:lnTo>
                  <a:pt x="1091590" y="281520"/>
                </a:lnTo>
                <a:lnTo>
                  <a:pt x="1091387" y="280250"/>
                </a:lnTo>
                <a:lnTo>
                  <a:pt x="1093012" y="280250"/>
                </a:lnTo>
                <a:lnTo>
                  <a:pt x="1094689" y="281520"/>
                </a:lnTo>
                <a:lnTo>
                  <a:pt x="1095781" y="282790"/>
                </a:lnTo>
                <a:lnTo>
                  <a:pt x="1099705" y="284060"/>
                </a:lnTo>
                <a:lnTo>
                  <a:pt x="1099705" y="282790"/>
                </a:lnTo>
                <a:lnTo>
                  <a:pt x="1098689" y="281520"/>
                </a:lnTo>
                <a:lnTo>
                  <a:pt x="1095717" y="278980"/>
                </a:lnTo>
                <a:lnTo>
                  <a:pt x="1097813" y="278980"/>
                </a:lnTo>
                <a:lnTo>
                  <a:pt x="1098080" y="280250"/>
                </a:lnTo>
                <a:lnTo>
                  <a:pt x="1100023" y="280250"/>
                </a:lnTo>
                <a:lnTo>
                  <a:pt x="1100239" y="281520"/>
                </a:lnTo>
                <a:lnTo>
                  <a:pt x="1104023" y="281520"/>
                </a:lnTo>
                <a:lnTo>
                  <a:pt x="1102741" y="280250"/>
                </a:lnTo>
                <a:lnTo>
                  <a:pt x="1101509" y="278980"/>
                </a:lnTo>
                <a:lnTo>
                  <a:pt x="1104442" y="278980"/>
                </a:lnTo>
                <a:lnTo>
                  <a:pt x="1105712" y="277710"/>
                </a:lnTo>
                <a:lnTo>
                  <a:pt x="1106195" y="277710"/>
                </a:lnTo>
                <a:lnTo>
                  <a:pt x="1103553" y="276440"/>
                </a:lnTo>
                <a:lnTo>
                  <a:pt x="1109230" y="276440"/>
                </a:lnTo>
                <a:lnTo>
                  <a:pt x="1109840" y="275170"/>
                </a:lnTo>
                <a:lnTo>
                  <a:pt x="1111389" y="273900"/>
                </a:lnTo>
                <a:lnTo>
                  <a:pt x="1110322" y="272630"/>
                </a:lnTo>
                <a:lnTo>
                  <a:pt x="1103960" y="272630"/>
                </a:lnTo>
                <a:lnTo>
                  <a:pt x="1105115" y="271360"/>
                </a:lnTo>
                <a:lnTo>
                  <a:pt x="1102550" y="271360"/>
                </a:lnTo>
                <a:lnTo>
                  <a:pt x="1099616" y="272630"/>
                </a:lnTo>
                <a:lnTo>
                  <a:pt x="1096111" y="273900"/>
                </a:lnTo>
                <a:lnTo>
                  <a:pt x="1095502" y="273900"/>
                </a:lnTo>
                <a:lnTo>
                  <a:pt x="1095984" y="272630"/>
                </a:lnTo>
                <a:lnTo>
                  <a:pt x="1096251" y="272630"/>
                </a:lnTo>
                <a:lnTo>
                  <a:pt x="1095984" y="271360"/>
                </a:lnTo>
                <a:lnTo>
                  <a:pt x="1094359" y="271360"/>
                </a:lnTo>
                <a:lnTo>
                  <a:pt x="1095108" y="270090"/>
                </a:lnTo>
                <a:lnTo>
                  <a:pt x="1094816" y="270090"/>
                </a:lnTo>
                <a:lnTo>
                  <a:pt x="1091107" y="271360"/>
                </a:lnTo>
                <a:lnTo>
                  <a:pt x="1090904" y="271360"/>
                </a:lnTo>
                <a:lnTo>
                  <a:pt x="1091184" y="270090"/>
                </a:lnTo>
                <a:lnTo>
                  <a:pt x="1091590" y="268820"/>
                </a:lnTo>
                <a:lnTo>
                  <a:pt x="1090498" y="267550"/>
                </a:lnTo>
                <a:lnTo>
                  <a:pt x="1089634" y="268820"/>
                </a:lnTo>
                <a:lnTo>
                  <a:pt x="1089418" y="270090"/>
                </a:lnTo>
                <a:lnTo>
                  <a:pt x="1087932" y="270090"/>
                </a:lnTo>
                <a:lnTo>
                  <a:pt x="1086510" y="271360"/>
                </a:lnTo>
                <a:lnTo>
                  <a:pt x="1083945" y="272630"/>
                </a:lnTo>
                <a:lnTo>
                  <a:pt x="1083271" y="272630"/>
                </a:lnTo>
                <a:lnTo>
                  <a:pt x="1078471" y="271360"/>
                </a:lnTo>
                <a:lnTo>
                  <a:pt x="1078204" y="271360"/>
                </a:lnTo>
                <a:lnTo>
                  <a:pt x="1079220" y="270090"/>
                </a:lnTo>
                <a:lnTo>
                  <a:pt x="1079817" y="270090"/>
                </a:lnTo>
                <a:lnTo>
                  <a:pt x="1080363" y="268820"/>
                </a:lnTo>
                <a:lnTo>
                  <a:pt x="1080363" y="267550"/>
                </a:lnTo>
                <a:lnTo>
                  <a:pt x="1082319" y="267550"/>
                </a:lnTo>
                <a:lnTo>
                  <a:pt x="1082395" y="266280"/>
                </a:lnTo>
                <a:lnTo>
                  <a:pt x="1081786" y="266280"/>
                </a:lnTo>
                <a:lnTo>
                  <a:pt x="1080909" y="263740"/>
                </a:lnTo>
                <a:lnTo>
                  <a:pt x="1082459" y="263740"/>
                </a:lnTo>
                <a:lnTo>
                  <a:pt x="1082802" y="262470"/>
                </a:lnTo>
                <a:lnTo>
                  <a:pt x="1083462" y="262470"/>
                </a:lnTo>
                <a:lnTo>
                  <a:pt x="1083805" y="263740"/>
                </a:lnTo>
                <a:lnTo>
                  <a:pt x="1083805" y="265010"/>
                </a:lnTo>
                <a:lnTo>
                  <a:pt x="1087932" y="268820"/>
                </a:lnTo>
                <a:lnTo>
                  <a:pt x="1088682" y="267550"/>
                </a:lnTo>
                <a:lnTo>
                  <a:pt x="1089355" y="267550"/>
                </a:lnTo>
                <a:lnTo>
                  <a:pt x="1089355" y="265010"/>
                </a:lnTo>
                <a:lnTo>
                  <a:pt x="1090637" y="265010"/>
                </a:lnTo>
                <a:lnTo>
                  <a:pt x="1090371" y="263740"/>
                </a:lnTo>
                <a:lnTo>
                  <a:pt x="1090498" y="263740"/>
                </a:lnTo>
                <a:lnTo>
                  <a:pt x="1091184" y="265010"/>
                </a:lnTo>
                <a:lnTo>
                  <a:pt x="1091907" y="266280"/>
                </a:lnTo>
                <a:lnTo>
                  <a:pt x="1092796" y="266280"/>
                </a:lnTo>
                <a:lnTo>
                  <a:pt x="1093343" y="265010"/>
                </a:lnTo>
                <a:lnTo>
                  <a:pt x="1096937" y="265010"/>
                </a:lnTo>
                <a:lnTo>
                  <a:pt x="1099705" y="263740"/>
                </a:lnTo>
                <a:lnTo>
                  <a:pt x="1099705" y="262470"/>
                </a:lnTo>
                <a:lnTo>
                  <a:pt x="1098753" y="262470"/>
                </a:lnTo>
                <a:lnTo>
                  <a:pt x="1097673" y="261200"/>
                </a:lnTo>
                <a:lnTo>
                  <a:pt x="1096518" y="261200"/>
                </a:lnTo>
                <a:lnTo>
                  <a:pt x="1095629" y="259930"/>
                </a:lnTo>
                <a:lnTo>
                  <a:pt x="1095781" y="259930"/>
                </a:lnTo>
                <a:lnTo>
                  <a:pt x="1094968" y="258660"/>
                </a:lnTo>
                <a:lnTo>
                  <a:pt x="1091387" y="258660"/>
                </a:lnTo>
                <a:lnTo>
                  <a:pt x="1089202" y="257860"/>
                </a:lnTo>
                <a:lnTo>
                  <a:pt x="1089202" y="258660"/>
                </a:lnTo>
                <a:lnTo>
                  <a:pt x="1089012" y="259930"/>
                </a:lnTo>
                <a:lnTo>
                  <a:pt x="1087259" y="259930"/>
                </a:lnTo>
                <a:lnTo>
                  <a:pt x="1087259" y="258660"/>
                </a:lnTo>
                <a:lnTo>
                  <a:pt x="1089202" y="258660"/>
                </a:lnTo>
                <a:lnTo>
                  <a:pt x="1089202" y="257860"/>
                </a:lnTo>
                <a:lnTo>
                  <a:pt x="1087932" y="257390"/>
                </a:lnTo>
                <a:lnTo>
                  <a:pt x="1089202" y="257390"/>
                </a:lnTo>
                <a:lnTo>
                  <a:pt x="1089634" y="256120"/>
                </a:lnTo>
                <a:lnTo>
                  <a:pt x="1090104" y="256120"/>
                </a:lnTo>
                <a:lnTo>
                  <a:pt x="1090104" y="254850"/>
                </a:lnTo>
                <a:lnTo>
                  <a:pt x="1086510" y="253580"/>
                </a:lnTo>
                <a:lnTo>
                  <a:pt x="1084491" y="256120"/>
                </a:lnTo>
                <a:lnTo>
                  <a:pt x="1081786" y="257390"/>
                </a:lnTo>
                <a:lnTo>
                  <a:pt x="1081786" y="256120"/>
                </a:lnTo>
                <a:lnTo>
                  <a:pt x="1082509" y="254850"/>
                </a:lnTo>
                <a:lnTo>
                  <a:pt x="1085215" y="254850"/>
                </a:lnTo>
                <a:lnTo>
                  <a:pt x="1084491" y="253580"/>
                </a:lnTo>
                <a:lnTo>
                  <a:pt x="1083805" y="252310"/>
                </a:lnTo>
                <a:lnTo>
                  <a:pt x="1086510" y="252310"/>
                </a:lnTo>
                <a:lnTo>
                  <a:pt x="1089088" y="251040"/>
                </a:lnTo>
                <a:lnTo>
                  <a:pt x="1088478" y="249770"/>
                </a:lnTo>
                <a:lnTo>
                  <a:pt x="1086662" y="249770"/>
                </a:lnTo>
                <a:lnTo>
                  <a:pt x="1081455" y="248500"/>
                </a:lnTo>
                <a:lnTo>
                  <a:pt x="1082459" y="247230"/>
                </a:lnTo>
                <a:lnTo>
                  <a:pt x="1083056" y="245960"/>
                </a:lnTo>
                <a:lnTo>
                  <a:pt x="1083271" y="245960"/>
                </a:lnTo>
                <a:lnTo>
                  <a:pt x="1084897" y="247230"/>
                </a:lnTo>
                <a:lnTo>
                  <a:pt x="1086510" y="247230"/>
                </a:lnTo>
                <a:lnTo>
                  <a:pt x="1086853" y="245960"/>
                </a:lnTo>
                <a:lnTo>
                  <a:pt x="1087183" y="245960"/>
                </a:lnTo>
                <a:lnTo>
                  <a:pt x="1087666" y="244690"/>
                </a:lnTo>
                <a:lnTo>
                  <a:pt x="1087932" y="244690"/>
                </a:lnTo>
                <a:lnTo>
                  <a:pt x="1088339" y="245960"/>
                </a:lnTo>
                <a:lnTo>
                  <a:pt x="1088618" y="245960"/>
                </a:lnTo>
                <a:lnTo>
                  <a:pt x="1088618" y="244690"/>
                </a:lnTo>
                <a:lnTo>
                  <a:pt x="1090841" y="244690"/>
                </a:lnTo>
                <a:lnTo>
                  <a:pt x="1091387" y="243420"/>
                </a:lnTo>
                <a:lnTo>
                  <a:pt x="1091387" y="242150"/>
                </a:lnTo>
                <a:lnTo>
                  <a:pt x="1089964" y="240880"/>
                </a:lnTo>
                <a:lnTo>
                  <a:pt x="1086294" y="240880"/>
                </a:lnTo>
                <a:lnTo>
                  <a:pt x="1086180" y="239610"/>
                </a:lnTo>
                <a:lnTo>
                  <a:pt x="1088555" y="239610"/>
                </a:lnTo>
                <a:lnTo>
                  <a:pt x="1088123" y="238340"/>
                </a:lnTo>
                <a:lnTo>
                  <a:pt x="1088821" y="238340"/>
                </a:lnTo>
                <a:lnTo>
                  <a:pt x="1089761" y="237070"/>
                </a:lnTo>
                <a:lnTo>
                  <a:pt x="1092060" y="235800"/>
                </a:lnTo>
                <a:lnTo>
                  <a:pt x="1091526" y="234530"/>
                </a:lnTo>
                <a:lnTo>
                  <a:pt x="1086027" y="234530"/>
                </a:lnTo>
                <a:lnTo>
                  <a:pt x="1087081" y="233260"/>
                </a:lnTo>
                <a:lnTo>
                  <a:pt x="1089202" y="230720"/>
                </a:lnTo>
                <a:lnTo>
                  <a:pt x="1089355" y="230720"/>
                </a:lnTo>
                <a:lnTo>
                  <a:pt x="1088072" y="229450"/>
                </a:lnTo>
                <a:lnTo>
                  <a:pt x="1087399" y="229450"/>
                </a:lnTo>
                <a:lnTo>
                  <a:pt x="1085621" y="230720"/>
                </a:lnTo>
                <a:lnTo>
                  <a:pt x="1083462" y="233260"/>
                </a:lnTo>
                <a:lnTo>
                  <a:pt x="1083271" y="233260"/>
                </a:lnTo>
                <a:lnTo>
                  <a:pt x="1082052" y="231990"/>
                </a:lnTo>
                <a:lnTo>
                  <a:pt x="1081455" y="230720"/>
                </a:lnTo>
                <a:lnTo>
                  <a:pt x="1081036" y="230720"/>
                </a:lnTo>
                <a:lnTo>
                  <a:pt x="1081036" y="256120"/>
                </a:lnTo>
                <a:lnTo>
                  <a:pt x="1080909" y="257390"/>
                </a:lnTo>
                <a:lnTo>
                  <a:pt x="1079080" y="258254"/>
                </a:lnTo>
                <a:lnTo>
                  <a:pt x="1079080" y="267550"/>
                </a:lnTo>
                <a:lnTo>
                  <a:pt x="1074483" y="267550"/>
                </a:lnTo>
                <a:lnTo>
                  <a:pt x="1073873" y="267550"/>
                </a:lnTo>
                <a:lnTo>
                  <a:pt x="1072794" y="266280"/>
                </a:lnTo>
                <a:lnTo>
                  <a:pt x="1072794" y="271360"/>
                </a:lnTo>
                <a:lnTo>
                  <a:pt x="1072794" y="276440"/>
                </a:lnTo>
                <a:lnTo>
                  <a:pt x="1072718" y="281520"/>
                </a:lnTo>
                <a:lnTo>
                  <a:pt x="1072451" y="282790"/>
                </a:lnTo>
                <a:lnTo>
                  <a:pt x="1072235" y="282790"/>
                </a:lnTo>
                <a:lnTo>
                  <a:pt x="1072184" y="281520"/>
                </a:lnTo>
                <a:lnTo>
                  <a:pt x="1072235" y="280250"/>
                </a:lnTo>
                <a:lnTo>
                  <a:pt x="1072591" y="280250"/>
                </a:lnTo>
                <a:lnTo>
                  <a:pt x="1072718" y="281520"/>
                </a:lnTo>
                <a:lnTo>
                  <a:pt x="1072718" y="276440"/>
                </a:lnTo>
                <a:lnTo>
                  <a:pt x="1071829" y="276440"/>
                </a:lnTo>
                <a:lnTo>
                  <a:pt x="1071156" y="275170"/>
                </a:lnTo>
                <a:lnTo>
                  <a:pt x="1071206" y="273900"/>
                </a:lnTo>
                <a:lnTo>
                  <a:pt x="1071257" y="272630"/>
                </a:lnTo>
                <a:lnTo>
                  <a:pt x="1071372" y="270090"/>
                </a:lnTo>
                <a:lnTo>
                  <a:pt x="1072515" y="270090"/>
                </a:lnTo>
                <a:lnTo>
                  <a:pt x="1072794" y="271360"/>
                </a:lnTo>
                <a:lnTo>
                  <a:pt x="1072794" y="266280"/>
                </a:lnTo>
                <a:lnTo>
                  <a:pt x="1071308" y="265010"/>
                </a:lnTo>
                <a:lnTo>
                  <a:pt x="1069886" y="259930"/>
                </a:lnTo>
                <a:lnTo>
                  <a:pt x="1070749" y="258660"/>
                </a:lnTo>
                <a:lnTo>
                  <a:pt x="1071372" y="258660"/>
                </a:lnTo>
                <a:lnTo>
                  <a:pt x="1071689" y="259930"/>
                </a:lnTo>
                <a:lnTo>
                  <a:pt x="1071422" y="262470"/>
                </a:lnTo>
                <a:lnTo>
                  <a:pt x="1072045" y="263740"/>
                </a:lnTo>
                <a:lnTo>
                  <a:pt x="1072794" y="265010"/>
                </a:lnTo>
                <a:lnTo>
                  <a:pt x="1074013" y="266280"/>
                </a:lnTo>
                <a:lnTo>
                  <a:pt x="1074483" y="267550"/>
                </a:lnTo>
                <a:lnTo>
                  <a:pt x="1075283" y="266280"/>
                </a:lnTo>
                <a:lnTo>
                  <a:pt x="1075766" y="266280"/>
                </a:lnTo>
                <a:lnTo>
                  <a:pt x="1076248" y="265010"/>
                </a:lnTo>
                <a:lnTo>
                  <a:pt x="1076299" y="262470"/>
                </a:lnTo>
                <a:lnTo>
                  <a:pt x="1076515" y="262470"/>
                </a:lnTo>
                <a:lnTo>
                  <a:pt x="1076769" y="263740"/>
                </a:lnTo>
                <a:lnTo>
                  <a:pt x="1077328" y="265010"/>
                </a:lnTo>
                <a:lnTo>
                  <a:pt x="1079080" y="267550"/>
                </a:lnTo>
                <a:lnTo>
                  <a:pt x="1079080" y="258254"/>
                </a:lnTo>
                <a:lnTo>
                  <a:pt x="1078204" y="258660"/>
                </a:lnTo>
                <a:lnTo>
                  <a:pt x="1077582" y="258660"/>
                </a:lnTo>
                <a:lnTo>
                  <a:pt x="1077582" y="256120"/>
                </a:lnTo>
                <a:lnTo>
                  <a:pt x="1078585" y="256120"/>
                </a:lnTo>
                <a:lnTo>
                  <a:pt x="1079487" y="257390"/>
                </a:lnTo>
                <a:lnTo>
                  <a:pt x="1079690" y="257390"/>
                </a:lnTo>
                <a:lnTo>
                  <a:pt x="1079690" y="256120"/>
                </a:lnTo>
                <a:lnTo>
                  <a:pt x="1081036" y="256120"/>
                </a:lnTo>
                <a:lnTo>
                  <a:pt x="1081036" y="230720"/>
                </a:lnTo>
                <a:lnTo>
                  <a:pt x="1080223" y="230720"/>
                </a:lnTo>
                <a:lnTo>
                  <a:pt x="1080084" y="230974"/>
                </a:lnTo>
                <a:lnTo>
                  <a:pt x="1080084" y="244690"/>
                </a:lnTo>
                <a:lnTo>
                  <a:pt x="1079817" y="245960"/>
                </a:lnTo>
                <a:lnTo>
                  <a:pt x="1077112" y="247230"/>
                </a:lnTo>
                <a:lnTo>
                  <a:pt x="1076896" y="247408"/>
                </a:lnTo>
                <a:lnTo>
                  <a:pt x="1076896" y="256120"/>
                </a:lnTo>
                <a:lnTo>
                  <a:pt x="1075880" y="256120"/>
                </a:lnTo>
                <a:lnTo>
                  <a:pt x="1075169" y="257390"/>
                </a:lnTo>
                <a:lnTo>
                  <a:pt x="1074077" y="257390"/>
                </a:lnTo>
                <a:lnTo>
                  <a:pt x="1072984" y="256120"/>
                </a:lnTo>
                <a:lnTo>
                  <a:pt x="1075283" y="256120"/>
                </a:lnTo>
                <a:lnTo>
                  <a:pt x="1076172" y="254850"/>
                </a:lnTo>
                <a:lnTo>
                  <a:pt x="1076896" y="256120"/>
                </a:lnTo>
                <a:lnTo>
                  <a:pt x="1076896" y="247408"/>
                </a:lnTo>
                <a:lnTo>
                  <a:pt x="1075499" y="248500"/>
                </a:lnTo>
                <a:lnTo>
                  <a:pt x="1073454" y="249770"/>
                </a:lnTo>
                <a:lnTo>
                  <a:pt x="1072908" y="249770"/>
                </a:lnTo>
                <a:lnTo>
                  <a:pt x="1072908" y="256120"/>
                </a:lnTo>
                <a:lnTo>
                  <a:pt x="1072045" y="256120"/>
                </a:lnTo>
                <a:lnTo>
                  <a:pt x="1070419" y="254850"/>
                </a:lnTo>
                <a:lnTo>
                  <a:pt x="1072045" y="254850"/>
                </a:lnTo>
                <a:lnTo>
                  <a:pt x="1072908" y="256120"/>
                </a:lnTo>
                <a:lnTo>
                  <a:pt x="1072908" y="249770"/>
                </a:lnTo>
                <a:lnTo>
                  <a:pt x="1071372" y="249770"/>
                </a:lnTo>
                <a:lnTo>
                  <a:pt x="1071372" y="251040"/>
                </a:lnTo>
                <a:lnTo>
                  <a:pt x="1070000" y="251040"/>
                </a:lnTo>
                <a:lnTo>
                  <a:pt x="1070076" y="249770"/>
                </a:lnTo>
                <a:lnTo>
                  <a:pt x="1070356" y="248500"/>
                </a:lnTo>
                <a:lnTo>
                  <a:pt x="1075499" y="248500"/>
                </a:lnTo>
                <a:lnTo>
                  <a:pt x="1075499" y="247230"/>
                </a:lnTo>
                <a:lnTo>
                  <a:pt x="1076032" y="245960"/>
                </a:lnTo>
                <a:lnTo>
                  <a:pt x="1077582" y="245960"/>
                </a:lnTo>
                <a:lnTo>
                  <a:pt x="1077582" y="244690"/>
                </a:lnTo>
                <a:lnTo>
                  <a:pt x="1080084" y="244690"/>
                </a:lnTo>
                <a:lnTo>
                  <a:pt x="1080084" y="230974"/>
                </a:lnTo>
                <a:lnTo>
                  <a:pt x="1078064" y="234530"/>
                </a:lnTo>
                <a:lnTo>
                  <a:pt x="1077582" y="237070"/>
                </a:lnTo>
                <a:lnTo>
                  <a:pt x="1077328" y="239610"/>
                </a:lnTo>
                <a:lnTo>
                  <a:pt x="1070889" y="244690"/>
                </a:lnTo>
                <a:lnTo>
                  <a:pt x="1069670" y="243420"/>
                </a:lnTo>
                <a:lnTo>
                  <a:pt x="1069632" y="238340"/>
                </a:lnTo>
                <a:lnTo>
                  <a:pt x="1069670" y="237070"/>
                </a:lnTo>
                <a:lnTo>
                  <a:pt x="1069543" y="235800"/>
                </a:lnTo>
                <a:lnTo>
                  <a:pt x="1068806" y="235800"/>
                </a:lnTo>
                <a:lnTo>
                  <a:pt x="1068730" y="233260"/>
                </a:lnTo>
                <a:lnTo>
                  <a:pt x="1068997" y="230720"/>
                </a:lnTo>
                <a:lnTo>
                  <a:pt x="1070889" y="230720"/>
                </a:lnTo>
                <a:lnTo>
                  <a:pt x="1072591" y="229450"/>
                </a:lnTo>
                <a:lnTo>
                  <a:pt x="1072794" y="229450"/>
                </a:lnTo>
                <a:lnTo>
                  <a:pt x="1071778" y="233260"/>
                </a:lnTo>
                <a:lnTo>
                  <a:pt x="1073531" y="233260"/>
                </a:lnTo>
                <a:lnTo>
                  <a:pt x="1074877" y="231990"/>
                </a:lnTo>
                <a:lnTo>
                  <a:pt x="1075499" y="230720"/>
                </a:lnTo>
                <a:lnTo>
                  <a:pt x="1076515" y="230720"/>
                </a:lnTo>
                <a:lnTo>
                  <a:pt x="1076896" y="231990"/>
                </a:lnTo>
                <a:lnTo>
                  <a:pt x="1079690" y="230720"/>
                </a:lnTo>
                <a:lnTo>
                  <a:pt x="1079690" y="229450"/>
                </a:lnTo>
                <a:lnTo>
                  <a:pt x="1076248" y="226910"/>
                </a:lnTo>
                <a:lnTo>
                  <a:pt x="1074686" y="226910"/>
                </a:lnTo>
                <a:lnTo>
                  <a:pt x="1072045" y="225640"/>
                </a:lnTo>
                <a:lnTo>
                  <a:pt x="1073315" y="224370"/>
                </a:lnTo>
                <a:lnTo>
                  <a:pt x="1075359" y="225640"/>
                </a:lnTo>
                <a:lnTo>
                  <a:pt x="1082319" y="225640"/>
                </a:lnTo>
                <a:lnTo>
                  <a:pt x="1082459" y="224370"/>
                </a:lnTo>
                <a:lnTo>
                  <a:pt x="1080160" y="224370"/>
                </a:lnTo>
                <a:lnTo>
                  <a:pt x="1079220" y="223100"/>
                </a:lnTo>
                <a:lnTo>
                  <a:pt x="1078522" y="221830"/>
                </a:lnTo>
                <a:lnTo>
                  <a:pt x="1077925" y="223100"/>
                </a:lnTo>
                <a:lnTo>
                  <a:pt x="1077582" y="223100"/>
                </a:lnTo>
                <a:lnTo>
                  <a:pt x="1077582" y="221830"/>
                </a:lnTo>
                <a:lnTo>
                  <a:pt x="1078522" y="221830"/>
                </a:lnTo>
                <a:lnTo>
                  <a:pt x="1081786" y="219290"/>
                </a:lnTo>
                <a:lnTo>
                  <a:pt x="1082319" y="218020"/>
                </a:lnTo>
                <a:lnTo>
                  <a:pt x="1079817" y="218020"/>
                </a:lnTo>
                <a:lnTo>
                  <a:pt x="1075283" y="220560"/>
                </a:lnTo>
                <a:lnTo>
                  <a:pt x="1074343" y="221830"/>
                </a:lnTo>
                <a:lnTo>
                  <a:pt x="1074204" y="221830"/>
                </a:lnTo>
                <a:lnTo>
                  <a:pt x="1074750" y="219290"/>
                </a:lnTo>
                <a:lnTo>
                  <a:pt x="1074204" y="218020"/>
                </a:lnTo>
                <a:lnTo>
                  <a:pt x="1073531" y="218020"/>
                </a:lnTo>
                <a:lnTo>
                  <a:pt x="1070749" y="221830"/>
                </a:lnTo>
                <a:lnTo>
                  <a:pt x="1070749" y="224370"/>
                </a:lnTo>
                <a:lnTo>
                  <a:pt x="1069327" y="224370"/>
                </a:lnTo>
                <a:lnTo>
                  <a:pt x="1068044" y="226910"/>
                </a:lnTo>
                <a:lnTo>
                  <a:pt x="1067917" y="225640"/>
                </a:lnTo>
                <a:lnTo>
                  <a:pt x="1068590" y="220560"/>
                </a:lnTo>
                <a:lnTo>
                  <a:pt x="1069200" y="219290"/>
                </a:lnTo>
                <a:lnTo>
                  <a:pt x="1071689" y="216750"/>
                </a:lnTo>
                <a:lnTo>
                  <a:pt x="1072565" y="215480"/>
                </a:lnTo>
                <a:lnTo>
                  <a:pt x="1073454" y="214210"/>
                </a:lnTo>
                <a:lnTo>
                  <a:pt x="1074877" y="211670"/>
                </a:lnTo>
                <a:lnTo>
                  <a:pt x="1074877" y="210400"/>
                </a:lnTo>
                <a:lnTo>
                  <a:pt x="1071372" y="211670"/>
                </a:lnTo>
                <a:lnTo>
                  <a:pt x="1070622" y="212940"/>
                </a:lnTo>
                <a:lnTo>
                  <a:pt x="1069543" y="215480"/>
                </a:lnTo>
                <a:lnTo>
                  <a:pt x="1068260" y="215480"/>
                </a:lnTo>
                <a:lnTo>
                  <a:pt x="1068590" y="211670"/>
                </a:lnTo>
                <a:lnTo>
                  <a:pt x="1068730" y="207860"/>
                </a:lnTo>
                <a:lnTo>
                  <a:pt x="1068463" y="207860"/>
                </a:lnTo>
                <a:lnTo>
                  <a:pt x="1067295" y="206133"/>
                </a:lnTo>
                <a:lnTo>
                  <a:pt x="1067295" y="278980"/>
                </a:lnTo>
                <a:lnTo>
                  <a:pt x="1067295" y="280250"/>
                </a:lnTo>
                <a:lnTo>
                  <a:pt x="1065758" y="280250"/>
                </a:lnTo>
                <a:lnTo>
                  <a:pt x="1066622" y="278980"/>
                </a:lnTo>
                <a:lnTo>
                  <a:pt x="1067295" y="278980"/>
                </a:lnTo>
                <a:lnTo>
                  <a:pt x="1067295" y="206133"/>
                </a:lnTo>
                <a:lnTo>
                  <a:pt x="1066914" y="205562"/>
                </a:lnTo>
                <a:lnTo>
                  <a:pt x="1066914" y="262470"/>
                </a:lnTo>
                <a:lnTo>
                  <a:pt x="1066622" y="263740"/>
                </a:lnTo>
                <a:lnTo>
                  <a:pt x="1064463" y="265010"/>
                </a:lnTo>
                <a:lnTo>
                  <a:pt x="1064463" y="281520"/>
                </a:lnTo>
                <a:lnTo>
                  <a:pt x="1063193" y="281520"/>
                </a:lnTo>
                <a:lnTo>
                  <a:pt x="1063459" y="280250"/>
                </a:lnTo>
                <a:lnTo>
                  <a:pt x="1064133" y="280250"/>
                </a:lnTo>
                <a:lnTo>
                  <a:pt x="1064463" y="281520"/>
                </a:lnTo>
                <a:lnTo>
                  <a:pt x="1064463" y="265010"/>
                </a:lnTo>
                <a:lnTo>
                  <a:pt x="1063193" y="266280"/>
                </a:lnTo>
                <a:lnTo>
                  <a:pt x="1060335" y="268668"/>
                </a:lnTo>
                <a:lnTo>
                  <a:pt x="1060335" y="282790"/>
                </a:lnTo>
                <a:lnTo>
                  <a:pt x="1059942" y="284060"/>
                </a:lnTo>
                <a:lnTo>
                  <a:pt x="1059675" y="282790"/>
                </a:lnTo>
                <a:lnTo>
                  <a:pt x="1060335" y="282790"/>
                </a:lnTo>
                <a:lnTo>
                  <a:pt x="1060335" y="268668"/>
                </a:lnTo>
                <a:lnTo>
                  <a:pt x="1060145" y="268820"/>
                </a:lnTo>
                <a:lnTo>
                  <a:pt x="1058303" y="269836"/>
                </a:lnTo>
                <a:lnTo>
                  <a:pt x="1058303" y="282790"/>
                </a:lnTo>
                <a:lnTo>
                  <a:pt x="1058303" y="284060"/>
                </a:lnTo>
                <a:lnTo>
                  <a:pt x="1057427" y="284060"/>
                </a:lnTo>
                <a:lnTo>
                  <a:pt x="1056347" y="285330"/>
                </a:lnTo>
                <a:lnTo>
                  <a:pt x="1052830" y="285330"/>
                </a:lnTo>
                <a:lnTo>
                  <a:pt x="1052576" y="285000"/>
                </a:lnTo>
                <a:lnTo>
                  <a:pt x="1051610" y="285000"/>
                </a:lnTo>
                <a:lnTo>
                  <a:pt x="1052576" y="284060"/>
                </a:lnTo>
                <a:lnTo>
                  <a:pt x="1052842" y="283730"/>
                </a:lnTo>
                <a:lnTo>
                  <a:pt x="1053858" y="283730"/>
                </a:lnTo>
                <a:lnTo>
                  <a:pt x="1054798" y="282790"/>
                </a:lnTo>
                <a:lnTo>
                  <a:pt x="1055268" y="282790"/>
                </a:lnTo>
                <a:lnTo>
                  <a:pt x="1054531" y="284060"/>
                </a:lnTo>
                <a:lnTo>
                  <a:pt x="1056563" y="284060"/>
                </a:lnTo>
                <a:lnTo>
                  <a:pt x="1057160" y="282790"/>
                </a:lnTo>
                <a:lnTo>
                  <a:pt x="1058303" y="282790"/>
                </a:lnTo>
                <a:lnTo>
                  <a:pt x="1058303" y="269836"/>
                </a:lnTo>
                <a:lnTo>
                  <a:pt x="1057833" y="270090"/>
                </a:lnTo>
                <a:lnTo>
                  <a:pt x="1056195" y="271056"/>
                </a:lnTo>
                <a:lnTo>
                  <a:pt x="1055001" y="271030"/>
                </a:lnTo>
                <a:lnTo>
                  <a:pt x="1054417" y="272110"/>
                </a:lnTo>
                <a:lnTo>
                  <a:pt x="1054087" y="272300"/>
                </a:lnTo>
                <a:lnTo>
                  <a:pt x="1053084" y="272300"/>
                </a:lnTo>
                <a:lnTo>
                  <a:pt x="1051280" y="270929"/>
                </a:lnTo>
                <a:lnTo>
                  <a:pt x="1051280" y="327240"/>
                </a:lnTo>
                <a:lnTo>
                  <a:pt x="1050848" y="327609"/>
                </a:lnTo>
                <a:lnTo>
                  <a:pt x="1049426" y="327240"/>
                </a:lnTo>
                <a:lnTo>
                  <a:pt x="1051280" y="327240"/>
                </a:lnTo>
                <a:lnTo>
                  <a:pt x="1051280" y="270929"/>
                </a:lnTo>
                <a:lnTo>
                  <a:pt x="1050188" y="270090"/>
                </a:lnTo>
                <a:lnTo>
                  <a:pt x="1049464" y="270090"/>
                </a:lnTo>
                <a:lnTo>
                  <a:pt x="1049858" y="269760"/>
                </a:lnTo>
                <a:lnTo>
                  <a:pt x="1049997" y="268820"/>
                </a:lnTo>
                <a:lnTo>
                  <a:pt x="1052639" y="266280"/>
                </a:lnTo>
                <a:lnTo>
                  <a:pt x="1052360" y="267550"/>
                </a:lnTo>
                <a:lnTo>
                  <a:pt x="1051737" y="270090"/>
                </a:lnTo>
                <a:lnTo>
                  <a:pt x="1053160" y="270090"/>
                </a:lnTo>
                <a:lnTo>
                  <a:pt x="1054531" y="267550"/>
                </a:lnTo>
                <a:lnTo>
                  <a:pt x="1055484" y="266280"/>
                </a:lnTo>
                <a:lnTo>
                  <a:pt x="1056347" y="266280"/>
                </a:lnTo>
                <a:lnTo>
                  <a:pt x="1056830" y="267550"/>
                </a:lnTo>
                <a:lnTo>
                  <a:pt x="1057021" y="267550"/>
                </a:lnTo>
                <a:lnTo>
                  <a:pt x="1057579" y="266280"/>
                </a:lnTo>
                <a:lnTo>
                  <a:pt x="1057833" y="266280"/>
                </a:lnTo>
                <a:lnTo>
                  <a:pt x="1058659" y="265010"/>
                </a:lnTo>
                <a:lnTo>
                  <a:pt x="1059383" y="266280"/>
                </a:lnTo>
                <a:lnTo>
                  <a:pt x="1062177" y="266280"/>
                </a:lnTo>
                <a:lnTo>
                  <a:pt x="1065898" y="263740"/>
                </a:lnTo>
                <a:lnTo>
                  <a:pt x="1065898" y="262470"/>
                </a:lnTo>
                <a:lnTo>
                  <a:pt x="1066025" y="259930"/>
                </a:lnTo>
                <a:lnTo>
                  <a:pt x="1066482" y="261200"/>
                </a:lnTo>
                <a:lnTo>
                  <a:pt x="1066914" y="262470"/>
                </a:lnTo>
                <a:lnTo>
                  <a:pt x="1066914" y="205562"/>
                </a:lnTo>
                <a:lnTo>
                  <a:pt x="1066622" y="205130"/>
                </a:lnTo>
                <a:lnTo>
                  <a:pt x="1066622" y="257390"/>
                </a:lnTo>
                <a:lnTo>
                  <a:pt x="1060818" y="257390"/>
                </a:lnTo>
                <a:lnTo>
                  <a:pt x="1056157" y="258660"/>
                </a:lnTo>
                <a:lnTo>
                  <a:pt x="1055547" y="257390"/>
                </a:lnTo>
                <a:lnTo>
                  <a:pt x="1052690" y="256171"/>
                </a:lnTo>
                <a:lnTo>
                  <a:pt x="1052690" y="262470"/>
                </a:lnTo>
                <a:lnTo>
                  <a:pt x="1052690" y="263740"/>
                </a:lnTo>
                <a:lnTo>
                  <a:pt x="1051280" y="265010"/>
                </a:lnTo>
                <a:lnTo>
                  <a:pt x="1049578" y="265010"/>
                </a:lnTo>
                <a:lnTo>
                  <a:pt x="1050531" y="263740"/>
                </a:lnTo>
                <a:lnTo>
                  <a:pt x="1051356" y="263740"/>
                </a:lnTo>
                <a:lnTo>
                  <a:pt x="1052156" y="262470"/>
                </a:lnTo>
                <a:lnTo>
                  <a:pt x="1052690" y="262470"/>
                </a:lnTo>
                <a:lnTo>
                  <a:pt x="1052690" y="256171"/>
                </a:lnTo>
                <a:lnTo>
                  <a:pt x="1051077" y="254901"/>
                </a:lnTo>
                <a:lnTo>
                  <a:pt x="1051077" y="258660"/>
                </a:lnTo>
                <a:lnTo>
                  <a:pt x="1049464" y="257822"/>
                </a:lnTo>
                <a:lnTo>
                  <a:pt x="1049464" y="265010"/>
                </a:lnTo>
                <a:lnTo>
                  <a:pt x="1048727" y="266153"/>
                </a:lnTo>
                <a:lnTo>
                  <a:pt x="1048727" y="285000"/>
                </a:lnTo>
                <a:lnTo>
                  <a:pt x="1045819" y="285000"/>
                </a:lnTo>
                <a:lnTo>
                  <a:pt x="1045527" y="284060"/>
                </a:lnTo>
                <a:lnTo>
                  <a:pt x="1045489" y="374230"/>
                </a:lnTo>
                <a:lnTo>
                  <a:pt x="1043520" y="375500"/>
                </a:lnTo>
                <a:lnTo>
                  <a:pt x="1041234" y="376694"/>
                </a:lnTo>
                <a:lnTo>
                  <a:pt x="1038771" y="375170"/>
                </a:lnTo>
                <a:lnTo>
                  <a:pt x="1036472" y="373900"/>
                </a:lnTo>
                <a:lnTo>
                  <a:pt x="1036612" y="372960"/>
                </a:lnTo>
                <a:lnTo>
                  <a:pt x="1037539" y="372960"/>
                </a:lnTo>
                <a:lnTo>
                  <a:pt x="1037971" y="373126"/>
                </a:lnTo>
                <a:lnTo>
                  <a:pt x="1038618" y="374230"/>
                </a:lnTo>
                <a:lnTo>
                  <a:pt x="1038974" y="374230"/>
                </a:lnTo>
                <a:lnTo>
                  <a:pt x="1038974" y="373507"/>
                </a:lnTo>
                <a:lnTo>
                  <a:pt x="1040053" y="373900"/>
                </a:lnTo>
                <a:lnTo>
                  <a:pt x="1040638" y="372960"/>
                </a:lnTo>
                <a:lnTo>
                  <a:pt x="1040993" y="372960"/>
                </a:lnTo>
                <a:lnTo>
                  <a:pt x="1040993" y="374230"/>
                </a:lnTo>
                <a:lnTo>
                  <a:pt x="1045489" y="374230"/>
                </a:lnTo>
                <a:lnTo>
                  <a:pt x="1045489" y="283959"/>
                </a:lnTo>
                <a:lnTo>
                  <a:pt x="1045413" y="283730"/>
                </a:lnTo>
                <a:lnTo>
                  <a:pt x="1048004" y="283730"/>
                </a:lnTo>
                <a:lnTo>
                  <a:pt x="1048727" y="285000"/>
                </a:lnTo>
                <a:lnTo>
                  <a:pt x="1048727" y="266153"/>
                </a:lnTo>
                <a:lnTo>
                  <a:pt x="1048639" y="266280"/>
                </a:lnTo>
                <a:lnTo>
                  <a:pt x="1047953" y="266280"/>
                </a:lnTo>
                <a:lnTo>
                  <a:pt x="1047953" y="268312"/>
                </a:lnTo>
                <a:lnTo>
                  <a:pt x="1047559" y="268490"/>
                </a:lnTo>
                <a:lnTo>
                  <a:pt x="1047419" y="268630"/>
                </a:lnTo>
                <a:lnTo>
                  <a:pt x="1047419" y="272630"/>
                </a:lnTo>
                <a:lnTo>
                  <a:pt x="1046924" y="272262"/>
                </a:lnTo>
                <a:lnTo>
                  <a:pt x="1047419" y="272630"/>
                </a:lnTo>
                <a:lnTo>
                  <a:pt x="1047419" y="268630"/>
                </a:lnTo>
                <a:lnTo>
                  <a:pt x="1046924" y="269100"/>
                </a:lnTo>
                <a:lnTo>
                  <a:pt x="1046543" y="268820"/>
                </a:lnTo>
                <a:lnTo>
                  <a:pt x="1045451" y="268820"/>
                </a:lnTo>
                <a:lnTo>
                  <a:pt x="1045451" y="270522"/>
                </a:lnTo>
                <a:lnTo>
                  <a:pt x="1044917" y="271030"/>
                </a:lnTo>
                <a:lnTo>
                  <a:pt x="1043724" y="271030"/>
                </a:lnTo>
                <a:lnTo>
                  <a:pt x="1043724" y="283730"/>
                </a:lnTo>
                <a:lnTo>
                  <a:pt x="1043355" y="284060"/>
                </a:lnTo>
                <a:lnTo>
                  <a:pt x="1042352" y="284060"/>
                </a:lnTo>
                <a:lnTo>
                  <a:pt x="1042250" y="283730"/>
                </a:lnTo>
                <a:lnTo>
                  <a:pt x="1043724" y="283730"/>
                </a:lnTo>
                <a:lnTo>
                  <a:pt x="1043724" y="271030"/>
                </a:lnTo>
                <a:lnTo>
                  <a:pt x="1043025" y="271030"/>
                </a:lnTo>
                <a:lnTo>
                  <a:pt x="1044829" y="269087"/>
                </a:lnTo>
                <a:lnTo>
                  <a:pt x="1044981" y="270090"/>
                </a:lnTo>
                <a:lnTo>
                  <a:pt x="1045451" y="270522"/>
                </a:lnTo>
                <a:lnTo>
                  <a:pt x="1045451" y="268820"/>
                </a:lnTo>
                <a:lnTo>
                  <a:pt x="1045057" y="268820"/>
                </a:lnTo>
                <a:lnTo>
                  <a:pt x="1046543" y="267220"/>
                </a:lnTo>
                <a:lnTo>
                  <a:pt x="1046099" y="265747"/>
                </a:lnTo>
                <a:lnTo>
                  <a:pt x="1047419" y="265010"/>
                </a:lnTo>
                <a:lnTo>
                  <a:pt x="1049464" y="265010"/>
                </a:lnTo>
                <a:lnTo>
                  <a:pt x="1049464" y="257822"/>
                </a:lnTo>
                <a:lnTo>
                  <a:pt x="1048639" y="257390"/>
                </a:lnTo>
                <a:lnTo>
                  <a:pt x="1047254" y="257390"/>
                </a:lnTo>
                <a:lnTo>
                  <a:pt x="1047826" y="257060"/>
                </a:lnTo>
                <a:lnTo>
                  <a:pt x="1048893" y="257060"/>
                </a:lnTo>
                <a:lnTo>
                  <a:pt x="1049185" y="257390"/>
                </a:lnTo>
                <a:lnTo>
                  <a:pt x="1051077" y="258660"/>
                </a:lnTo>
                <a:lnTo>
                  <a:pt x="1051077" y="254901"/>
                </a:lnTo>
                <a:lnTo>
                  <a:pt x="1051140" y="254520"/>
                </a:lnTo>
                <a:lnTo>
                  <a:pt x="1050607" y="254520"/>
                </a:lnTo>
                <a:lnTo>
                  <a:pt x="1049794" y="253860"/>
                </a:lnTo>
                <a:lnTo>
                  <a:pt x="1051344" y="253250"/>
                </a:lnTo>
                <a:lnTo>
                  <a:pt x="1052677" y="251980"/>
                </a:lnTo>
                <a:lnTo>
                  <a:pt x="1053033" y="251637"/>
                </a:lnTo>
                <a:lnTo>
                  <a:pt x="1053452" y="252310"/>
                </a:lnTo>
                <a:lnTo>
                  <a:pt x="1054862" y="252310"/>
                </a:lnTo>
                <a:lnTo>
                  <a:pt x="1055547" y="251040"/>
                </a:lnTo>
                <a:lnTo>
                  <a:pt x="1058659" y="251040"/>
                </a:lnTo>
                <a:lnTo>
                  <a:pt x="1056970" y="252310"/>
                </a:lnTo>
                <a:lnTo>
                  <a:pt x="1055598" y="253580"/>
                </a:lnTo>
                <a:lnTo>
                  <a:pt x="1056157" y="253580"/>
                </a:lnTo>
                <a:lnTo>
                  <a:pt x="1057160" y="254850"/>
                </a:lnTo>
                <a:lnTo>
                  <a:pt x="1059065" y="253580"/>
                </a:lnTo>
                <a:lnTo>
                  <a:pt x="1060208" y="252310"/>
                </a:lnTo>
                <a:lnTo>
                  <a:pt x="1060335" y="253580"/>
                </a:lnTo>
                <a:lnTo>
                  <a:pt x="1060069" y="253580"/>
                </a:lnTo>
                <a:lnTo>
                  <a:pt x="1059726" y="256120"/>
                </a:lnTo>
                <a:lnTo>
                  <a:pt x="1062443" y="256120"/>
                </a:lnTo>
                <a:lnTo>
                  <a:pt x="1062494" y="254850"/>
                </a:lnTo>
                <a:lnTo>
                  <a:pt x="1062850" y="254850"/>
                </a:lnTo>
                <a:lnTo>
                  <a:pt x="1063193" y="256120"/>
                </a:lnTo>
                <a:lnTo>
                  <a:pt x="1063574" y="256120"/>
                </a:lnTo>
                <a:lnTo>
                  <a:pt x="1064133" y="254850"/>
                </a:lnTo>
                <a:lnTo>
                  <a:pt x="1064996" y="252310"/>
                </a:lnTo>
                <a:lnTo>
                  <a:pt x="1065898" y="254850"/>
                </a:lnTo>
                <a:lnTo>
                  <a:pt x="1066431" y="256120"/>
                </a:lnTo>
                <a:lnTo>
                  <a:pt x="1066622" y="257390"/>
                </a:lnTo>
                <a:lnTo>
                  <a:pt x="1066622" y="205130"/>
                </a:lnTo>
                <a:lnTo>
                  <a:pt x="1065898" y="204050"/>
                </a:lnTo>
                <a:lnTo>
                  <a:pt x="1065758" y="206590"/>
                </a:lnTo>
                <a:lnTo>
                  <a:pt x="1065682" y="211670"/>
                </a:lnTo>
                <a:lnTo>
                  <a:pt x="1065618" y="212940"/>
                </a:lnTo>
                <a:lnTo>
                  <a:pt x="1065542" y="216750"/>
                </a:lnTo>
                <a:lnTo>
                  <a:pt x="1065403" y="216623"/>
                </a:lnTo>
                <a:lnTo>
                  <a:pt x="1065403" y="244690"/>
                </a:lnTo>
                <a:lnTo>
                  <a:pt x="1064945" y="245960"/>
                </a:lnTo>
                <a:lnTo>
                  <a:pt x="1063383" y="243420"/>
                </a:lnTo>
                <a:lnTo>
                  <a:pt x="1062634" y="243420"/>
                </a:lnTo>
                <a:lnTo>
                  <a:pt x="1061770" y="242150"/>
                </a:lnTo>
                <a:lnTo>
                  <a:pt x="1060475" y="242150"/>
                </a:lnTo>
                <a:lnTo>
                  <a:pt x="1058583" y="239610"/>
                </a:lnTo>
                <a:lnTo>
                  <a:pt x="1060818" y="239610"/>
                </a:lnTo>
                <a:lnTo>
                  <a:pt x="1064056" y="240880"/>
                </a:lnTo>
                <a:lnTo>
                  <a:pt x="1064463" y="242150"/>
                </a:lnTo>
                <a:lnTo>
                  <a:pt x="1065403" y="244690"/>
                </a:lnTo>
                <a:lnTo>
                  <a:pt x="1065403" y="216623"/>
                </a:lnTo>
                <a:lnTo>
                  <a:pt x="1062964" y="214210"/>
                </a:lnTo>
                <a:lnTo>
                  <a:pt x="1060069" y="211670"/>
                </a:lnTo>
                <a:lnTo>
                  <a:pt x="1059675" y="211670"/>
                </a:lnTo>
                <a:lnTo>
                  <a:pt x="1059726" y="214210"/>
                </a:lnTo>
                <a:lnTo>
                  <a:pt x="1060869" y="216750"/>
                </a:lnTo>
                <a:lnTo>
                  <a:pt x="1062367" y="218020"/>
                </a:lnTo>
                <a:lnTo>
                  <a:pt x="1064679" y="220560"/>
                </a:lnTo>
                <a:lnTo>
                  <a:pt x="1064996" y="221830"/>
                </a:lnTo>
                <a:lnTo>
                  <a:pt x="1065149" y="224370"/>
                </a:lnTo>
                <a:lnTo>
                  <a:pt x="1065199" y="226910"/>
                </a:lnTo>
                <a:lnTo>
                  <a:pt x="1065199" y="233260"/>
                </a:lnTo>
                <a:lnTo>
                  <a:pt x="1065199" y="235800"/>
                </a:lnTo>
                <a:lnTo>
                  <a:pt x="1064996" y="237070"/>
                </a:lnTo>
                <a:lnTo>
                  <a:pt x="1064463" y="237070"/>
                </a:lnTo>
                <a:lnTo>
                  <a:pt x="1063663" y="235800"/>
                </a:lnTo>
                <a:lnTo>
                  <a:pt x="1063485" y="234530"/>
                </a:lnTo>
                <a:lnTo>
                  <a:pt x="1063307" y="233260"/>
                </a:lnTo>
                <a:lnTo>
                  <a:pt x="1062088" y="230720"/>
                </a:lnTo>
                <a:lnTo>
                  <a:pt x="1061491" y="230720"/>
                </a:lnTo>
                <a:lnTo>
                  <a:pt x="1061072" y="229450"/>
                </a:lnTo>
                <a:lnTo>
                  <a:pt x="1062304" y="229450"/>
                </a:lnTo>
                <a:lnTo>
                  <a:pt x="1063193" y="230720"/>
                </a:lnTo>
                <a:lnTo>
                  <a:pt x="1064463" y="231990"/>
                </a:lnTo>
                <a:lnTo>
                  <a:pt x="1065199" y="233260"/>
                </a:lnTo>
                <a:lnTo>
                  <a:pt x="1065199" y="226910"/>
                </a:lnTo>
                <a:lnTo>
                  <a:pt x="1064996" y="228180"/>
                </a:lnTo>
                <a:lnTo>
                  <a:pt x="1064133" y="228180"/>
                </a:lnTo>
                <a:lnTo>
                  <a:pt x="1063726" y="226910"/>
                </a:lnTo>
                <a:lnTo>
                  <a:pt x="1063726" y="225640"/>
                </a:lnTo>
                <a:lnTo>
                  <a:pt x="1062786" y="225640"/>
                </a:lnTo>
                <a:lnTo>
                  <a:pt x="1062443" y="224370"/>
                </a:lnTo>
                <a:lnTo>
                  <a:pt x="1062443" y="221830"/>
                </a:lnTo>
                <a:lnTo>
                  <a:pt x="1062443" y="219290"/>
                </a:lnTo>
                <a:lnTo>
                  <a:pt x="1060691" y="218020"/>
                </a:lnTo>
                <a:lnTo>
                  <a:pt x="1059599" y="219290"/>
                </a:lnTo>
                <a:lnTo>
                  <a:pt x="1059268" y="220560"/>
                </a:lnTo>
                <a:lnTo>
                  <a:pt x="1059116" y="220560"/>
                </a:lnTo>
                <a:lnTo>
                  <a:pt x="1059599" y="221830"/>
                </a:lnTo>
                <a:lnTo>
                  <a:pt x="1057656" y="221830"/>
                </a:lnTo>
                <a:lnTo>
                  <a:pt x="1056347" y="220560"/>
                </a:lnTo>
                <a:lnTo>
                  <a:pt x="1055801" y="219290"/>
                </a:lnTo>
                <a:lnTo>
                  <a:pt x="1052639" y="219290"/>
                </a:lnTo>
                <a:lnTo>
                  <a:pt x="1052893" y="221830"/>
                </a:lnTo>
                <a:lnTo>
                  <a:pt x="1055268" y="224370"/>
                </a:lnTo>
                <a:lnTo>
                  <a:pt x="1057986" y="226910"/>
                </a:lnTo>
                <a:lnTo>
                  <a:pt x="1058049" y="228180"/>
                </a:lnTo>
                <a:lnTo>
                  <a:pt x="1055395" y="228180"/>
                </a:lnTo>
                <a:lnTo>
                  <a:pt x="1055077" y="229450"/>
                </a:lnTo>
                <a:lnTo>
                  <a:pt x="1055344" y="229450"/>
                </a:lnTo>
                <a:lnTo>
                  <a:pt x="1055674" y="230720"/>
                </a:lnTo>
                <a:lnTo>
                  <a:pt x="1057656" y="231990"/>
                </a:lnTo>
                <a:lnTo>
                  <a:pt x="1058849" y="230720"/>
                </a:lnTo>
                <a:lnTo>
                  <a:pt x="1059789" y="229450"/>
                </a:lnTo>
                <a:lnTo>
                  <a:pt x="1059942" y="231990"/>
                </a:lnTo>
                <a:lnTo>
                  <a:pt x="1060145" y="234530"/>
                </a:lnTo>
                <a:lnTo>
                  <a:pt x="1059942" y="234530"/>
                </a:lnTo>
                <a:lnTo>
                  <a:pt x="1057656" y="233260"/>
                </a:lnTo>
                <a:lnTo>
                  <a:pt x="1055268" y="231990"/>
                </a:lnTo>
                <a:lnTo>
                  <a:pt x="1054785" y="231990"/>
                </a:lnTo>
                <a:lnTo>
                  <a:pt x="1054785" y="233260"/>
                </a:lnTo>
                <a:lnTo>
                  <a:pt x="1055878" y="235800"/>
                </a:lnTo>
                <a:lnTo>
                  <a:pt x="1057097" y="235800"/>
                </a:lnTo>
                <a:lnTo>
                  <a:pt x="1058710" y="237070"/>
                </a:lnTo>
                <a:lnTo>
                  <a:pt x="1058913" y="238340"/>
                </a:lnTo>
                <a:lnTo>
                  <a:pt x="1057833" y="237070"/>
                </a:lnTo>
                <a:lnTo>
                  <a:pt x="1056284" y="237070"/>
                </a:lnTo>
                <a:lnTo>
                  <a:pt x="1055941" y="238340"/>
                </a:lnTo>
                <a:lnTo>
                  <a:pt x="1055395" y="239610"/>
                </a:lnTo>
                <a:lnTo>
                  <a:pt x="1054862" y="239610"/>
                </a:lnTo>
                <a:lnTo>
                  <a:pt x="1049401" y="236524"/>
                </a:lnTo>
                <a:lnTo>
                  <a:pt x="1049401" y="243420"/>
                </a:lnTo>
                <a:lnTo>
                  <a:pt x="1048639" y="244690"/>
                </a:lnTo>
                <a:lnTo>
                  <a:pt x="1048766" y="244690"/>
                </a:lnTo>
                <a:lnTo>
                  <a:pt x="1049261" y="245135"/>
                </a:lnTo>
                <a:lnTo>
                  <a:pt x="1048702" y="245630"/>
                </a:lnTo>
                <a:lnTo>
                  <a:pt x="1046200" y="245630"/>
                </a:lnTo>
                <a:lnTo>
                  <a:pt x="1047953" y="243395"/>
                </a:lnTo>
                <a:lnTo>
                  <a:pt x="1049401" y="243420"/>
                </a:lnTo>
                <a:lnTo>
                  <a:pt x="1049401" y="236524"/>
                </a:lnTo>
                <a:lnTo>
                  <a:pt x="1045883" y="234530"/>
                </a:lnTo>
                <a:lnTo>
                  <a:pt x="1044041" y="234530"/>
                </a:lnTo>
                <a:lnTo>
                  <a:pt x="1044930" y="237070"/>
                </a:lnTo>
                <a:lnTo>
                  <a:pt x="1048969" y="239610"/>
                </a:lnTo>
                <a:lnTo>
                  <a:pt x="1046149" y="239610"/>
                </a:lnTo>
                <a:lnTo>
                  <a:pt x="1045527" y="240385"/>
                </a:lnTo>
                <a:lnTo>
                  <a:pt x="1045527" y="259930"/>
                </a:lnTo>
                <a:lnTo>
                  <a:pt x="1045527" y="261200"/>
                </a:lnTo>
                <a:lnTo>
                  <a:pt x="1044384" y="261200"/>
                </a:lnTo>
                <a:lnTo>
                  <a:pt x="1044384" y="266280"/>
                </a:lnTo>
                <a:lnTo>
                  <a:pt x="1043559" y="267220"/>
                </a:lnTo>
                <a:lnTo>
                  <a:pt x="1042479" y="268490"/>
                </a:lnTo>
                <a:lnTo>
                  <a:pt x="1041285" y="269151"/>
                </a:lnTo>
                <a:lnTo>
                  <a:pt x="1041285" y="298970"/>
                </a:lnTo>
                <a:lnTo>
                  <a:pt x="1038834" y="298970"/>
                </a:lnTo>
                <a:lnTo>
                  <a:pt x="1033297" y="297700"/>
                </a:lnTo>
                <a:lnTo>
                  <a:pt x="1030312" y="296430"/>
                </a:lnTo>
                <a:lnTo>
                  <a:pt x="1030173" y="296430"/>
                </a:lnTo>
                <a:lnTo>
                  <a:pt x="1033018" y="295490"/>
                </a:lnTo>
                <a:lnTo>
                  <a:pt x="1036193" y="295490"/>
                </a:lnTo>
                <a:lnTo>
                  <a:pt x="1036269" y="298030"/>
                </a:lnTo>
                <a:lnTo>
                  <a:pt x="1038390" y="295744"/>
                </a:lnTo>
                <a:lnTo>
                  <a:pt x="1038974" y="295998"/>
                </a:lnTo>
                <a:lnTo>
                  <a:pt x="1038974" y="296760"/>
                </a:lnTo>
                <a:lnTo>
                  <a:pt x="1040053" y="296760"/>
                </a:lnTo>
                <a:lnTo>
                  <a:pt x="1040663" y="298030"/>
                </a:lnTo>
                <a:lnTo>
                  <a:pt x="1040993" y="298030"/>
                </a:lnTo>
                <a:lnTo>
                  <a:pt x="1041285" y="298970"/>
                </a:lnTo>
                <a:lnTo>
                  <a:pt x="1041285" y="269151"/>
                </a:lnTo>
                <a:lnTo>
                  <a:pt x="1040180" y="269760"/>
                </a:lnTo>
                <a:lnTo>
                  <a:pt x="1039698" y="270154"/>
                </a:lnTo>
                <a:lnTo>
                  <a:pt x="1038771" y="270090"/>
                </a:lnTo>
                <a:lnTo>
                  <a:pt x="1039114" y="270637"/>
                </a:lnTo>
                <a:lnTo>
                  <a:pt x="1038618" y="271030"/>
                </a:lnTo>
                <a:lnTo>
                  <a:pt x="1036002" y="272173"/>
                </a:lnTo>
                <a:lnTo>
                  <a:pt x="1035329" y="271360"/>
                </a:lnTo>
                <a:lnTo>
                  <a:pt x="1034300" y="271360"/>
                </a:lnTo>
                <a:lnTo>
                  <a:pt x="1032065" y="272630"/>
                </a:lnTo>
                <a:lnTo>
                  <a:pt x="1032065" y="273392"/>
                </a:lnTo>
                <a:lnTo>
                  <a:pt x="1022362" y="271030"/>
                </a:lnTo>
                <a:lnTo>
                  <a:pt x="1017130" y="269760"/>
                </a:lnTo>
                <a:lnTo>
                  <a:pt x="1017130" y="268490"/>
                </a:lnTo>
                <a:lnTo>
                  <a:pt x="1017130" y="264680"/>
                </a:lnTo>
                <a:lnTo>
                  <a:pt x="1016584" y="263410"/>
                </a:lnTo>
                <a:lnTo>
                  <a:pt x="1016038" y="262140"/>
                </a:lnTo>
                <a:lnTo>
                  <a:pt x="1017130" y="262140"/>
                </a:lnTo>
                <a:lnTo>
                  <a:pt x="1017866" y="263410"/>
                </a:lnTo>
                <a:lnTo>
                  <a:pt x="1019225" y="264680"/>
                </a:lnTo>
                <a:lnTo>
                  <a:pt x="1026464" y="264680"/>
                </a:lnTo>
                <a:lnTo>
                  <a:pt x="1028217" y="265950"/>
                </a:lnTo>
                <a:lnTo>
                  <a:pt x="1028547" y="264680"/>
                </a:lnTo>
                <a:lnTo>
                  <a:pt x="1028547" y="262140"/>
                </a:lnTo>
                <a:lnTo>
                  <a:pt x="1031735" y="263410"/>
                </a:lnTo>
                <a:lnTo>
                  <a:pt x="1034161" y="264680"/>
                </a:lnTo>
                <a:lnTo>
                  <a:pt x="1035646" y="264680"/>
                </a:lnTo>
                <a:lnTo>
                  <a:pt x="1036002" y="263410"/>
                </a:lnTo>
                <a:lnTo>
                  <a:pt x="1035786" y="263410"/>
                </a:lnTo>
                <a:lnTo>
                  <a:pt x="1034986" y="262140"/>
                </a:lnTo>
                <a:lnTo>
                  <a:pt x="1037056" y="262140"/>
                </a:lnTo>
                <a:lnTo>
                  <a:pt x="1036878" y="262470"/>
                </a:lnTo>
                <a:lnTo>
                  <a:pt x="1037005" y="262470"/>
                </a:lnTo>
                <a:lnTo>
                  <a:pt x="1037348" y="265010"/>
                </a:lnTo>
                <a:lnTo>
                  <a:pt x="1040320" y="263740"/>
                </a:lnTo>
                <a:lnTo>
                  <a:pt x="1041552" y="262140"/>
                </a:lnTo>
                <a:lnTo>
                  <a:pt x="1042619" y="262140"/>
                </a:lnTo>
                <a:lnTo>
                  <a:pt x="1042009" y="262470"/>
                </a:lnTo>
                <a:lnTo>
                  <a:pt x="1041336" y="263740"/>
                </a:lnTo>
                <a:lnTo>
                  <a:pt x="1043355" y="263740"/>
                </a:lnTo>
                <a:lnTo>
                  <a:pt x="1043711" y="265010"/>
                </a:lnTo>
                <a:lnTo>
                  <a:pt x="1043292" y="266280"/>
                </a:lnTo>
                <a:lnTo>
                  <a:pt x="1044384" y="266280"/>
                </a:lnTo>
                <a:lnTo>
                  <a:pt x="1044384" y="261200"/>
                </a:lnTo>
                <a:lnTo>
                  <a:pt x="1044105" y="260870"/>
                </a:lnTo>
                <a:lnTo>
                  <a:pt x="1043952" y="260350"/>
                </a:lnTo>
                <a:lnTo>
                  <a:pt x="1044371" y="259930"/>
                </a:lnTo>
                <a:lnTo>
                  <a:pt x="1045527" y="259930"/>
                </a:lnTo>
                <a:lnTo>
                  <a:pt x="1045527" y="240385"/>
                </a:lnTo>
                <a:lnTo>
                  <a:pt x="1045121" y="240880"/>
                </a:lnTo>
                <a:lnTo>
                  <a:pt x="1044575" y="242150"/>
                </a:lnTo>
                <a:lnTo>
                  <a:pt x="1044981" y="242455"/>
                </a:lnTo>
                <a:lnTo>
                  <a:pt x="1043559" y="243090"/>
                </a:lnTo>
                <a:lnTo>
                  <a:pt x="1042263" y="244360"/>
                </a:lnTo>
                <a:lnTo>
                  <a:pt x="1039380" y="244360"/>
                </a:lnTo>
                <a:lnTo>
                  <a:pt x="1036662" y="245630"/>
                </a:lnTo>
                <a:lnTo>
                  <a:pt x="1032954" y="245630"/>
                </a:lnTo>
                <a:lnTo>
                  <a:pt x="1032408" y="244360"/>
                </a:lnTo>
                <a:lnTo>
                  <a:pt x="1035850" y="243090"/>
                </a:lnTo>
                <a:lnTo>
                  <a:pt x="1036002" y="243090"/>
                </a:lnTo>
                <a:lnTo>
                  <a:pt x="1035253" y="239280"/>
                </a:lnTo>
                <a:lnTo>
                  <a:pt x="1033678" y="239280"/>
                </a:lnTo>
                <a:lnTo>
                  <a:pt x="1030173" y="241820"/>
                </a:lnTo>
                <a:lnTo>
                  <a:pt x="1027341" y="243090"/>
                </a:lnTo>
                <a:lnTo>
                  <a:pt x="1019619" y="243090"/>
                </a:lnTo>
                <a:lnTo>
                  <a:pt x="1009421" y="238010"/>
                </a:lnTo>
                <a:lnTo>
                  <a:pt x="1007287" y="236740"/>
                </a:lnTo>
                <a:lnTo>
                  <a:pt x="1002995" y="234200"/>
                </a:lnTo>
                <a:lnTo>
                  <a:pt x="1000544" y="231660"/>
                </a:lnTo>
                <a:lnTo>
                  <a:pt x="1001090" y="231660"/>
                </a:lnTo>
                <a:lnTo>
                  <a:pt x="1003947" y="232930"/>
                </a:lnTo>
                <a:lnTo>
                  <a:pt x="1005370" y="234200"/>
                </a:lnTo>
                <a:lnTo>
                  <a:pt x="1005700" y="234200"/>
                </a:lnTo>
                <a:lnTo>
                  <a:pt x="1005814" y="231660"/>
                </a:lnTo>
                <a:lnTo>
                  <a:pt x="1005814" y="230390"/>
                </a:lnTo>
                <a:lnTo>
                  <a:pt x="1006779" y="232930"/>
                </a:lnTo>
                <a:lnTo>
                  <a:pt x="1007376" y="232930"/>
                </a:lnTo>
                <a:lnTo>
                  <a:pt x="1008138" y="234200"/>
                </a:lnTo>
                <a:lnTo>
                  <a:pt x="1008672" y="232930"/>
                </a:lnTo>
                <a:lnTo>
                  <a:pt x="1009078" y="232930"/>
                </a:lnTo>
                <a:lnTo>
                  <a:pt x="1010577" y="234200"/>
                </a:lnTo>
                <a:lnTo>
                  <a:pt x="1011986" y="234200"/>
                </a:lnTo>
                <a:lnTo>
                  <a:pt x="1014285" y="235470"/>
                </a:lnTo>
                <a:lnTo>
                  <a:pt x="1014285" y="231660"/>
                </a:lnTo>
                <a:lnTo>
                  <a:pt x="1015034" y="231660"/>
                </a:lnTo>
                <a:lnTo>
                  <a:pt x="1015784" y="232930"/>
                </a:lnTo>
                <a:lnTo>
                  <a:pt x="1019429" y="235470"/>
                </a:lnTo>
                <a:lnTo>
                  <a:pt x="1021384" y="235470"/>
                </a:lnTo>
                <a:lnTo>
                  <a:pt x="1021930" y="234200"/>
                </a:lnTo>
                <a:lnTo>
                  <a:pt x="1022007" y="231660"/>
                </a:lnTo>
                <a:lnTo>
                  <a:pt x="1022070" y="230390"/>
                </a:lnTo>
                <a:lnTo>
                  <a:pt x="1023073" y="234200"/>
                </a:lnTo>
                <a:lnTo>
                  <a:pt x="1023620" y="235470"/>
                </a:lnTo>
                <a:lnTo>
                  <a:pt x="1026261" y="235470"/>
                </a:lnTo>
                <a:lnTo>
                  <a:pt x="1027747" y="236740"/>
                </a:lnTo>
                <a:lnTo>
                  <a:pt x="1028420" y="236740"/>
                </a:lnTo>
                <a:lnTo>
                  <a:pt x="1029500" y="235470"/>
                </a:lnTo>
                <a:lnTo>
                  <a:pt x="1030173" y="234200"/>
                </a:lnTo>
                <a:lnTo>
                  <a:pt x="1031189" y="232930"/>
                </a:lnTo>
                <a:lnTo>
                  <a:pt x="1031595" y="234200"/>
                </a:lnTo>
                <a:lnTo>
                  <a:pt x="1032065" y="234200"/>
                </a:lnTo>
                <a:lnTo>
                  <a:pt x="1032141" y="232930"/>
                </a:lnTo>
                <a:lnTo>
                  <a:pt x="1031735" y="231660"/>
                </a:lnTo>
                <a:lnTo>
                  <a:pt x="1031468" y="230390"/>
                </a:lnTo>
                <a:lnTo>
                  <a:pt x="1031189" y="229120"/>
                </a:lnTo>
                <a:lnTo>
                  <a:pt x="1033678" y="230390"/>
                </a:lnTo>
                <a:lnTo>
                  <a:pt x="1036878" y="231660"/>
                </a:lnTo>
                <a:lnTo>
                  <a:pt x="1037755" y="230390"/>
                </a:lnTo>
                <a:lnTo>
                  <a:pt x="1036434" y="229120"/>
                </a:lnTo>
                <a:lnTo>
                  <a:pt x="1035113" y="227850"/>
                </a:lnTo>
                <a:lnTo>
                  <a:pt x="1038225" y="227850"/>
                </a:lnTo>
                <a:lnTo>
                  <a:pt x="1036662" y="225310"/>
                </a:lnTo>
                <a:lnTo>
                  <a:pt x="1035786" y="224040"/>
                </a:lnTo>
                <a:lnTo>
                  <a:pt x="1035456" y="224040"/>
                </a:lnTo>
                <a:lnTo>
                  <a:pt x="1035850" y="222770"/>
                </a:lnTo>
                <a:lnTo>
                  <a:pt x="1036472" y="222770"/>
                </a:lnTo>
                <a:lnTo>
                  <a:pt x="1037551" y="224040"/>
                </a:lnTo>
                <a:lnTo>
                  <a:pt x="1038428" y="224040"/>
                </a:lnTo>
                <a:lnTo>
                  <a:pt x="1039977" y="226580"/>
                </a:lnTo>
                <a:lnTo>
                  <a:pt x="1040853" y="226580"/>
                </a:lnTo>
                <a:lnTo>
                  <a:pt x="1044448" y="225310"/>
                </a:lnTo>
                <a:lnTo>
                  <a:pt x="1043749" y="224040"/>
                </a:lnTo>
                <a:lnTo>
                  <a:pt x="1042555" y="222770"/>
                </a:lnTo>
                <a:lnTo>
                  <a:pt x="1043343" y="221500"/>
                </a:lnTo>
                <a:lnTo>
                  <a:pt x="1046543" y="221500"/>
                </a:lnTo>
                <a:lnTo>
                  <a:pt x="1048308" y="220230"/>
                </a:lnTo>
                <a:lnTo>
                  <a:pt x="1051814" y="217690"/>
                </a:lnTo>
                <a:lnTo>
                  <a:pt x="1041603" y="217690"/>
                </a:lnTo>
                <a:lnTo>
                  <a:pt x="1042682" y="216420"/>
                </a:lnTo>
                <a:lnTo>
                  <a:pt x="1044790" y="213880"/>
                </a:lnTo>
                <a:lnTo>
                  <a:pt x="1043343" y="213880"/>
                </a:lnTo>
                <a:lnTo>
                  <a:pt x="1035646" y="218960"/>
                </a:lnTo>
                <a:lnTo>
                  <a:pt x="1033297" y="220230"/>
                </a:lnTo>
                <a:lnTo>
                  <a:pt x="1035113" y="217690"/>
                </a:lnTo>
                <a:lnTo>
                  <a:pt x="1036129" y="216420"/>
                </a:lnTo>
                <a:lnTo>
                  <a:pt x="1034770" y="216420"/>
                </a:lnTo>
                <a:lnTo>
                  <a:pt x="1033018" y="217690"/>
                </a:lnTo>
                <a:lnTo>
                  <a:pt x="1032675" y="216420"/>
                </a:lnTo>
                <a:lnTo>
                  <a:pt x="1034376" y="213880"/>
                </a:lnTo>
                <a:lnTo>
                  <a:pt x="1036739" y="211340"/>
                </a:lnTo>
                <a:lnTo>
                  <a:pt x="1034161" y="212610"/>
                </a:lnTo>
                <a:lnTo>
                  <a:pt x="1025385" y="220230"/>
                </a:lnTo>
                <a:lnTo>
                  <a:pt x="1024572" y="220230"/>
                </a:lnTo>
                <a:lnTo>
                  <a:pt x="1021168" y="218960"/>
                </a:lnTo>
                <a:lnTo>
                  <a:pt x="1010958" y="215150"/>
                </a:lnTo>
                <a:lnTo>
                  <a:pt x="1006233" y="212610"/>
                </a:lnTo>
                <a:lnTo>
                  <a:pt x="1005522" y="211340"/>
                </a:lnTo>
                <a:lnTo>
                  <a:pt x="1004074" y="208800"/>
                </a:lnTo>
                <a:lnTo>
                  <a:pt x="1007592" y="208800"/>
                </a:lnTo>
                <a:lnTo>
                  <a:pt x="1008786" y="210070"/>
                </a:lnTo>
                <a:lnTo>
                  <a:pt x="1009345" y="211340"/>
                </a:lnTo>
                <a:lnTo>
                  <a:pt x="1010424" y="211340"/>
                </a:lnTo>
                <a:lnTo>
                  <a:pt x="1013206" y="212610"/>
                </a:lnTo>
                <a:lnTo>
                  <a:pt x="1013409" y="211340"/>
                </a:lnTo>
                <a:lnTo>
                  <a:pt x="1012913" y="210070"/>
                </a:lnTo>
                <a:lnTo>
                  <a:pt x="1012532" y="208800"/>
                </a:lnTo>
                <a:lnTo>
                  <a:pt x="1012736" y="208800"/>
                </a:lnTo>
                <a:lnTo>
                  <a:pt x="1015898" y="212610"/>
                </a:lnTo>
                <a:lnTo>
                  <a:pt x="1021054" y="212610"/>
                </a:lnTo>
                <a:lnTo>
                  <a:pt x="1020508" y="210070"/>
                </a:lnTo>
                <a:lnTo>
                  <a:pt x="1020305" y="208800"/>
                </a:lnTo>
                <a:lnTo>
                  <a:pt x="1020102" y="207530"/>
                </a:lnTo>
                <a:lnTo>
                  <a:pt x="1019898" y="206260"/>
                </a:lnTo>
                <a:lnTo>
                  <a:pt x="1022197" y="206260"/>
                </a:lnTo>
                <a:lnTo>
                  <a:pt x="1025982" y="210070"/>
                </a:lnTo>
                <a:lnTo>
                  <a:pt x="1031405" y="212610"/>
                </a:lnTo>
                <a:lnTo>
                  <a:pt x="1031405" y="210070"/>
                </a:lnTo>
                <a:lnTo>
                  <a:pt x="1029957" y="208800"/>
                </a:lnTo>
                <a:lnTo>
                  <a:pt x="1025918" y="204990"/>
                </a:lnTo>
                <a:lnTo>
                  <a:pt x="1028750" y="204990"/>
                </a:lnTo>
                <a:lnTo>
                  <a:pt x="1029436" y="206260"/>
                </a:lnTo>
                <a:lnTo>
                  <a:pt x="1030033" y="207530"/>
                </a:lnTo>
                <a:lnTo>
                  <a:pt x="1030922" y="206260"/>
                </a:lnTo>
                <a:lnTo>
                  <a:pt x="1031532" y="206260"/>
                </a:lnTo>
                <a:lnTo>
                  <a:pt x="1031798" y="207530"/>
                </a:lnTo>
                <a:lnTo>
                  <a:pt x="1032141" y="207530"/>
                </a:lnTo>
                <a:lnTo>
                  <a:pt x="1033564" y="208800"/>
                </a:lnTo>
                <a:lnTo>
                  <a:pt x="1037348" y="208800"/>
                </a:lnTo>
                <a:lnTo>
                  <a:pt x="1033830" y="206260"/>
                </a:lnTo>
                <a:lnTo>
                  <a:pt x="1036472" y="204990"/>
                </a:lnTo>
                <a:lnTo>
                  <a:pt x="1037882" y="203720"/>
                </a:lnTo>
                <a:lnTo>
                  <a:pt x="1040853" y="203720"/>
                </a:lnTo>
                <a:lnTo>
                  <a:pt x="1040244" y="202450"/>
                </a:lnTo>
                <a:lnTo>
                  <a:pt x="1038974" y="202450"/>
                </a:lnTo>
                <a:lnTo>
                  <a:pt x="1036662" y="201180"/>
                </a:lnTo>
                <a:lnTo>
                  <a:pt x="1044448" y="201180"/>
                </a:lnTo>
                <a:lnTo>
                  <a:pt x="1045324" y="199910"/>
                </a:lnTo>
                <a:lnTo>
                  <a:pt x="1047419" y="198640"/>
                </a:lnTo>
                <a:lnTo>
                  <a:pt x="1045984" y="197370"/>
                </a:lnTo>
                <a:lnTo>
                  <a:pt x="1038618" y="197370"/>
                </a:lnTo>
                <a:lnTo>
                  <a:pt x="1037209" y="196100"/>
                </a:lnTo>
                <a:lnTo>
                  <a:pt x="1038771" y="193560"/>
                </a:lnTo>
                <a:lnTo>
                  <a:pt x="1035253" y="193560"/>
                </a:lnTo>
                <a:lnTo>
                  <a:pt x="1031252" y="196100"/>
                </a:lnTo>
                <a:lnTo>
                  <a:pt x="1026464" y="198640"/>
                </a:lnTo>
                <a:lnTo>
                  <a:pt x="1025575" y="198640"/>
                </a:lnTo>
                <a:lnTo>
                  <a:pt x="1026591" y="196100"/>
                </a:lnTo>
                <a:lnTo>
                  <a:pt x="1026261" y="194830"/>
                </a:lnTo>
                <a:lnTo>
                  <a:pt x="1024026" y="194830"/>
                </a:lnTo>
                <a:lnTo>
                  <a:pt x="1024343" y="193560"/>
                </a:lnTo>
                <a:lnTo>
                  <a:pt x="1025042" y="192290"/>
                </a:lnTo>
                <a:lnTo>
                  <a:pt x="1024699" y="192290"/>
                </a:lnTo>
                <a:lnTo>
                  <a:pt x="1021524" y="193560"/>
                </a:lnTo>
                <a:lnTo>
                  <a:pt x="1019276" y="193560"/>
                </a:lnTo>
                <a:lnTo>
                  <a:pt x="1019619" y="192290"/>
                </a:lnTo>
                <a:lnTo>
                  <a:pt x="1020152" y="189750"/>
                </a:lnTo>
                <a:lnTo>
                  <a:pt x="1018679" y="189750"/>
                </a:lnTo>
                <a:lnTo>
                  <a:pt x="1017524" y="191020"/>
                </a:lnTo>
                <a:lnTo>
                  <a:pt x="1017257" y="192290"/>
                </a:lnTo>
                <a:lnTo>
                  <a:pt x="1013206" y="194830"/>
                </a:lnTo>
                <a:lnTo>
                  <a:pt x="1009688" y="196100"/>
                </a:lnTo>
                <a:lnTo>
                  <a:pt x="1008786" y="196100"/>
                </a:lnTo>
                <a:lnTo>
                  <a:pt x="1005370" y="194830"/>
                </a:lnTo>
                <a:lnTo>
                  <a:pt x="1002169" y="194830"/>
                </a:lnTo>
                <a:lnTo>
                  <a:pt x="1001839" y="193560"/>
                </a:lnTo>
                <a:lnTo>
                  <a:pt x="1004074" y="192290"/>
                </a:lnTo>
                <a:lnTo>
                  <a:pt x="1004811" y="191020"/>
                </a:lnTo>
                <a:lnTo>
                  <a:pt x="1004811" y="189750"/>
                </a:lnTo>
                <a:lnTo>
                  <a:pt x="995819" y="189750"/>
                </a:lnTo>
                <a:lnTo>
                  <a:pt x="994397" y="188480"/>
                </a:lnTo>
                <a:lnTo>
                  <a:pt x="994397" y="194830"/>
                </a:lnTo>
                <a:lnTo>
                  <a:pt x="994397" y="202450"/>
                </a:lnTo>
                <a:lnTo>
                  <a:pt x="994257" y="202450"/>
                </a:lnTo>
                <a:lnTo>
                  <a:pt x="994257" y="207530"/>
                </a:lnTo>
                <a:lnTo>
                  <a:pt x="994257" y="208800"/>
                </a:lnTo>
                <a:lnTo>
                  <a:pt x="993851" y="211340"/>
                </a:lnTo>
                <a:lnTo>
                  <a:pt x="993609" y="210070"/>
                </a:lnTo>
                <a:lnTo>
                  <a:pt x="993533" y="207530"/>
                </a:lnTo>
                <a:lnTo>
                  <a:pt x="994257" y="207530"/>
                </a:lnTo>
                <a:lnTo>
                  <a:pt x="994257" y="202450"/>
                </a:lnTo>
                <a:lnTo>
                  <a:pt x="993051" y="201180"/>
                </a:lnTo>
                <a:lnTo>
                  <a:pt x="992111" y="199910"/>
                </a:lnTo>
                <a:lnTo>
                  <a:pt x="992276" y="196100"/>
                </a:lnTo>
                <a:lnTo>
                  <a:pt x="992428" y="192290"/>
                </a:lnTo>
                <a:lnTo>
                  <a:pt x="993990" y="192290"/>
                </a:lnTo>
                <a:lnTo>
                  <a:pt x="994397" y="194830"/>
                </a:lnTo>
                <a:lnTo>
                  <a:pt x="994397" y="188480"/>
                </a:lnTo>
                <a:lnTo>
                  <a:pt x="992314" y="185940"/>
                </a:lnTo>
                <a:lnTo>
                  <a:pt x="990346" y="178320"/>
                </a:lnTo>
                <a:lnTo>
                  <a:pt x="991565" y="177050"/>
                </a:lnTo>
                <a:lnTo>
                  <a:pt x="992428" y="177050"/>
                </a:lnTo>
                <a:lnTo>
                  <a:pt x="992911" y="179590"/>
                </a:lnTo>
                <a:lnTo>
                  <a:pt x="992505" y="182130"/>
                </a:lnTo>
                <a:lnTo>
                  <a:pt x="993317" y="184670"/>
                </a:lnTo>
                <a:lnTo>
                  <a:pt x="994397" y="185940"/>
                </a:lnTo>
                <a:lnTo>
                  <a:pt x="996035" y="188480"/>
                </a:lnTo>
                <a:lnTo>
                  <a:pt x="996696" y="188480"/>
                </a:lnTo>
                <a:lnTo>
                  <a:pt x="997775" y="187210"/>
                </a:lnTo>
                <a:lnTo>
                  <a:pt x="998461" y="187210"/>
                </a:lnTo>
                <a:lnTo>
                  <a:pt x="999096" y="184810"/>
                </a:lnTo>
                <a:lnTo>
                  <a:pt x="999210" y="182130"/>
                </a:lnTo>
                <a:lnTo>
                  <a:pt x="999464" y="182130"/>
                </a:lnTo>
                <a:lnTo>
                  <a:pt x="1000544" y="185940"/>
                </a:lnTo>
                <a:lnTo>
                  <a:pt x="1002995" y="188480"/>
                </a:lnTo>
                <a:lnTo>
                  <a:pt x="1007592" y="188480"/>
                </a:lnTo>
                <a:lnTo>
                  <a:pt x="1006716" y="187210"/>
                </a:lnTo>
                <a:lnTo>
                  <a:pt x="1005560" y="184810"/>
                </a:lnTo>
                <a:lnTo>
                  <a:pt x="1005497" y="183400"/>
                </a:lnTo>
                <a:lnTo>
                  <a:pt x="1006716" y="184670"/>
                </a:lnTo>
                <a:lnTo>
                  <a:pt x="1007643" y="184670"/>
                </a:lnTo>
                <a:lnTo>
                  <a:pt x="1007643" y="183400"/>
                </a:lnTo>
                <a:lnTo>
                  <a:pt x="1009548" y="183400"/>
                </a:lnTo>
                <a:lnTo>
                  <a:pt x="1009548" y="185940"/>
                </a:lnTo>
                <a:lnTo>
                  <a:pt x="1015149" y="191020"/>
                </a:lnTo>
                <a:lnTo>
                  <a:pt x="1016647" y="189750"/>
                </a:lnTo>
                <a:lnTo>
                  <a:pt x="1017130" y="188480"/>
                </a:lnTo>
                <a:lnTo>
                  <a:pt x="1017130" y="185940"/>
                </a:lnTo>
                <a:lnTo>
                  <a:pt x="1018679" y="185940"/>
                </a:lnTo>
                <a:lnTo>
                  <a:pt x="1018755" y="184670"/>
                </a:lnTo>
                <a:lnTo>
                  <a:pt x="1018540" y="184670"/>
                </a:lnTo>
                <a:lnTo>
                  <a:pt x="1018222" y="183400"/>
                </a:lnTo>
                <a:lnTo>
                  <a:pt x="1018755" y="184670"/>
                </a:lnTo>
                <a:lnTo>
                  <a:pt x="1018857" y="184810"/>
                </a:lnTo>
                <a:lnTo>
                  <a:pt x="1019619" y="185940"/>
                </a:lnTo>
                <a:lnTo>
                  <a:pt x="1020622" y="187210"/>
                </a:lnTo>
                <a:lnTo>
                  <a:pt x="1021854" y="187210"/>
                </a:lnTo>
                <a:lnTo>
                  <a:pt x="1022616" y="185940"/>
                </a:lnTo>
                <a:lnTo>
                  <a:pt x="1027531" y="185940"/>
                </a:lnTo>
                <a:lnTo>
                  <a:pt x="1029474" y="184670"/>
                </a:lnTo>
                <a:lnTo>
                  <a:pt x="1031405" y="183400"/>
                </a:lnTo>
                <a:lnTo>
                  <a:pt x="1031405" y="182130"/>
                </a:lnTo>
                <a:lnTo>
                  <a:pt x="1030033" y="182130"/>
                </a:lnTo>
                <a:lnTo>
                  <a:pt x="1028547" y="180860"/>
                </a:lnTo>
                <a:lnTo>
                  <a:pt x="1027010" y="180860"/>
                </a:lnTo>
                <a:lnTo>
                  <a:pt x="1025779" y="179590"/>
                </a:lnTo>
                <a:lnTo>
                  <a:pt x="1025918" y="178320"/>
                </a:lnTo>
                <a:lnTo>
                  <a:pt x="1024890" y="177050"/>
                </a:lnTo>
                <a:lnTo>
                  <a:pt x="1019898" y="177050"/>
                </a:lnTo>
                <a:lnTo>
                  <a:pt x="1017524" y="175780"/>
                </a:lnTo>
                <a:lnTo>
                  <a:pt x="1016977" y="175501"/>
                </a:lnTo>
                <a:lnTo>
                  <a:pt x="1016977" y="177050"/>
                </a:lnTo>
                <a:lnTo>
                  <a:pt x="1015898" y="179590"/>
                </a:lnTo>
                <a:lnTo>
                  <a:pt x="1014285" y="179590"/>
                </a:lnTo>
                <a:lnTo>
                  <a:pt x="1014285" y="177050"/>
                </a:lnTo>
                <a:lnTo>
                  <a:pt x="1016977" y="177050"/>
                </a:lnTo>
                <a:lnTo>
                  <a:pt x="1016977" y="175501"/>
                </a:lnTo>
                <a:lnTo>
                  <a:pt x="1015149" y="174510"/>
                </a:lnTo>
                <a:lnTo>
                  <a:pt x="1017524" y="174510"/>
                </a:lnTo>
                <a:lnTo>
                  <a:pt x="1018133" y="173240"/>
                </a:lnTo>
                <a:lnTo>
                  <a:pt x="1018133" y="170700"/>
                </a:lnTo>
                <a:lnTo>
                  <a:pt x="1013282" y="170700"/>
                </a:lnTo>
                <a:lnTo>
                  <a:pt x="1010424" y="173240"/>
                </a:lnTo>
                <a:lnTo>
                  <a:pt x="1006716" y="174510"/>
                </a:lnTo>
                <a:lnTo>
                  <a:pt x="1006716" y="173240"/>
                </a:lnTo>
                <a:lnTo>
                  <a:pt x="1007783" y="171970"/>
                </a:lnTo>
                <a:lnTo>
                  <a:pt x="1011174" y="171970"/>
                </a:lnTo>
                <a:lnTo>
                  <a:pt x="1011440" y="170700"/>
                </a:lnTo>
                <a:lnTo>
                  <a:pt x="1010424" y="169430"/>
                </a:lnTo>
                <a:lnTo>
                  <a:pt x="1009548" y="168160"/>
                </a:lnTo>
                <a:lnTo>
                  <a:pt x="1013206" y="168160"/>
                </a:lnTo>
                <a:lnTo>
                  <a:pt x="1014996" y="166890"/>
                </a:lnTo>
                <a:lnTo>
                  <a:pt x="1016787" y="165620"/>
                </a:lnTo>
                <a:lnTo>
                  <a:pt x="1015568" y="164350"/>
                </a:lnTo>
                <a:lnTo>
                  <a:pt x="1013409" y="164350"/>
                </a:lnTo>
                <a:lnTo>
                  <a:pt x="1006233" y="163080"/>
                </a:lnTo>
                <a:lnTo>
                  <a:pt x="1008532" y="159270"/>
                </a:lnTo>
                <a:lnTo>
                  <a:pt x="1008786" y="159270"/>
                </a:lnTo>
                <a:lnTo>
                  <a:pt x="1010958" y="160540"/>
                </a:lnTo>
                <a:lnTo>
                  <a:pt x="1013079" y="161810"/>
                </a:lnTo>
                <a:lnTo>
                  <a:pt x="1013206" y="161810"/>
                </a:lnTo>
                <a:lnTo>
                  <a:pt x="1013739" y="160540"/>
                </a:lnTo>
                <a:lnTo>
                  <a:pt x="1014145" y="159270"/>
                </a:lnTo>
                <a:lnTo>
                  <a:pt x="1014831" y="158000"/>
                </a:lnTo>
                <a:lnTo>
                  <a:pt x="1015784" y="159270"/>
                </a:lnTo>
                <a:lnTo>
                  <a:pt x="1016114" y="159270"/>
                </a:lnTo>
                <a:lnTo>
                  <a:pt x="1016114" y="158000"/>
                </a:lnTo>
                <a:lnTo>
                  <a:pt x="1016977" y="156730"/>
                </a:lnTo>
                <a:lnTo>
                  <a:pt x="1019962" y="156730"/>
                </a:lnTo>
                <a:lnTo>
                  <a:pt x="1019962" y="154190"/>
                </a:lnTo>
                <a:lnTo>
                  <a:pt x="1018006" y="152920"/>
                </a:lnTo>
                <a:lnTo>
                  <a:pt x="1012913" y="152920"/>
                </a:lnTo>
                <a:lnTo>
                  <a:pt x="1012736" y="151650"/>
                </a:lnTo>
                <a:lnTo>
                  <a:pt x="1014704" y="150380"/>
                </a:lnTo>
                <a:lnTo>
                  <a:pt x="1016038" y="150380"/>
                </a:lnTo>
                <a:lnTo>
                  <a:pt x="1015707" y="149110"/>
                </a:lnTo>
                <a:lnTo>
                  <a:pt x="1015517" y="149110"/>
                </a:lnTo>
                <a:lnTo>
                  <a:pt x="1016381" y="147840"/>
                </a:lnTo>
                <a:lnTo>
                  <a:pt x="1017651" y="147840"/>
                </a:lnTo>
                <a:lnTo>
                  <a:pt x="1020838" y="146570"/>
                </a:lnTo>
                <a:lnTo>
                  <a:pt x="1020102" y="144030"/>
                </a:lnTo>
                <a:lnTo>
                  <a:pt x="1012583" y="144030"/>
                </a:lnTo>
                <a:lnTo>
                  <a:pt x="1013815" y="142760"/>
                </a:lnTo>
                <a:lnTo>
                  <a:pt x="1015034" y="141490"/>
                </a:lnTo>
                <a:lnTo>
                  <a:pt x="1016927" y="138950"/>
                </a:lnTo>
                <a:lnTo>
                  <a:pt x="1017130" y="137680"/>
                </a:lnTo>
                <a:lnTo>
                  <a:pt x="1016254" y="136410"/>
                </a:lnTo>
                <a:lnTo>
                  <a:pt x="1014488" y="136410"/>
                </a:lnTo>
                <a:lnTo>
                  <a:pt x="1011986" y="138950"/>
                </a:lnTo>
                <a:lnTo>
                  <a:pt x="1009078" y="142760"/>
                </a:lnTo>
                <a:lnTo>
                  <a:pt x="1008786" y="142760"/>
                </a:lnTo>
                <a:lnTo>
                  <a:pt x="1007783" y="141490"/>
                </a:lnTo>
                <a:lnTo>
                  <a:pt x="1007122" y="140220"/>
                </a:lnTo>
                <a:lnTo>
                  <a:pt x="1006233" y="138950"/>
                </a:lnTo>
                <a:lnTo>
                  <a:pt x="1005700" y="138950"/>
                </a:lnTo>
                <a:lnTo>
                  <a:pt x="1005700" y="174510"/>
                </a:lnTo>
                <a:lnTo>
                  <a:pt x="1005497" y="174510"/>
                </a:lnTo>
                <a:lnTo>
                  <a:pt x="1003871" y="175641"/>
                </a:lnTo>
                <a:lnTo>
                  <a:pt x="1003871" y="173240"/>
                </a:lnTo>
                <a:lnTo>
                  <a:pt x="1004290" y="173240"/>
                </a:lnTo>
                <a:lnTo>
                  <a:pt x="1005700" y="174510"/>
                </a:lnTo>
                <a:lnTo>
                  <a:pt x="1005700" y="138950"/>
                </a:lnTo>
                <a:lnTo>
                  <a:pt x="1004620" y="138950"/>
                </a:lnTo>
                <a:lnTo>
                  <a:pt x="1004417" y="139306"/>
                </a:lnTo>
                <a:lnTo>
                  <a:pt x="1004417" y="158000"/>
                </a:lnTo>
                <a:lnTo>
                  <a:pt x="1004074" y="159270"/>
                </a:lnTo>
                <a:lnTo>
                  <a:pt x="1003668" y="159550"/>
                </a:lnTo>
                <a:lnTo>
                  <a:pt x="1003668" y="175780"/>
                </a:lnTo>
                <a:lnTo>
                  <a:pt x="1001839" y="177050"/>
                </a:lnTo>
                <a:lnTo>
                  <a:pt x="1000950" y="177050"/>
                </a:lnTo>
                <a:lnTo>
                  <a:pt x="1000950" y="175780"/>
                </a:lnTo>
                <a:lnTo>
                  <a:pt x="1000950" y="174510"/>
                </a:lnTo>
                <a:lnTo>
                  <a:pt x="1001090" y="173240"/>
                </a:lnTo>
                <a:lnTo>
                  <a:pt x="1001522" y="173240"/>
                </a:lnTo>
                <a:lnTo>
                  <a:pt x="1001979" y="174510"/>
                </a:lnTo>
                <a:lnTo>
                  <a:pt x="1002398" y="174510"/>
                </a:lnTo>
                <a:lnTo>
                  <a:pt x="1003541" y="175780"/>
                </a:lnTo>
                <a:lnTo>
                  <a:pt x="1003668" y="175780"/>
                </a:lnTo>
                <a:lnTo>
                  <a:pt x="1003668" y="159550"/>
                </a:lnTo>
                <a:lnTo>
                  <a:pt x="1000353" y="161810"/>
                </a:lnTo>
                <a:lnTo>
                  <a:pt x="1000086" y="161963"/>
                </a:lnTo>
                <a:lnTo>
                  <a:pt x="1000086" y="173240"/>
                </a:lnTo>
                <a:lnTo>
                  <a:pt x="999680" y="174510"/>
                </a:lnTo>
                <a:lnTo>
                  <a:pt x="994613" y="174510"/>
                </a:lnTo>
                <a:lnTo>
                  <a:pt x="993317" y="173240"/>
                </a:lnTo>
                <a:lnTo>
                  <a:pt x="991158" y="170700"/>
                </a:lnTo>
                <a:lnTo>
                  <a:pt x="993317" y="171970"/>
                </a:lnTo>
                <a:lnTo>
                  <a:pt x="994537" y="173240"/>
                </a:lnTo>
                <a:lnTo>
                  <a:pt x="996505" y="173240"/>
                </a:lnTo>
                <a:lnTo>
                  <a:pt x="999007" y="171970"/>
                </a:lnTo>
                <a:lnTo>
                  <a:pt x="1000086" y="173240"/>
                </a:lnTo>
                <a:lnTo>
                  <a:pt x="1000086" y="161963"/>
                </a:lnTo>
                <a:lnTo>
                  <a:pt x="998118" y="163055"/>
                </a:lnTo>
                <a:lnTo>
                  <a:pt x="995286" y="164350"/>
                </a:lnTo>
                <a:lnTo>
                  <a:pt x="994257" y="165620"/>
                </a:lnTo>
                <a:lnTo>
                  <a:pt x="992428" y="165620"/>
                </a:lnTo>
                <a:lnTo>
                  <a:pt x="992428" y="166890"/>
                </a:lnTo>
                <a:lnTo>
                  <a:pt x="990892" y="166890"/>
                </a:lnTo>
                <a:lnTo>
                  <a:pt x="990561" y="165620"/>
                </a:lnTo>
                <a:lnTo>
                  <a:pt x="990676" y="164350"/>
                </a:lnTo>
                <a:lnTo>
                  <a:pt x="991019" y="163055"/>
                </a:lnTo>
                <a:lnTo>
                  <a:pt x="991565" y="161810"/>
                </a:lnTo>
                <a:lnTo>
                  <a:pt x="994613" y="163080"/>
                </a:lnTo>
                <a:lnTo>
                  <a:pt x="998054" y="163080"/>
                </a:lnTo>
                <a:lnTo>
                  <a:pt x="998118" y="161810"/>
                </a:lnTo>
                <a:lnTo>
                  <a:pt x="998118" y="160540"/>
                </a:lnTo>
                <a:lnTo>
                  <a:pt x="1000353" y="160540"/>
                </a:lnTo>
                <a:lnTo>
                  <a:pt x="1000950" y="159270"/>
                </a:lnTo>
                <a:lnTo>
                  <a:pt x="1000950" y="158000"/>
                </a:lnTo>
                <a:lnTo>
                  <a:pt x="1004417" y="158000"/>
                </a:lnTo>
                <a:lnTo>
                  <a:pt x="1004417" y="139306"/>
                </a:lnTo>
                <a:lnTo>
                  <a:pt x="1001623" y="144030"/>
                </a:lnTo>
                <a:lnTo>
                  <a:pt x="1000950" y="147840"/>
                </a:lnTo>
                <a:lnTo>
                  <a:pt x="1000544" y="150380"/>
                </a:lnTo>
                <a:lnTo>
                  <a:pt x="991755" y="158000"/>
                </a:lnTo>
                <a:lnTo>
                  <a:pt x="990485" y="156730"/>
                </a:lnTo>
                <a:lnTo>
                  <a:pt x="990079" y="156730"/>
                </a:lnTo>
                <a:lnTo>
                  <a:pt x="990003" y="155460"/>
                </a:lnTo>
                <a:lnTo>
                  <a:pt x="990015" y="150380"/>
                </a:lnTo>
                <a:lnTo>
                  <a:pt x="989926" y="145300"/>
                </a:lnTo>
                <a:lnTo>
                  <a:pt x="988923" y="145300"/>
                </a:lnTo>
                <a:lnTo>
                  <a:pt x="988720" y="144030"/>
                </a:lnTo>
                <a:lnTo>
                  <a:pt x="988783" y="142760"/>
                </a:lnTo>
                <a:lnTo>
                  <a:pt x="989114" y="138950"/>
                </a:lnTo>
                <a:lnTo>
                  <a:pt x="989533" y="138950"/>
                </a:lnTo>
                <a:lnTo>
                  <a:pt x="994054" y="137680"/>
                </a:lnTo>
                <a:lnTo>
                  <a:pt x="994397" y="137680"/>
                </a:lnTo>
                <a:lnTo>
                  <a:pt x="993851" y="138950"/>
                </a:lnTo>
                <a:lnTo>
                  <a:pt x="992987" y="141490"/>
                </a:lnTo>
                <a:lnTo>
                  <a:pt x="995337" y="142760"/>
                </a:lnTo>
                <a:lnTo>
                  <a:pt x="997242" y="140220"/>
                </a:lnTo>
                <a:lnTo>
                  <a:pt x="998118" y="138950"/>
                </a:lnTo>
                <a:lnTo>
                  <a:pt x="999134" y="137680"/>
                </a:lnTo>
                <a:lnTo>
                  <a:pt x="1000086" y="140220"/>
                </a:lnTo>
                <a:lnTo>
                  <a:pt x="1003871" y="138950"/>
                </a:lnTo>
                <a:lnTo>
                  <a:pt x="1003871" y="137680"/>
                </a:lnTo>
                <a:lnTo>
                  <a:pt x="1002690" y="136410"/>
                </a:lnTo>
                <a:lnTo>
                  <a:pt x="999134" y="132600"/>
                </a:lnTo>
                <a:lnTo>
                  <a:pt x="993317" y="132600"/>
                </a:lnTo>
                <a:lnTo>
                  <a:pt x="995070" y="130060"/>
                </a:lnTo>
                <a:lnTo>
                  <a:pt x="1002652" y="132600"/>
                </a:lnTo>
                <a:lnTo>
                  <a:pt x="1006919" y="132600"/>
                </a:lnTo>
                <a:lnTo>
                  <a:pt x="1007452" y="131330"/>
                </a:lnTo>
                <a:lnTo>
                  <a:pt x="1007643" y="130060"/>
                </a:lnTo>
                <a:lnTo>
                  <a:pt x="1005624" y="130060"/>
                </a:lnTo>
                <a:lnTo>
                  <a:pt x="1004481" y="128790"/>
                </a:lnTo>
                <a:lnTo>
                  <a:pt x="1003871" y="128790"/>
                </a:lnTo>
                <a:lnTo>
                  <a:pt x="1003198" y="127520"/>
                </a:lnTo>
                <a:lnTo>
                  <a:pt x="1000950" y="127520"/>
                </a:lnTo>
                <a:lnTo>
                  <a:pt x="1000950" y="126250"/>
                </a:lnTo>
                <a:lnTo>
                  <a:pt x="1002322" y="124980"/>
                </a:lnTo>
                <a:lnTo>
                  <a:pt x="1003871" y="124980"/>
                </a:lnTo>
                <a:lnTo>
                  <a:pt x="1006716" y="122440"/>
                </a:lnTo>
                <a:lnTo>
                  <a:pt x="1007452" y="121170"/>
                </a:lnTo>
                <a:lnTo>
                  <a:pt x="1004074" y="121170"/>
                </a:lnTo>
                <a:lnTo>
                  <a:pt x="997775" y="123710"/>
                </a:lnTo>
                <a:lnTo>
                  <a:pt x="996505" y="126250"/>
                </a:lnTo>
                <a:lnTo>
                  <a:pt x="996365" y="124980"/>
                </a:lnTo>
                <a:lnTo>
                  <a:pt x="996696" y="123710"/>
                </a:lnTo>
                <a:lnTo>
                  <a:pt x="997038" y="123710"/>
                </a:lnTo>
                <a:lnTo>
                  <a:pt x="996962" y="122440"/>
                </a:lnTo>
                <a:lnTo>
                  <a:pt x="996365" y="121170"/>
                </a:lnTo>
                <a:lnTo>
                  <a:pt x="995337" y="121170"/>
                </a:lnTo>
                <a:lnTo>
                  <a:pt x="991565" y="127520"/>
                </a:lnTo>
                <a:lnTo>
                  <a:pt x="991565" y="130060"/>
                </a:lnTo>
                <a:lnTo>
                  <a:pt x="989672" y="130060"/>
                </a:lnTo>
                <a:lnTo>
                  <a:pt x="988923" y="131330"/>
                </a:lnTo>
                <a:lnTo>
                  <a:pt x="987920" y="132600"/>
                </a:lnTo>
                <a:lnTo>
                  <a:pt x="987704" y="132600"/>
                </a:lnTo>
                <a:lnTo>
                  <a:pt x="988187" y="128790"/>
                </a:lnTo>
                <a:lnTo>
                  <a:pt x="988593" y="124980"/>
                </a:lnTo>
                <a:lnTo>
                  <a:pt x="989457" y="122440"/>
                </a:lnTo>
                <a:lnTo>
                  <a:pt x="991793" y="119900"/>
                </a:lnTo>
                <a:lnTo>
                  <a:pt x="992962" y="118630"/>
                </a:lnTo>
                <a:lnTo>
                  <a:pt x="995286" y="116090"/>
                </a:lnTo>
                <a:lnTo>
                  <a:pt x="997242" y="113550"/>
                </a:lnTo>
                <a:lnTo>
                  <a:pt x="997242" y="109740"/>
                </a:lnTo>
                <a:lnTo>
                  <a:pt x="992428" y="111010"/>
                </a:lnTo>
                <a:lnTo>
                  <a:pt x="991425" y="113550"/>
                </a:lnTo>
                <a:lnTo>
                  <a:pt x="989926" y="118630"/>
                </a:lnTo>
                <a:lnTo>
                  <a:pt x="988187" y="117360"/>
                </a:lnTo>
                <a:lnTo>
                  <a:pt x="988593" y="112280"/>
                </a:lnTo>
                <a:lnTo>
                  <a:pt x="988783" y="108470"/>
                </a:lnTo>
                <a:lnTo>
                  <a:pt x="988453" y="105930"/>
                </a:lnTo>
                <a:lnTo>
                  <a:pt x="986828" y="104203"/>
                </a:lnTo>
                <a:lnTo>
                  <a:pt x="986828" y="204990"/>
                </a:lnTo>
                <a:lnTo>
                  <a:pt x="986828" y="206260"/>
                </a:lnTo>
                <a:lnTo>
                  <a:pt x="984656" y="206260"/>
                </a:lnTo>
                <a:lnTo>
                  <a:pt x="985875" y="204990"/>
                </a:lnTo>
                <a:lnTo>
                  <a:pt x="986828" y="204990"/>
                </a:lnTo>
                <a:lnTo>
                  <a:pt x="986828" y="104203"/>
                </a:lnTo>
                <a:lnTo>
                  <a:pt x="984872" y="102120"/>
                </a:lnTo>
                <a:lnTo>
                  <a:pt x="984732" y="104660"/>
                </a:lnTo>
                <a:lnTo>
                  <a:pt x="984618" y="111010"/>
                </a:lnTo>
                <a:lnTo>
                  <a:pt x="984516" y="113550"/>
                </a:lnTo>
                <a:lnTo>
                  <a:pt x="984402" y="119900"/>
                </a:lnTo>
                <a:lnTo>
                  <a:pt x="984250" y="119748"/>
                </a:lnTo>
                <a:lnTo>
                  <a:pt x="984250" y="158000"/>
                </a:lnTo>
                <a:lnTo>
                  <a:pt x="983576" y="159270"/>
                </a:lnTo>
                <a:lnTo>
                  <a:pt x="980490" y="155460"/>
                </a:lnTo>
                <a:lnTo>
                  <a:pt x="979258" y="154190"/>
                </a:lnTo>
                <a:lnTo>
                  <a:pt x="977506" y="154190"/>
                </a:lnTo>
                <a:lnTo>
                  <a:pt x="974864" y="150380"/>
                </a:lnTo>
                <a:lnTo>
                  <a:pt x="977887" y="150380"/>
                </a:lnTo>
                <a:lnTo>
                  <a:pt x="982357" y="152920"/>
                </a:lnTo>
                <a:lnTo>
                  <a:pt x="982967" y="155460"/>
                </a:lnTo>
                <a:lnTo>
                  <a:pt x="984250" y="158000"/>
                </a:lnTo>
                <a:lnTo>
                  <a:pt x="984250" y="119748"/>
                </a:lnTo>
                <a:lnTo>
                  <a:pt x="980871" y="116090"/>
                </a:lnTo>
                <a:lnTo>
                  <a:pt x="976884" y="112280"/>
                </a:lnTo>
                <a:lnTo>
                  <a:pt x="976337" y="112280"/>
                </a:lnTo>
                <a:lnTo>
                  <a:pt x="983640" y="124980"/>
                </a:lnTo>
                <a:lnTo>
                  <a:pt x="983983" y="133870"/>
                </a:lnTo>
                <a:lnTo>
                  <a:pt x="983983" y="142760"/>
                </a:lnTo>
                <a:lnTo>
                  <a:pt x="983983" y="146570"/>
                </a:lnTo>
                <a:lnTo>
                  <a:pt x="983729" y="147840"/>
                </a:lnTo>
                <a:lnTo>
                  <a:pt x="982967" y="147840"/>
                </a:lnTo>
                <a:lnTo>
                  <a:pt x="981824" y="145300"/>
                </a:lnTo>
                <a:lnTo>
                  <a:pt x="981341" y="142760"/>
                </a:lnTo>
                <a:lnTo>
                  <a:pt x="981138" y="141490"/>
                </a:lnTo>
                <a:lnTo>
                  <a:pt x="980490" y="140220"/>
                </a:lnTo>
                <a:lnTo>
                  <a:pt x="978852" y="137680"/>
                </a:lnTo>
                <a:lnTo>
                  <a:pt x="978319" y="136410"/>
                </a:lnTo>
                <a:lnTo>
                  <a:pt x="979919" y="136410"/>
                </a:lnTo>
                <a:lnTo>
                  <a:pt x="981138" y="137680"/>
                </a:lnTo>
                <a:lnTo>
                  <a:pt x="982967" y="140220"/>
                </a:lnTo>
                <a:lnTo>
                  <a:pt x="983983" y="142760"/>
                </a:lnTo>
                <a:lnTo>
                  <a:pt x="983983" y="133870"/>
                </a:lnTo>
                <a:lnTo>
                  <a:pt x="983640" y="135140"/>
                </a:lnTo>
                <a:lnTo>
                  <a:pt x="982433" y="135140"/>
                </a:lnTo>
                <a:lnTo>
                  <a:pt x="981951" y="133870"/>
                </a:lnTo>
                <a:lnTo>
                  <a:pt x="981951" y="132600"/>
                </a:lnTo>
                <a:lnTo>
                  <a:pt x="981544" y="131330"/>
                </a:lnTo>
                <a:lnTo>
                  <a:pt x="980605" y="131330"/>
                </a:lnTo>
                <a:lnTo>
                  <a:pt x="980122" y="130060"/>
                </a:lnTo>
                <a:lnTo>
                  <a:pt x="980122" y="127520"/>
                </a:lnTo>
                <a:lnTo>
                  <a:pt x="980122" y="123710"/>
                </a:lnTo>
                <a:lnTo>
                  <a:pt x="977773" y="121170"/>
                </a:lnTo>
                <a:lnTo>
                  <a:pt x="976287" y="123710"/>
                </a:lnTo>
                <a:lnTo>
                  <a:pt x="975804" y="123710"/>
                </a:lnTo>
                <a:lnTo>
                  <a:pt x="975601" y="124980"/>
                </a:lnTo>
                <a:lnTo>
                  <a:pt x="976287" y="127520"/>
                </a:lnTo>
                <a:lnTo>
                  <a:pt x="973569" y="126250"/>
                </a:lnTo>
                <a:lnTo>
                  <a:pt x="971753" y="123710"/>
                </a:lnTo>
                <a:lnTo>
                  <a:pt x="970991" y="123710"/>
                </a:lnTo>
                <a:lnTo>
                  <a:pt x="969924" y="122440"/>
                </a:lnTo>
                <a:lnTo>
                  <a:pt x="966685" y="122440"/>
                </a:lnTo>
                <a:lnTo>
                  <a:pt x="967079" y="126250"/>
                </a:lnTo>
                <a:lnTo>
                  <a:pt x="973975" y="133870"/>
                </a:lnTo>
                <a:lnTo>
                  <a:pt x="974128" y="133870"/>
                </a:lnTo>
                <a:lnTo>
                  <a:pt x="971677" y="135140"/>
                </a:lnTo>
                <a:lnTo>
                  <a:pt x="970470" y="135140"/>
                </a:lnTo>
                <a:lnTo>
                  <a:pt x="970064" y="136410"/>
                </a:lnTo>
                <a:lnTo>
                  <a:pt x="970407" y="137680"/>
                </a:lnTo>
                <a:lnTo>
                  <a:pt x="970876" y="138950"/>
                </a:lnTo>
                <a:lnTo>
                  <a:pt x="973493" y="140220"/>
                </a:lnTo>
                <a:lnTo>
                  <a:pt x="975194" y="137680"/>
                </a:lnTo>
                <a:lnTo>
                  <a:pt x="976490" y="136410"/>
                </a:lnTo>
                <a:lnTo>
                  <a:pt x="976947" y="142760"/>
                </a:lnTo>
                <a:lnTo>
                  <a:pt x="976757" y="142760"/>
                </a:lnTo>
                <a:lnTo>
                  <a:pt x="973493" y="141490"/>
                </a:lnTo>
                <a:lnTo>
                  <a:pt x="970330" y="140220"/>
                </a:lnTo>
                <a:lnTo>
                  <a:pt x="969645" y="140220"/>
                </a:lnTo>
                <a:lnTo>
                  <a:pt x="969645" y="142760"/>
                </a:lnTo>
                <a:lnTo>
                  <a:pt x="971130" y="145300"/>
                </a:lnTo>
                <a:lnTo>
                  <a:pt x="975055" y="147840"/>
                </a:lnTo>
                <a:lnTo>
                  <a:pt x="971677" y="147840"/>
                </a:lnTo>
                <a:lnTo>
                  <a:pt x="970470" y="151650"/>
                </a:lnTo>
                <a:lnTo>
                  <a:pt x="969784" y="150380"/>
                </a:lnTo>
                <a:lnTo>
                  <a:pt x="960450" y="145300"/>
                </a:lnTo>
                <a:lnTo>
                  <a:pt x="957402" y="142760"/>
                </a:lnTo>
                <a:lnTo>
                  <a:pt x="954836" y="144030"/>
                </a:lnTo>
                <a:lnTo>
                  <a:pt x="956056" y="147840"/>
                </a:lnTo>
                <a:lnTo>
                  <a:pt x="961669" y="150380"/>
                </a:lnTo>
                <a:lnTo>
                  <a:pt x="959104" y="151650"/>
                </a:lnTo>
                <a:lnTo>
                  <a:pt x="956322" y="151650"/>
                </a:lnTo>
                <a:lnTo>
                  <a:pt x="956056" y="152920"/>
                </a:lnTo>
                <a:lnTo>
                  <a:pt x="955598" y="154190"/>
                </a:lnTo>
                <a:lnTo>
                  <a:pt x="957948" y="155460"/>
                </a:lnTo>
                <a:lnTo>
                  <a:pt x="959840" y="154190"/>
                </a:lnTo>
                <a:lnTo>
                  <a:pt x="960259" y="154190"/>
                </a:lnTo>
                <a:lnTo>
                  <a:pt x="960259" y="155460"/>
                </a:lnTo>
                <a:lnTo>
                  <a:pt x="960920" y="156730"/>
                </a:lnTo>
                <a:lnTo>
                  <a:pt x="961212" y="156730"/>
                </a:lnTo>
                <a:lnTo>
                  <a:pt x="961402" y="158000"/>
                </a:lnTo>
                <a:lnTo>
                  <a:pt x="965250" y="160540"/>
                </a:lnTo>
                <a:lnTo>
                  <a:pt x="957199" y="161810"/>
                </a:lnTo>
                <a:lnTo>
                  <a:pt x="956259" y="163080"/>
                </a:lnTo>
                <a:lnTo>
                  <a:pt x="958684" y="165620"/>
                </a:lnTo>
                <a:lnTo>
                  <a:pt x="959637" y="166890"/>
                </a:lnTo>
                <a:lnTo>
                  <a:pt x="960589" y="166890"/>
                </a:lnTo>
                <a:lnTo>
                  <a:pt x="961732" y="165620"/>
                </a:lnTo>
                <a:lnTo>
                  <a:pt x="963498" y="164350"/>
                </a:lnTo>
                <a:lnTo>
                  <a:pt x="966812" y="165620"/>
                </a:lnTo>
                <a:lnTo>
                  <a:pt x="966812" y="166890"/>
                </a:lnTo>
                <a:lnTo>
                  <a:pt x="967752" y="168160"/>
                </a:lnTo>
                <a:lnTo>
                  <a:pt x="969784" y="168160"/>
                </a:lnTo>
                <a:lnTo>
                  <a:pt x="970661" y="166890"/>
                </a:lnTo>
                <a:lnTo>
                  <a:pt x="970661" y="165620"/>
                </a:lnTo>
                <a:lnTo>
                  <a:pt x="974915" y="165620"/>
                </a:lnTo>
                <a:lnTo>
                  <a:pt x="972616" y="168160"/>
                </a:lnTo>
                <a:lnTo>
                  <a:pt x="970724" y="169430"/>
                </a:lnTo>
                <a:lnTo>
                  <a:pt x="970597" y="169430"/>
                </a:lnTo>
                <a:lnTo>
                  <a:pt x="972896" y="170700"/>
                </a:lnTo>
                <a:lnTo>
                  <a:pt x="975461" y="170700"/>
                </a:lnTo>
                <a:lnTo>
                  <a:pt x="976693" y="169430"/>
                </a:lnTo>
                <a:lnTo>
                  <a:pt x="977099" y="168160"/>
                </a:lnTo>
                <a:lnTo>
                  <a:pt x="977239" y="169430"/>
                </a:lnTo>
                <a:lnTo>
                  <a:pt x="976884" y="170700"/>
                </a:lnTo>
                <a:lnTo>
                  <a:pt x="976414" y="173240"/>
                </a:lnTo>
                <a:lnTo>
                  <a:pt x="980122" y="173240"/>
                </a:lnTo>
                <a:lnTo>
                  <a:pt x="980211" y="170700"/>
                </a:lnTo>
                <a:lnTo>
                  <a:pt x="980490" y="171970"/>
                </a:lnTo>
                <a:lnTo>
                  <a:pt x="980744" y="171970"/>
                </a:lnTo>
                <a:lnTo>
                  <a:pt x="981138" y="173240"/>
                </a:lnTo>
                <a:lnTo>
                  <a:pt x="981697" y="173240"/>
                </a:lnTo>
                <a:lnTo>
                  <a:pt x="982497" y="170700"/>
                </a:lnTo>
                <a:lnTo>
                  <a:pt x="983729" y="169430"/>
                </a:lnTo>
                <a:lnTo>
                  <a:pt x="985596" y="173240"/>
                </a:lnTo>
                <a:lnTo>
                  <a:pt x="985875" y="174510"/>
                </a:lnTo>
                <a:lnTo>
                  <a:pt x="985418" y="174510"/>
                </a:lnTo>
                <a:lnTo>
                  <a:pt x="985062" y="175780"/>
                </a:lnTo>
                <a:lnTo>
                  <a:pt x="970661" y="175780"/>
                </a:lnTo>
                <a:lnTo>
                  <a:pt x="966546" y="173240"/>
                </a:lnTo>
                <a:lnTo>
                  <a:pt x="962342" y="170700"/>
                </a:lnTo>
                <a:lnTo>
                  <a:pt x="959231" y="170700"/>
                </a:lnTo>
                <a:lnTo>
                  <a:pt x="959231" y="173240"/>
                </a:lnTo>
                <a:lnTo>
                  <a:pt x="960450" y="174510"/>
                </a:lnTo>
                <a:lnTo>
                  <a:pt x="964501" y="175780"/>
                </a:lnTo>
                <a:lnTo>
                  <a:pt x="957872" y="174510"/>
                </a:lnTo>
                <a:lnTo>
                  <a:pt x="952334" y="171970"/>
                </a:lnTo>
                <a:lnTo>
                  <a:pt x="949909" y="169430"/>
                </a:lnTo>
                <a:lnTo>
                  <a:pt x="949223" y="169430"/>
                </a:lnTo>
                <a:lnTo>
                  <a:pt x="947877" y="168160"/>
                </a:lnTo>
                <a:lnTo>
                  <a:pt x="944905" y="168160"/>
                </a:lnTo>
                <a:lnTo>
                  <a:pt x="944359" y="170700"/>
                </a:lnTo>
                <a:lnTo>
                  <a:pt x="945984" y="171970"/>
                </a:lnTo>
                <a:lnTo>
                  <a:pt x="946518" y="171970"/>
                </a:lnTo>
                <a:lnTo>
                  <a:pt x="945032" y="173240"/>
                </a:lnTo>
                <a:lnTo>
                  <a:pt x="936726" y="173240"/>
                </a:lnTo>
                <a:lnTo>
                  <a:pt x="936307" y="174510"/>
                </a:lnTo>
                <a:lnTo>
                  <a:pt x="933208" y="175780"/>
                </a:lnTo>
                <a:lnTo>
                  <a:pt x="940841" y="179590"/>
                </a:lnTo>
                <a:lnTo>
                  <a:pt x="946378" y="178320"/>
                </a:lnTo>
                <a:lnTo>
                  <a:pt x="950302" y="178320"/>
                </a:lnTo>
                <a:lnTo>
                  <a:pt x="945984" y="180860"/>
                </a:lnTo>
                <a:lnTo>
                  <a:pt x="945032" y="182130"/>
                </a:lnTo>
                <a:lnTo>
                  <a:pt x="945718" y="184670"/>
                </a:lnTo>
                <a:lnTo>
                  <a:pt x="949769" y="184670"/>
                </a:lnTo>
                <a:lnTo>
                  <a:pt x="952398" y="180860"/>
                </a:lnTo>
                <a:lnTo>
                  <a:pt x="953554" y="179590"/>
                </a:lnTo>
                <a:lnTo>
                  <a:pt x="957338" y="179590"/>
                </a:lnTo>
                <a:lnTo>
                  <a:pt x="955319" y="180860"/>
                </a:lnTo>
                <a:lnTo>
                  <a:pt x="952068" y="182130"/>
                </a:lnTo>
                <a:lnTo>
                  <a:pt x="951115" y="183400"/>
                </a:lnTo>
                <a:lnTo>
                  <a:pt x="953960" y="184670"/>
                </a:lnTo>
                <a:lnTo>
                  <a:pt x="954366" y="185940"/>
                </a:lnTo>
                <a:lnTo>
                  <a:pt x="954163" y="185940"/>
                </a:lnTo>
                <a:lnTo>
                  <a:pt x="953820" y="187210"/>
                </a:lnTo>
                <a:lnTo>
                  <a:pt x="954303" y="187210"/>
                </a:lnTo>
                <a:lnTo>
                  <a:pt x="955865" y="188480"/>
                </a:lnTo>
                <a:lnTo>
                  <a:pt x="956398" y="188480"/>
                </a:lnTo>
                <a:lnTo>
                  <a:pt x="956398" y="187210"/>
                </a:lnTo>
                <a:lnTo>
                  <a:pt x="959497" y="185940"/>
                </a:lnTo>
                <a:lnTo>
                  <a:pt x="961809" y="184670"/>
                </a:lnTo>
                <a:lnTo>
                  <a:pt x="963777" y="184670"/>
                </a:lnTo>
                <a:lnTo>
                  <a:pt x="966000" y="182130"/>
                </a:lnTo>
                <a:lnTo>
                  <a:pt x="966812" y="182130"/>
                </a:lnTo>
                <a:lnTo>
                  <a:pt x="966812" y="183400"/>
                </a:lnTo>
                <a:lnTo>
                  <a:pt x="964793" y="184670"/>
                </a:lnTo>
                <a:lnTo>
                  <a:pt x="961212" y="187210"/>
                </a:lnTo>
                <a:lnTo>
                  <a:pt x="960259" y="188480"/>
                </a:lnTo>
                <a:lnTo>
                  <a:pt x="960259" y="189750"/>
                </a:lnTo>
                <a:lnTo>
                  <a:pt x="963155" y="191020"/>
                </a:lnTo>
                <a:lnTo>
                  <a:pt x="964920" y="188480"/>
                </a:lnTo>
                <a:lnTo>
                  <a:pt x="966685" y="187210"/>
                </a:lnTo>
                <a:lnTo>
                  <a:pt x="966279" y="189750"/>
                </a:lnTo>
                <a:lnTo>
                  <a:pt x="965454" y="192290"/>
                </a:lnTo>
                <a:lnTo>
                  <a:pt x="967422" y="192290"/>
                </a:lnTo>
                <a:lnTo>
                  <a:pt x="969314" y="188480"/>
                </a:lnTo>
                <a:lnTo>
                  <a:pt x="970597" y="187210"/>
                </a:lnTo>
                <a:lnTo>
                  <a:pt x="971753" y="187210"/>
                </a:lnTo>
                <a:lnTo>
                  <a:pt x="972413" y="188480"/>
                </a:lnTo>
                <a:lnTo>
                  <a:pt x="972680" y="188480"/>
                </a:lnTo>
                <a:lnTo>
                  <a:pt x="973429" y="187210"/>
                </a:lnTo>
                <a:lnTo>
                  <a:pt x="973836" y="187210"/>
                </a:lnTo>
                <a:lnTo>
                  <a:pt x="974915" y="185940"/>
                </a:lnTo>
                <a:lnTo>
                  <a:pt x="979805" y="187210"/>
                </a:lnTo>
                <a:lnTo>
                  <a:pt x="981494" y="185940"/>
                </a:lnTo>
                <a:lnTo>
                  <a:pt x="984872" y="183400"/>
                </a:lnTo>
                <a:lnTo>
                  <a:pt x="984910" y="182130"/>
                </a:lnTo>
                <a:lnTo>
                  <a:pt x="984999" y="179590"/>
                </a:lnTo>
                <a:lnTo>
                  <a:pt x="985062" y="178320"/>
                </a:lnTo>
                <a:lnTo>
                  <a:pt x="985202" y="178320"/>
                </a:lnTo>
                <a:lnTo>
                  <a:pt x="986282" y="183400"/>
                </a:lnTo>
                <a:lnTo>
                  <a:pt x="985875" y="183400"/>
                </a:lnTo>
                <a:lnTo>
                  <a:pt x="982967" y="185940"/>
                </a:lnTo>
                <a:lnTo>
                  <a:pt x="982967" y="207530"/>
                </a:lnTo>
                <a:lnTo>
                  <a:pt x="982497" y="208800"/>
                </a:lnTo>
                <a:lnTo>
                  <a:pt x="981138" y="208800"/>
                </a:lnTo>
                <a:lnTo>
                  <a:pt x="981138" y="207530"/>
                </a:lnTo>
                <a:lnTo>
                  <a:pt x="982967" y="207530"/>
                </a:lnTo>
                <a:lnTo>
                  <a:pt x="982967" y="185940"/>
                </a:lnTo>
                <a:lnTo>
                  <a:pt x="981138" y="188480"/>
                </a:lnTo>
                <a:lnTo>
                  <a:pt x="978319" y="190233"/>
                </a:lnTo>
                <a:lnTo>
                  <a:pt x="978319" y="210070"/>
                </a:lnTo>
                <a:lnTo>
                  <a:pt x="977823" y="210070"/>
                </a:lnTo>
                <a:lnTo>
                  <a:pt x="976757" y="211340"/>
                </a:lnTo>
                <a:lnTo>
                  <a:pt x="976337" y="211340"/>
                </a:lnTo>
                <a:lnTo>
                  <a:pt x="976337" y="210070"/>
                </a:lnTo>
                <a:lnTo>
                  <a:pt x="976757" y="208800"/>
                </a:lnTo>
                <a:lnTo>
                  <a:pt x="977823" y="208800"/>
                </a:lnTo>
                <a:lnTo>
                  <a:pt x="978319" y="210070"/>
                </a:lnTo>
                <a:lnTo>
                  <a:pt x="978319" y="190233"/>
                </a:lnTo>
                <a:lnTo>
                  <a:pt x="977023" y="191020"/>
                </a:lnTo>
                <a:lnTo>
                  <a:pt x="974458" y="192049"/>
                </a:lnTo>
                <a:lnTo>
                  <a:pt x="974458" y="210070"/>
                </a:lnTo>
                <a:lnTo>
                  <a:pt x="974458" y="211340"/>
                </a:lnTo>
                <a:lnTo>
                  <a:pt x="973302" y="212610"/>
                </a:lnTo>
                <a:lnTo>
                  <a:pt x="970407" y="213880"/>
                </a:lnTo>
                <a:lnTo>
                  <a:pt x="966812" y="213880"/>
                </a:lnTo>
                <a:lnTo>
                  <a:pt x="965873" y="214287"/>
                </a:lnTo>
                <a:lnTo>
                  <a:pt x="965873" y="271030"/>
                </a:lnTo>
                <a:lnTo>
                  <a:pt x="964793" y="272300"/>
                </a:lnTo>
                <a:lnTo>
                  <a:pt x="962748" y="272300"/>
                </a:lnTo>
                <a:lnTo>
                  <a:pt x="959370" y="274840"/>
                </a:lnTo>
                <a:lnTo>
                  <a:pt x="957402" y="274840"/>
                </a:lnTo>
                <a:lnTo>
                  <a:pt x="957402" y="273570"/>
                </a:lnTo>
                <a:lnTo>
                  <a:pt x="963968" y="271030"/>
                </a:lnTo>
                <a:lnTo>
                  <a:pt x="965873" y="271030"/>
                </a:lnTo>
                <a:lnTo>
                  <a:pt x="965873" y="214287"/>
                </a:lnTo>
                <a:lnTo>
                  <a:pt x="963828" y="215150"/>
                </a:lnTo>
                <a:lnTo>
                  <a:pt x="958354" y="215150"/>
                </a:lnTo>
                <a:lnTo>
                  <a:pt x="957478" y="213880"/>
                </a:lnTo>
                <a:lnTo>
                  <a:pt x="956868" y="212610"/>
                </a:lnTo>
                <a:lnTo>
                  <a:pt x="956398" y="211340"/>
                </a:lnTo>
                <a:lnTo>
                  <a:pt x="956398" y="210070"/>
                </a:lnTo>
                <a:lnTo>
                  <a:pt x="956868" y="208800"/>
                </a:lnTo>
                <a:lnTo>
                  <a:pt x="957605" y="208800"/>
                </a:lnTo>
                <a:lnTo>
                  <a:pt x="958215" y="210070"/>
                </a:lnTo>
                <a:lnTo>
                  <a:pt x="959637" y="210070"/>
                </a:lnTo>
                <a:lnTo>
                  <a:pt x="961529" y="212610"/>
                </a:lnTo>
                <a:lnTo>
                  <a:pt x="964793" y="213880"/>
                </a:lnTo>
                <a:lnTo>
                  <a:pt x="968108" y="210070"/>
                </a:lnTo>
                <a:lnTo>
                  <a:pt x="970330" y="210070"/>
                </a:lnTo>
                <a:lnTo>
                  <a:pt x="969238" y="211340"/>
                </a:lnTo>
                <a:lnTo>
                  <a:pt x="968844" y="211340"/>
                </a:lnTo>
                <a:lnTo>
                  <a:pt x="969238" y="212610"/>
                </a:lnTo>
                <a:lnTo>
                  <a:pt x="970876" y="212610"/>
                </a:lnTo>
                <a:lnTo>
                  <a:pt x="971753" y="211340"/>
                </a:lnTo>
                <a:lnTo>
                  <a:pt x="972896" y="210070"/>
                </a:lnTo>
                <a:lnTo>
                  <a:pt x="974458" y="210070"/>
                </a:lnTo>
                <a:lnTo>
                  <a:pt x="974458" y="192049"/>
                </a:lnTo>
                <a:lnTo>
                  <a:pt x="973836" y="192290"/>
                </a:lnTo>
                <a:lnTo>
                  <a:pt x="967905" y="196100"/>
                </a:lnTo>
                <a:lnTo>
                  <a:pt x="963371" y="193560"/>
                </a:lnTo>
                <a:lnTo>
                  <a:pt x="958291" y="191020"/>
                </a:lnTo>
                <a:lnTo>
                  <a:pt x="955865" y="191020"/>
                </a:lnTo>
                <a:lnTo>
                  <a:pt x="956119" y="192290"/>
                </a:lnTo>
                <a:lnTo>
                  <a:pt x="958088" y="194830"/>
                </a:lnTo>
                <a:lnTo>
                  <a:pt x="959497" y="196100"/>
                </a:lnTo>
                <a:lnTo>
                  <a:pt x="957199" y="194830"/>
                </a:lnTo>
                <a:lnTo>
                  <a:pt x="953693" y="194830"/>
                </a:lnTo>
                <a:lnTo>
                  <a:pt x="948753" y="192290"/>
                </a:lnTo>
                <a:lnTo>
                  <a:pt x="947610" y="192290"/>
                </a:lnTo>
                <a:lnTo>
                  <a:pt x="948283" y="193560"/>
                </a:lnTo>
                <a:lnTo>
                  <a:pt x="948690" y="194830"/>
                </a:lnTo>
                <a:lnTo>
                  <a:pt x="948283" y="196100"/>
                </a:lnTo>
                <a:lnTo>
                  <a:pt x="945984" y="196100"/>
                </a:lnTo>
                <a:lnTo>
                  <a:pt x="944359" y="194830"/>
                </a:lnTo>
                <a:lnTo>
                  <a:pt x="942594" y="194830"/>
                </a:lnTo>
                <a:lnTo>
                  <a:pt x="941463" y="193560"/>
                </a:lnTo>
                <a:lnTo>
                  <a:pt x="938403" y="194830"/>
                </a:lnTo>
                <a:lnTo>
                  <a:pt x="938403" y="198640"/>
                </a:lnTo>
                <a:lnTo>
                  <a:pt x="942327" y="198640"/>
                </a:lnTo>
                <a:lnTo>
                  <a:pt x="940701" y="199910"/>
                </a:lnTo>
                <a:lnTo>
                  <a:pt x="939012" y="202450"/>
                </a:lnTo>
                <a:lnTo>
                  <a:pt x="942860" y="202450"/>
                </a:lnTo>
                <a:lnTo>
                  <a:pt x="944562" y="201180"/>
                </a:lnTo>
                <a:lnTo>
                  <a:pt x="944905" y="202450"/>
                </a:lnTo>
                <a:lnTo>
                  <a:pt x="944359" y="203720"/>
                </a:lnTo>
                <a:lnTo>
                  <a:pt x="943876" y="204990"/>
                </a:lnTo>
                <a:lnTo>
                  <a:pt x="944219" y="204990"/>
                </a:lnTo>
                <a:lnTo>
                  <a:pt x="948143" y="203720"/>
                </a:lnTo>
                <a:lnTo>
                  <a:pt x="948486" y="203720"/>
                </a:lnTo>
                <a:lnTo>
                  <a:pt x="948143" y="206260"/>
                </a:lnTo>
                <a:lnTo>
                  <a:pt x="947610" y="207530"/>
                </a:lnTo>
                <a:lnTo>
                  <a:pt x="948143" y="207530"/>
                </a:lnTo>
                <a:lnTo>
                  <a:pt x="950582" y="206260"/>
                </a:lnTo>
                <a:lnTo>
                  <a:pt x="952893" y="204990"/>
                </a:lnTo>
                <a:lnTo>
                  <a:pt x="955865" y="208800"/>
                </a:lnTo>
                <a:lnTo>
                  <a:pt x="952893" y="212610"/>
                </a:lnTo>
                <a:lnTo>
                  <a:pt x="952538" y="212610"/>
                </a:lnTo>
                <a:lnTo>
                  <a:pt x="952068" y="211340"/>
                </a:lnTo>
                <a:lnTo>
                  <a:pt x="951801" y="210070"/>
                </a:lnTo>
                <a:lnTo>
                  <a:pt x="945184" y="210070"/>
                </a:lnTo>
                <a:lnTo>
                  <a:pt x="945718" y="211340"/>
                </a:lnTo>
                <a:lnTo>
                  <a:pt x="945184" y="211340"/>
                </a:lnTo>
                <a:lnTo>
                  <a:pt x="944092" y="210070"/>
                </a:lnTo>
                <a:lnTo>
                  <a:pt x="941641" y="210070"/>
                </a:lnTo>
                <a:lnTo>
                  <a:pt x="941641" y="211340"/>
                </a:lnTo>
                <a:lnTo>
                  <a:pt x="943952" y="212610"/>
                </a:lnTo>
                <a:lnTo>
                  <a:pt x="945235" y="213880"/>
                </a:lnTo>
                <a:lnTo>
                  <a:pt x="945565" y="215150"/>
                </a:lnTo>
                <a:lnTo>
                  <a:pt x="945299" y="216420"/>
                </a:lnTo>
                <a:lnTo>
                  <a:pt x="944702" y="218960"/>
                </a:lnTo>
                <a:lnTo>
                  <a:pt x="944562" y="218960"/>
                </a:lnTo>
                <a:lnTo>
                  <a:pt x="941120" y="216420"/>
                </a:lnTo>
                <a:lnTo>
                  <a:pt x="939495" y="215150"/>
                </a:lnTo>
                <a:lnTo>
                  <a:pt x="937653" y="213880"/>
                </a:lnTo>
                <a:lnTo>
                  <a:pt x="935304" y="213880"/>
                </a:lnTo>
                <a:lnTo>
                  <a:pt x="935228" y="215150"/>
                </a:lnTo>
                <a:lnTo>
                  <a:pt x="936447" y="216420"/>
                </a:lnTo>
                <a:lnTo>
                  <a:pt x="937463" y="218960"/>
                </a:lnTo>
                <a:lnTo>
                  <a:pt x="936790" y="218960"/>
                </a:lnTo>
                <a:lnTo>
                  <a:pt x="927315" y="216420"/>
                </a:lnTo>
                <a:lnTo>
                  <a:pt x="926096" y="217690"/>
                </a:lnTo>
                <a:lnTo>
                  <a:pt x="926096" y="218960"/>
                </a:lnTo>
                <a:lnTo>
                  <a:pt x="930973" y="221500"/>
                </a:lnTo>
                <a:lnTo>
                  <a:pt x="934618" y="221500"/>
                </a:lnTo>
                <a:lnTo>
                  <a:pt x="932726" y="224040"/>
                </a:lnTo>
                <a:lnTo>
                  <a:pt x="933881" y="225310"/>
                </a:lnTo>
                <a:lnTo>
                  <a:pt x="939355" y="225310"/>
                </a:lnTo>
                <a:lnTo>
                  <a:pt x="939088" y="226580"/>
                </a:lnTo>
                <a:lnTo>
                  <a:pt x="938949" y="227850"/>
                </a:lnTo>
                <a:lnTo>
                  <a:pt x="944092" y="227850"/>
                </a:lnTo>
                <a:lnTo>
                  <a:pt x="944156" y="231660"/>
                </a:lnTo>
                <a:lnTo>
                  <a:pt x="947470" y="227850"/>
                </a:lnTo>
                <a:lnTo>
                  <a:pt x="947877" y="227850"/>
                </a:lnTo>
                <a:lnTo>
                  <a:pt x="947877" y="229120"/>
                </a:lnTo>
                <a:lnTo>
                  <a:pt x="948347" y="230390"/>
                </a:lnTo>
                <a:lnTo>
                  <a:pt x="948817" y="229120"/>
                </a:lnTo>
                <a:lnTo>
                  <a:pt x="949363" y="229120"/>
                </a:lnTo>
                <a:lnTo>
                  <a:pt x="950175" y="230390"/>
                </a:lnTo>
                <a:lnTo>
                  <a:pt x="951255" y="232930"/>
                </a:lnTo>
                <a:lnTo>
                  <a:pt x="952271" y="234200"/>
                </a:lnTo>
                <a:lnTo>
                  <a:pt x="953084" y="234200"/>
                </a:lnTo>
                <a:lnTo>
                  <a:pt x="953820" y="235470"/>
                </a:lnTo>
                <a:lnTo>
                  <a:pt x="954506" y="235470"/>
                </a:lnTo>
                <a:lnTo>
                  <a:pt x="954506" y="236740"/>
                </a:lnTo>
                <a:lnTo>
                  <a:pt x="955167" y="238010"/>
                </a:lnTo>
                <a:lnTo>
                  <a:pt x="958215" y="238010"/>
                </a:lnTo>
                <a:lnTo>
                  <a:pt x="958824" y="239280"/>
                </a:lnTo>
                <a:lnTo>
                  <a:pt x="959980" y="240550"/>
                </a:lnTo>
                <a:lnTo>
                  <a:pt x="960183" y="240550"/>
                </a:lnTo>
                <a:lnTo>
                  <a:pt x="962291" y="239280"/>
                </a:lnTo>
                <a:lnTo>
                  <a:pt x="964501" y="236740"/>
                </a:lnTo>
                <a:lnTo>
                  <a:pt x="962748" y="239280"/>
                </a:lnTo>
                <a:lnTo>
                  <a:pt x="961809" y="240550"/>
                </a:lnTo>
                <a:lnTo>
                  <a:pt x="958684" y="241820"/>
                </a:lnTo>
                <a:lnTo>
                  <a:pt x="954633" y="243090"/>
                </a:lnTo>
                <a:lnTo>
                  <a:pt x="946264" y="244360"/>
                </a:lnTo>
                <a:lnTo>
                  <a:pt x="944219" y="244360"/>
                </a:lnTo>
                <a:lnTo>
                  <a:pt x="937729" y="240550"/>
                </a:lnTo>
                <a:lnTo>
                  <a:pt x="936104" y="240550"/>
                </a:lnTo>
                <a:lnTo>
                  <a:pt x="936993" y="243090"/>
                </a:lnTo>
                <a:lnTo>
                  <a:pt x="937463" y="245630"/>
                </a:lnTo>
                <a:lnTo>
                  <a:pt x="931646" y="245630"/>
                </a:lnTo>
                <a:lnTo>
                  <a:pt x="931176" y="244360"/>
                </a:lnTo>
                <a:lnTo>
                  <a:pt x="928395" y="244360"/>
                </a:lnTo>
                <a:lnTo>
                  <a:pt x="926642" y="245630"/>
                </a:lnTo>
                <a:lnTo>
                  <a:pt x="929627" y="248170"/>
                </a:lnTo>
                <a:lnTo>
                  <a:pt x="931786" y="249440"/>
                </a:lnTo>
                <a:lnTo>
                  <a:pt x="932522" y="250710"/>
                </a:lnTo>
                <a:lnTo>
                  <a:pt x="931786" y="251980"/>
                </a:lnTo>
                <a:lnTo>
                  <a:pt x="932053" y="253250"/>
                </a:lnTo>
                <a:lnTo>
                  <a:pt x="935634" y="251980"/>
                </a:lnTo>
                <a:lnTo>
                  <a:pt x="936650" y="253250"/>
                </a:lnTo>
                <a:lnTo>
                  <a:pt x="936104" y="254520"/>
                </a:lnTo>
                <a:lnTo>
                  <a:pt x="935304" y="257060"/>
                </a:lnTo>
                <a:lnTo>
                  <a:pt x="938682" y="258330"/>
                </a:lnTo>
                <a:lnTo>
                  <a:pt x="941387" y="255790"/>
                </a:lnTo>
                <a:lnTo>
                  <a:pt x="943076" y="254520"/>
                </a:lnTo>
                <a:lnTo>
                  <a:pt x="943343" y="254520"/>
                </a:lnTo>
                <a:lnTo>
                  <a:pt x="942467" y="255790"/>
                </a:lnTo>
                <a:lnTo>
                  <a:pt x="940841" y="258330"/>
                </a:lnTo>
                <a:lnTo>
                  <a:pt x="942390" y="259600"/>
                </a:lnTo>
                <a:lnTo>
                  <a:pt x="944905" y="259600"/>
                </a:lnTo>
                <a:lnTo>
                  <a:pt x="948486" y="258330"/>
                </a:lnTo>
                <a:lnTo>
                  <a:pt x="949490" y="259600"/>
                </a:lnTo>
                <a:lnTo>
                  <a:pt x="945984" y="260870"/>
                </a:lnTo>
                <a:lnTo>
                  <a:pt x="941387" y="263410"/>
                </a:lnTo>
                <a:lnTo>
                  <a:pt x="936917" y="263410"/>
                </a:lnTo>
                <a:lnTo>
                  <a:pt x="936078" y="262140"/>
                </a:lnTo>
                <a:lnTo>
                  <a:pt x="931583" y="262140"/>
                </a:lnTo>
                <a:lnTo>
                  <a:pt x="930897" y="262140"/>
                </a:lnTo>
                <a:lnTo>
                  <a:pt x="921702" y="262140"/>
                </a:lnTo>
                <a:lnTo>
                  <a:pt x="926363" y="264680"/>
                </a:lnTo>
                <a:lnTo>
                  <a:pt x="928674" y="264680"/>
                </a:lnTo>
                <a:lnTo>
                  <a:pt x="929474" y="265950"/>
                </a:lnTo>
                <a:lnTo>
                  <a:pt x="928674" y="269760"/>
                </a:lnTo>
                <a:lnTo>
                  <a:pt x="931646" y="269760"/>
                </a:lnTo>
                <a:lnTo>
                  <a:pt x="933958" y="268490"/>
                </a:lnTo>
                <a:lnTo>
                  <a:pt x="935570" y="268490"/>
                </a:lnTo>
                <a:lnTo>
                  <a:pt x="935570" y="272300"/>
                </a:lnTo>
                <a:lnTo>
                  <a:pt x="939495" y="272300"/>
                </a:lnTo>
                <a:lnTo>
                  <a:pt x="939012" y="273570"/>
                </a:lnTo>
                <a:lnTo>
                  <a:pt x="938479" y="274840"/>
                </a:lnTo>
                <a:lnTo>
                  <a:pt x="942213" y="274840"/>
                </a:lnTo>
                <a:lnTo>
                  <a:pt x="942213" y="276110"/>
                </a:lnTo>
                <a:lnTo>
                  <a:pt x="944219" y="276110"/>
                </a:lnTo>
                <a:lnTo>
                  <a:pt x="946797" y="273570"/>
                </a:lnTo>
                <a:lnTo>
                  <a:pt x="949769" y="269760"/>
                </a:lnTo>
                <a:lnTo>
                  <a:pt x="951522" y="268490"/>
                </a:lnTo>
                <a:lnTo>
                  <a:pt x="956398" y="271030"/>
                </a:lnTo>
                <a:lnTo>
                  <a:pt x="955865" y="272300"/>
                </a:lnTo>
                <a:lnTo>
                  <a:pt x="949363" y="272300"/>
                </a:lnTo>
                <a:lnTo>
                  <a:pt x="948956" y="273570"/>
                </a:lnTo>
                <a:lnTo>
                  <a:pt x="952614" y="278650"/>
                </a:lnTo>
                <a:lnTo>
                  <a:pt x="948347" y="278650"/>
                </a:lnTo>
                <a:lnTo>
                  <a:pt x="947534" y="279920"/>
                </a:lnTo>
                <a:lnTo>
                  <a:pt x="946797" y="281190"/>
                </a:lnTo>
                <a:lnTo>
                  <a:pt x="943952" y="281190"/>
                </a:lnTo>
                <a:lnTo>
                  <a:pt x="943013" y="282460"/>
                </a:lnTo>
                <a:lnTo>
                  <a:pt x="942390" y="282460"/>
                </a:lnTo>
                <a:lnTo>
                  <a:pt x="940435" y="283730"/>
                </a:lnTo>
                <a:lnTo>
                  <a:pt x="1034440" y="283730"/>
                </a:lnTo>
                <a:lnTo>
                  <a:pt x="1034440" y="284060"/>
                </a:lnTo>
                <a:lnTo>
                  <a:pt x="1035685" y="285000"/>
                </a:lnTo>
                <a:lnTo>
                  <a:pt x="1003808" y="285000"/>
                </a:lnTo>
                <a:lnTo>
                  <a:pt x="1003808" y="408190"/>
                </a:lnTo>
                <a:lnTo>
                  <a:pt x="1003808" y="409460"/>
                </a:lnTo>
                <a:lnTo>
                  <a:pt x="931786" y="409460"/>
                </a:lnTo>
                <a:lnTo>
                  <a:pt x="931786" y="427240"/>
                </a:lnTo>
                <a:lnTo>
                  <a:pt x="931786" y="428510"/>
                </a:lnTo>
                <a:lnTo>
                  <a:pt x="930554" y="428510"/>
                </a:lnTo>
                <a:lnTo>
                  <a:pt x="930554" y="463842"/>
                </a:lnTo>
                <a:lnTo>
                  <a:pt x="930376" y="465099"/>
                </a:lnTo>
                <a:lnTo>
                  <a:pt x="927989" y="464146"/>
                </a:lnTo>
                <a:lnTo>
                  <a:pt x="928255" y="463842"/>
                </a:lnTo>
                <a:lnTo>
                  <a:pt x="930554" y="463842"/>
                </a:lnTo>
                <a:lnTo>
                  <a:pt x="930554" y="428510"/>
                </a:lnTo>
                <a:lnTo>
                  <a:pt x="929627" y="428510"/>
                </a:lnTo>
                <a:lnTo>
                  <a:pt x="929627" y="427240"/>
                </a:lnTo>
                <a:lnTo>
                  <a:pt x="931786" y="427240"/>
                </a:lnTo>
                <a:lnTo>
                  <a:pt x="931786" y="409460"/>
                </a:lnTo>
                <a:lnTo>
                  <a:pt x="929081" y="409460"/>
                </a:lnTo>
                <a:lnTo>
                  <a:pt x="929081" y="424700"/>
                </a:lnTo>
                <a:lnTo>
                  <a:pt x="928814" y="427240"/>
                </a:lnTo>
                <a:lnTo>
                  <a:pt x="928535" y="428510"/>
                </a:lnTo>
                <a:lnTo>
                  <a:pt x="927773" y="428510"/>
                </a:lnTo>
                <a:lnTo>
                  <a:pt x="925830" y="428879"/>
                </a:lnTo>
                <a:lnTo>
                  <a:pt x="925830" y="456450"/>
                </a:lnTo>
                <a:lnTo>
                  <a:pt x="922680" y="460387"/>
                </a:lnTo>
                <a:lnTo>
                  <a:pt x="919797" y="460032"/>
                </a:lnTo>
                <a:lnTo>
                  <a:pt x="918349" y="459168"/>
                </a:lnTo>
                <a:lnTo>
                  <a:pt x="919060" y="458990"/>
                </a:lnTo>
                <a:lnTo>
                  <a:pt x="925347" y="456450"/>
                </a:lnTo>
                <a:lnTo>
                  <a:pt x="925830" y="456450"/>
                </a:lnTo>
                <a:lnTo>
                  <a:pt x="925830" y="428879"/>
                </a:lnTo>
                <a:lnTo>
                  <a:pt x="920838" y="429780"/>
                </a:lnTo>
                <a:lnTo>
                  <a:pt x="918210" y="430479"/>
                </a:lnTo>
                <a:lnTo>
                  <a:pt x="918210" y="454952"/>
                </a:lnTo>
                <a:lnTo>
                  <a:pt x="918044" y="455129"/>
                </a:lnTo>
                <a:lnTo>
                  <a:pt x="917905" y="454952"/>
                </a:lnTo>
                <a:lnTo>
                  <a:pt x="918210" y="454952"/>
                </a:lnTo>
                <a:lnTo>
                  <a:pt x="918210" y="430479"/>
                </a:lnTo>
                <a:lnTo>
                  <a:pt x="917790" y="430580"/>
                </a:lnTo>
                <a:lnTo>
                  <a:pt x="917790" y="429552"/>
                </a:lnTo>
                <a:lnTo>
                  <a:pt x="917422" y="428739"/>
                </a:lnTo>
                <a:lnTo>
                  <a:pt x="919213" y="427240"/>
                </a:lnTo>
                <a:lnTo>
                  <a:pt x="922439" y="424472"/>
                </a:lnTo>
                <a:lnTo>
                  <a:pt x="923378" y="424472"/>
                </a:lnTo>
                <a:lnTo>
                  <a:pt x="923848" y="423214"/>
                </a:lnTo>
                <a:lnTo>
                  <a:pt x="924623" y="423202"/>
                </a:lnTo>
                <a:lnTo>
                  <a:pt x="924344" y="423430"/>
                </a:lnTo>
                <a:lnTo>
                  <a:pt x="923607" y="424700"/>
                </a:lnTo>
                <a:lnTo>
                  <a:pt x="923264" y="425970"/>
                </a:lnTo>
                <a:lnTo>
                  <a:pt x="923607" y="427240"/>
                </a:lnTo>
                <a:lnTo>
                  <a:pt x="924204" y="428510"/>
                </a:lnTo>
                <a:lnTo>
                  <a:pt x="924471" y="428510"/>
                </a:lnTo>
                <a:lnTo>
                  <a:pt x="929081" y="424700"/>
                </a:lnTo>
                <a:lnTo>
                  <a:pt x="929081" y="409460"/>
                </a:lnTo>
                <a:lnTo>
                  <a:pt x="927519" y="409460"/>
                </a:lnTo>
                <a:lnTo>
                  <a:pt x="927519" y="420890"/>
                </a:lnTo>
                <a:lnTo>
                  <a:pt x="926312" y="420446"/>
                </a:lnTo>
                <a:lnTo>
                  <a:pt x="927442" y="420712"/>
                </a:lnTo>
                <a:lnTo>
                  <a:pt x="927519" y="420890"/>
                </a:lnTo>
                <a:lnTo>
                  <a:pt x="927519" y="409460"/>
                </a:lnTo>
                <a:lnTo>
                  <a:pt x="919213" y="409460"/>
                </a:lnTo>
                <a:lnTo>
                  <a:pt x="917333" y="409460"/>
                </a:lnTo>
                <a:lnTo>
                  <a:pt x="917333" y="430695"/>
                </a:lnTo>
                <a:lnTo>
                  <a:pt x="916419" y="430936"/>
                </a:lnTo>
                <a:lnTo>
                  <a:pt x="916419" y="456717"/>
                </a:lnTo>
                <a:lnTo>
                  <a:pt x="915212" y="457631"/>
                </a:lnTo>
                <a:lnTo>
                  <a:pt x="914920" y="457492"/>
                </a:lnTo>
                <a:lnTo>
                  <a:pt x="914539" y="456222"/>
                </a:lnTo>
                <a:lnTo>
                  <a:pt x="916419" y="456717"/>
                </a:lnTo>
                <a:lnTo>
                  <a:pt x="916419" y="430936"/>
                </a:lnTo>
                <a:lnTo>
                  <a:pt x="915949" y="431050"/>
                </a:lnTo>
                <a:lnTo>
                  <a:pt x="914666" y="431050"/>
                </a:lnTo>
                <a:lnTo>
                  <a:pt x="911834" y="431050"/>
                </a:lnTo>
                <a:lnTo>
                  <a:pt x="909396" y="429780"/>
                </a:lnTo>
                <a:lnTo>
                  <a:pt x="907110" y="429221"/>
                </a:lnTo>
                <a:lnTo>
                  <a:pt x="906818" y="428282"/>
                </a:lnTo>
                <a:lnTo>
                  <a:pt x="906970" y="427012"/>
                </a:lnTo>
                <a:lnTo>
                  <a:pt x="908773" y="429552"/>
                </a:lnTo>
                <a:lnTo>
                  <a:pt x="911555" y="429552"/>
                </a:lnTo>
                <a:lnTo>
                  <a:pt x="911555" y="427012"/>
                </a:lnTo>
                <a:lnTo>
                  <a:pt x="912761" y="427012"/>
                </a:lnTo>
                <a:lnTo>
                  <a:pt x="914666" y="429374"/>
                </a:lnTo>
                <a:lnTo>
                  <a:pt x="914666" y="431050"/>
                </a:lnTo>
                <a:lnTo>
                  <a:pt x="916203" y="429768"/>
                </a:lnTo>
                <a:lnTo>
                  <a:pt x="917333" y="430695"/>
                </a:lnTo>
                <a:lnTo>
                  <a:pt x="917333" y="409460"/>
                </a:lnTo>
                <a:lnTo>
                  <a:pt x="915657" y="409460"/>
                </a:lnTo>
                <a:lnTo>
                  <a:pt x="915657" y="425742"/>
                </a:lnTo>
                <a:lnTo>
                  <a:pt x="915555" y="425970"/>
                </a:lnTo>
                <a:lnTo>
                  <a:pt x="915390" y="426415"/>
                </a:lnTo>
                <a:lnTo>
                  <a:pt x="915073" y="425742"/>
                </a:lnTo>
                <a:lnTo>
                  <a:pt x="915657" y="425742"/>
                </a:lnTo>
                <a:lnTo>
                  <a:pt x="915657" y="409460"/>
                </a:lnTo>
                <a:lnTo>
                  <a:pt x="905002" y="409460"/>
                </a:lnTo>
                <a:lnTo>
                  <a:pt x="905002" y="431050"/>
                </a:lnTo>
                <a:lnTo>
                  <a:pt x="902843" y="431050"/>
                </a:lnTo>
                <a:lnTo>
                  <a:pt x="901077" y="430479"/>
                </a:lnTo>
                <a:lnTo>
                  <a:pt x="901077" y="433590"/>
                </a:lnTo>
                <a:lnTo>
                  <a:pt x="900671" y="433590"/>
                </a:lnTo>
                <a:lnTo>
                  <a:pt x="892352" y="429552"/>
                </a:lnTo>
                <a:lnTo>
                  <a:pt x="891603" y="428282"/>
                </a:lnTo>
                <a:lnTo>
                  <a:pt x="890600" y="427012"/>
                </a:lnTo>
                <a:lnTo>
                  <a:pt x="891197" y="427012"/>
                </a:lnTo>
                <a:lnTo>
                  <a:pt x="892962" y="428282"/>
                </a:lnTo>
                <a:lnTo>
                  <a:pt x="893775" y="429552"/>
                </a:lnTo>
                <a:lnTo>
                  <a:pt x="895324" y="429552"/>
                </a:lnTo>
                <a:lnTo>
                  <a:pt x="896213" y="430822"/>
                </a:lnTo>
                <a:lnTo>
                  <a:pt x="896327" y="428282"/>
                </a:lnTo>
                <a:lnTo>
                  <a:pt x="896747" y="428282"/>
                </a:lnTo>
                <a:lnTo>
                  <a:pt x="898512" y="429552"/>
                </a:lnTo>
                <a:lnTo>
                  <a:pt x="898880" y="429971"/>
                </a:lnTo>
                <a:lnTo>
                  <a:pt x="898309" y="431050"/>
                </a:lnTo>
                <a:lnTo>
                  <a:pt x="899261" y="431050"/>
                </a:lnTo>
                <a:lnTo>
                  <a:pt x="901077" y="433590"/>
                </a:lnTo>
                <a:lnTo>
                  <a:pt x="901077" y="430479"/>
                </a:lnTo>
                <a:lnTo>
                  <a:pt x="900353" y="430237"/>
                </a:lnTo>
                <a:lnTo>
                  <a:pt x="899909" y="428282"/>
                </a:lnTo>
                <a:lnTo>
                  <a:pt x="899909" y="427012"/>
                </a:lnTo>
                <a:lnTo>
                  <a:pt x="901827" y="428282"/>
                </a:lnTo>
                <a:lnTo>
                  <a:pt x="902830" y="428282"/>
                </a:lnTo>
                <a:lnTo>
                  <a:pt x="904113" y="429552"/>
                </a:lnTo>
                <a:lnTo>
                  <a:pt x="904252" y="429552"/>
                </a:lnTo>
                <a:lnTo>
                  <a:pt x="904252" y="429780"/>
                </a:lnTo>
                <a:lnTo>
                  <a:pt x="905002" y="431050"/>
                </a:lnTo>
                <a:lnTo>
                  <a:pt x="905002" y="409460"/>
                </a:lnTo>
                <a:lnTo>
                  <a:pt x="898334" y="409460"/>
                </a:lnTo>
                <a:lnTo>
                  <a:pt x="898334" y="410781"/>
                </a:lnTo>
                <a:lnTo>
                  <a:pt x="898169" y="410730"/>
                </a:lnTo>
                <a:lnTo>
                  <a:pt x="898309" y="410730"/>
                </a:lnTo>
                <a:lnTo>
                  <a:pt x="898334" y="409460"/>
                </a:lnTo>
                <a:lnTo>
                  <a:pt x="894778" y="409460"/>
                </a:lnTo>
                <a:lnTo>
                  <a:pt x="894956" y="409816"/>
                </a:lnTo>
                <a:lnTo>
                  <a:pt x="892962" y="409232"/>
                </a:lnTo>
                <a:lnTo>
                  <a:pt x="891463" y="407962"/>
                </a:lnTo>
                <a:lnTo>
                  <a:pt x="889774" y="406692"/>
                </a:lnTo>
                <a:lnTo>
                  <a:pt x="889927" y="405422"/>
                </a:lnTo>
                <a:lnTo>
                  <a:pt x="892352" y="406692"/>
                </a:lnTo>
                <a:lnTo>
                  <a:pt x="892962" y="405422"/>
                </a:lnTo>
                <a:lnTo>
                  <a:pt x="893965" y="405422"/>
                </a:lnTo>
                <a:lnTo>
                  <a:pt x="897483" y="406692"/>
                </a:lnTo>
                <a:lnTo>
                  <a:pt x="898639" y="406692"/>
                </a:lnTo>
                <a:lnTo>
                  <a:pt x="901065" y="407962"/>
                </a:lnTo>
                <a:lnTo>
                  <a:pt x="908926" y="407962"/>
                </a:lnTo>
                <a:lnTo>
                  <a:pt x="908088" y="406209"/>
                </a:lnTo>
                <a:lnTo>
                  <a:pt x="908646" y="406692"/>
                </a:lnTo>
                <a:lnTo>
                  <a:pt x="910945" y="407962"/>
                </a:lnTo>
                <a:lnTo>
                  <a:pt x="911555" y="409232"/>
                </a:lnTo>
                <a:lnTo>
                  <a:pt x="911555" y="406692"/>
                </a:lnTo>
                <a:lnTo>
                  <a:pt x="913371" y="406692"/>
                </a:lnTo>
                <a:lnTo>
                  <a:pt x="914387" y="407962"/>
                </a:lnTo>
                <a:lnTo>
                  <a:pt x="915898" y="407962"/>
                </a:lnTo>
                <a:lnTo>
                  <a:pt x="916762" y="406920"/>
                </a:lnTo>
                <a:lnTo>
                  <a:pt x="917854" y="406920"/>
                </a:lnTo>
                <a:lnTo>
                  <a:pt x="921639" y="405650"/>
                </a:lnTo>
                <a:lnTo>
                  <a:pt x="922045" y="405650"/>
                </a:lnTo>
                <a:lnTo>
                  <a:pt x="921639" y="406920"/>
                </a:lnTo>
                <a:lnTo>
                  <a:pt x="924471" y="406920"/>
                </a:lnTo>
                <a:lnTo>
                  <a:pt x="923378" y="408190"/>
                </a:lnTo>
                <a:lnTo>
                  <a:pt x="1000810" y="408190"/>
                </a:lnTo>
                <a:lnTo>
                  <a:pt x="1000823" y="408520"/>
                </a:lnTo>
                <a:lnTo>
                  <a:pt x="1001509" y="408190"/>
                </a:lnTo>
                <a:lnTo>
                  <a:pt x="1003808" y="408190"/>
                </a:lnTo>
                <a:lnTo>
                  <a:pt x="1003808" y="285000"/>
                </a:lnTo>
                <a:lnTo>
                  <a:pt x="930897" y="285000"/>
                </a:lnTo>
                <a:lnTo>
                  <a:pt x="926172" y="285000"/>
                </a:lnTo>
                <a:lnTo>
                  <a:pt x="925893" y="286270"/>
                </a:lnTo>
                <a:lnTo>
                  <a:pt x="925703" y="287540"/>
                </a:lnTo>
                <a:lnTo>
                  <a:pt x="924864" y="288810"/>
                </a:lnTo>
                <a:lnTo>
                  <a:pt x="915695" y="288810"/>
                </a:lnTo>
                <a:lnTo>
                  <a:pt x="915695" y="291350"/>
                </a:lnTo>
                <a:lnTo>
                  <a:pt x="920889" y="293890"/>
                </a:lnTo>
                <a:lnTo>
                  <a:pt x="925347" y="293890"/>
                </a:lnTo>
                <a:lnTo>
                  <a:pt x="923734" y="295160"/>
                </a:lnTo>
                <a:lnTo>
                  <a:pt x="922045" y="297700"/>
                </a:lnTo>
                <a:lnTo>
                  <a:pt x="926769" y="297700"/>
                </a:lnTo>
                <a:lnTo>
                  <a:pt x="925893" y="300240"/>
                </a:lnTo>
                <a:lnTo>
                  <a:pt x="928535" y="300240"/>
                </a:lnTo>
                <a:lnTo>
                  <a:pt x="930097" y="298970"/>
                </a:lnTo>
                <a:lnTo>
                  <a:pt x="934758" y="298970"/>
                </a:lnTo>
                <a:lnTo>
                  <a:pt x="935431" y="300240"/>
                </a:lnTo>
                <a:lnTo>
                  <a:pt x="934948" y="300240"/>
                </a:lnTo>
                <a:lnTo>
                  <a:pt x="933958" y="302780"/>
                </a:lnTo>
                <a:lnTo>
                  <a:pt x="936383" y="302780"/>
                </a:lnTo>
                <a:lnTo>
                  <a:pt x="937869" y="300240"/>
                </a:lnTo>
                <a:lnTo>
                  <a:pt x="938517" y="298970"/>
                </a:lnTo>
                <a:lnTo>
                  <a:pt x="939152" y="297700"/>
                </a:lnTo>
                <a:lnTo>
                  <a:pt x="939279" y="297700"/>
                </a:lnTo>
                <a:lnTo>
                  <a:pt x="939355" y="301510"/>
                </a:lnTo>
                <a:lnTo>
                  <a:pt x="939685" y="302780"/>
                </a:lnTo>
                <a:lnTo>
                  <a:pt x="946797" y="302780"/>
                </a:lnTo>
                <a:lnTo>
                  <a:pt x="948004" y="300240"/>
                </a:lnTo>
                <a:lnTo>
                  <a:pt x="949159" y="297700"/>
                </a:lnTo>
                <a:lnTo>
                  <a:pt x="950036" y="298970"/>
                </a:lnTo>
                <a:lnTo>
                  <a:pt x="950849" y="301510"/>
                </a:lnTo>
                <a:lnTo>
                  <a:pt x="952677" y="298970"/>
                </a:lnTo>
                <a:lnTo>
                  <a:pt x="954506" y="297700"/>
                </a:lnTo>
                <a:lnTo>
                  <a:pt x="954506" y="301510"/>
                </a:lnTo>
                <a:lnTo>
                  <a:pt x="956195" y="301510"/>
                </a:lnTo>
                <a:lnTo>
                  <a:pt x="957338" y="297700"/>
                </a:lnTo>
                <a:lnTo>
                  <a:pt x="958024" y="296430"/>
                </a:lnTo>
                <a:lnTo>
                  <a:pt x="958977" y="296430"/>
                </a:lnTo>
                <a:lnTo>
                  <a:pt x="959104" y="297700"/>
                </a:lnTo>
                <a:lnTo>
                  <a:pt x="958684" y="297700"/>
                </a:lnTo>
                <a:lnTo>
                  <a:pt x="958291" y="298970"/>
                </a:lnTo>
                <a:lnTo>
                  <a:pt x="958977" y="298970"/>
                </a:lnTo>
                <a:lnTo>
                  <a:pt x="963422" y="297700"/>
                </a:lnTo>
                <a:lnTo>
                  <a:pt x="964107" y="297700"/>
                </a:lnTo>
                <a:lnTo>
                  <a:pt x="963295" y="300240"/>
                </a:lnTo>
                <a:lnTo>
                  <a:pt x="957338" y="302780"/>
                </a:lnTo>
                <a:lnTo>
                  <a:pt x="953008" y="302780"/>
                </a:lnTo>
                <a:lnTo>
                  <a:pt x="951661" y="304050"/>
                </a:lnTo>
                <a:lnTo>
                  <a:pt x="951395" y="304050"/>
                </a:lnTo>
                <a:lnTo>
                  <a:pt x="951115" y="305320"/>
                </a:lnTo>
                <a:lnTo>
                  <a:pt x="942213" y="305320"/>
                </a:lnTo>
                <a:lnTo>
                  <a:pt x="942213" y="307860"/>
                </a:lnTo>
                <a:lnTo>
                  <a:pt x="945515" y="310400"/>
                </a:lnTo>
                <a:lnTo>
                  <a:pt x="948143" y="310400"/>
                </a:lnTo>
                <a:lnTo>
                  <a:pt x="949629" y="309130"/>
                </a:lnTo>
                <a:lnTo>
                  <a:pt x="950988" y="310400"/>
                </a:lnTo>
                <a:lnTo>
                  <a:pt x="951255" y="311670"/>
                </a:lnTo>
                <a:lnTo>
                  <a:pt x="945718" y="312940"/>
                </a:lnTo>
                <a:lnTo>
                  <a:pt x="917041" y="314210"/>
                </a:lnTo>
                <a:lnTo>
                  <a:pt x="910882" y="314210"/>
                </a:lnTo>
                <a:lnTo>
                  <a:pt x="910882" y="315480"/>
                </a:lnTo>
                <a:lnTo>
                  <a:pt x="909802" y="316750"/>
                </a:lnTo>
                <a:lnTo>
                  <a:pt x="908532" y="315480"/>
                </a:lnTo>
                <a:lnTo>
                  <a:pt x="906157" y="315480"/>
                </a:lnTo>
                <a:lnTo>
                  <a:pt x="906157" y="318020"/>
                </a:lnTo>
                <a:lnTo>
                  <a:pt x="909243" y="319290"/>
                </a:lnTo>
                <a:lnTo>
                  <a:pt x="913726" y="319290"/>
                </a:lnTo>
                <a:lnTo>
                  <a:pt x="913726" y="320560"/>
                </a:lnTo>
                <a:lnTo>
                  <a:pt x="913257" y="321830"/>
                </a:lnTo>
                <a:lnTo>
                  <a:pt x="910755" y="321830"/>
                </a:lnTo>
                <a:lnTo>
                  <a:pt x="909675" y="323100"/>
                </a:lnTo>
                <a:lnTo>
                  <a:pt x="907567" y="325640"/>
                </a:lnTo>
                <a:lnTo>
                  <a:pt x="910615" y="324370"/>
                </a:lnTo>
                <a:lnTo>
                  <a:pt x="913726" y="324370"/>
                </a:lnTo>
                <a:lnTo>
                  <a:pt x="913726" y="326910"/>
                </a:lnTo>
                <a:lnTo>
                  <a:pt x="915695" y="326910"/>
                </a:lnTo>
                <a:lnTo>
                  <a:pt x="916686" y="325640"/>
                </a:lnTo>
                <a:lnTo>
                  <a:pt x="917587" y="326910"/>
                </a:lnTo>
                <a:lnTo>
                  <a:pt x="917587" y="328180"/>
                </a:lnTo>
                <a:lnTo>
                  <a:pt x="919949" y="328180"/>
                </a:lnTo>
                <a:lnTo>
                  <a:pt x="921372" y="326910"/>
                </a:lnTo>
                <a:lnTo>
                  <a:pt x="921981" y="325640"/>
                </a:lnTo>
                <a:lnTo>
                  <a:pt x="923785" y="325640"/>
                </a:lnTo>
                <a:lnTo>
                  <a:pt x="922858" y="326910"/>
                </a:lnTo>
                <a:lnTo>
                  <a:pt x="922045" y="328180"/>
                </a:lnTo>
                <a:lnTo>
                  <a:pt x="921372" y="329450"/>
                </a:lnTo>
                <a:lnTo>
                  <a:pt x="921372" y="330720"/>
                </a:lnTo>
                <a:lnTo>
                  <a:pt x="924953" y="329450"/>
                </a:lnTo>
                <a:lnTo>
                  <a:pt x="926503" y="326910"/>
                </a:lnTo>
                <a:lnTo>
                  <a:pt x="927773" y="328180"/>
                </a:lnTo>
                <a:lnTo>
                  <a:pt x="928395" y="329450"/>
                </a:lnTo>
                <a:lnTo>
                  <a:pt x="929208" y="331990"/>
                </a:lnTo>
                <a:lnTo>
                  <a:pt x="930287" y="331990"/>
                </a:lnTo>
                <a:lnTo>
                  <a:pt x="933678" y="329450"/>
                </a:lnTo>
                <a:lnTo>
                  <a:pt x="936510" y="328180"/>
                </a:lnTo>
                <a:lnTo>
                  <a:pt x="935164" y="334530"/>
                </a:lnTo>
                <a:lnTo>
                  <a:pt x="936917" y="334530"/>
                </a:lnTo>
                <a:lnTo>
                  <a:pt x="940701" y="331990"/>
                </a:lnTo>
                <a:lnTo>
                  <a:pt x="943279" y="329450"/>
                </a:lnTo>
                <a:lnTo>
                  <a:pt x="943406" y="329450"/>
                </a:lnTo>
                <a:lnTo>
                  <a:pt x="942327" y="331990"/>
                </a:lnTo>
                <a:lnTo>
                  <a:pt x="941158" y="333260"/>
                </a:lnTo>
                <a:lnTo>
                  <a:pt x="941781" y="334530"/>
                </a:lnTo>
                <a:lnTo>
                  <a:pt x="943698" y="334530"/>
                </a:lnTo>
                <a:lnTo>
                  <a:pt x="944486" y="333260"/>
                </a:lnTo>
                <a:lnTo>
                  <a:pt x="945718" y="334530"/>
                </a:lnTo>
                <a:lnTo>
                  <a:pt x="946454" y="334530"/>
                </a:lnTo>
                <a:lnTo>
                  <a:pt x="947470" y="335800"/>
                </a:lnTo>
                <a:lnTo>
                  <a:pt x="947877" y="335800"/>
                </a:lnTo>
                <a:lnTo>
                  <a:pt x="947877" y="334530"/>
                </a:lnTo>
                <a:lnTo>
                  <a:pt x="948550" y="333260"/>
                </a:lnTo>
                <a:lnTo>
                  <a:pt x="950112" y="333260"/>
                </a:lnTo>
                <a:lnTo>
                  <a:pt x="950709" y="334530"/>
                </a:lnTo>
                <a:lnTo>
                  <a:pt x="950709" y="335800"/>
                </a:lnTo>
                <a:lnTo>
                  <a:pt x="956868" y="335800"/>
                </a:lnTo>
                <a:lnTo>
                  <a:pt x="954163" y="338340"/>
                </a:lnTo>
                <a:lnTo>
                  <a:pt x="947445" y="340880"/>
                </a:lnTo>
                <a:lnTo>
                  <a:pt x="942060" y="341693"/>
                </a:lnTo>
                <a:lnTo>
                  <a:pt x="942060" y="387870"/>
                </a:lnTo>
                <a:lnTo>
                  <a:pt x="941641" y="389140"/>
                </a:lnTo>
                <a:lnTo>
                  <a:pt x="938403" y="389140"/>
                </a:lnTo>
                <a:lnTo>
                  <a:pt x="939495" y="387870"/>
                </a:lnTo>
                <a:lnTo>
                  <a:pt x="942060" y="387870"/>
                </a:lnTo>
                <a:lnTo>
                  <a:pt x="942060" y="341693"/>
                </a:lnTo>
                <a:lnTo>
                  <a:pt x="938949" y="342150"/>
                </a:lnTo>
                <a:lnTo>
                  <a:pt x="931443" y="343420"/>
                </a:lnTo>
                <a:lnTo>
                  <a:pt x="930706" y="343420"/>
                </a:lnTo>
                <a:lnTo>
                  <a:pt x="928255" y="342150"/>
                </a:lnTo>
                <a:lnTo>
                  <a:pt x="926769" y="340880"/>
                </a:lnTo>
                <a:lnTo>
                  <a:pt x="922464" y="340880"/>
                </a:lnTo>
                <a:lnTo>
                  <a:pt x="923061" y="342150"/>
                </a:lnTo>
                <a:lnTo>
                  <a:pt x="925347" y="343420"/>
                </a:lnTo>
                <a:lnTo>
                  <a:pt x="915289" y="343420"/>
                </a:lnTo>
                <a:lnTo>
                  <a:pt x="912114" y="342150"/>
                </a:lnTo>
                <a:lnTo>
                  <a:pt x="909535" y="342150"/>
                </a:lnTo>
                <a:lnTo>
                  <a:pt x="906970" y="340880"/>
                </a:lnTo>
                <a:lnTo>
                  <a:pt x="904532" y="340880"/>
                </a:lnTo>
                <a:lnTo>
                  <a:pt x="903566" y="342150"/>
                </a:lnTo>
                <a:lnTo>
                  <a:pt x="909675" y="345960"/>
                </a:lnTo>
                <a:lnTo>
                  <a:pt x="913053" y="345960"/>
                </a:lnTo>
                <a:lnTo>
                  <a:pt x="917041" y="347230"/>
                </a:lnTo>
                <a:lnTo>
                  <a:pt x="909942" y="347230"/>
                </a:lnTo>
                <a:lnTo>
                  <a:pt x="909942" y="348500"/>
                </a:lnTo>
                <a:lnTo>
                  <a:pt x="910691" y="349770"/>
                </a:lnTo>
                <a:lnTo>
                  <a:pt x="914742" y="349770"/>
                </a:lnTo>
                <a:lnTo>
                  <a:pt x="915822" y="351040"/>
                </a:lnTo>
                <a:lnTo>
                  <a:pt x="917448" y="351040"/>
                </a:lnTo>
                <a:lnTo>
                  <a:pt x="916025" y="352310"/>
                </a:lnTo>
                <a:lnTo>
                  <a:pt x="913726" y="353580"/>
                </a:lnTo>
                <a:lnTo>
                  <a:pt x="914819" y="354850"/>
                </a:lnTo>
                <a:lnTo>
                  <a:pt x="917448" y="353580"/>
                </a:lnTo>
                <a:lnTo>
                  <a:pt x="919060" y="352310"/>
                </a:lnTo>
                <a:lnTo>
                  <a:pt x="919480" y="352310"/>
                </a:lnTo>
                <a:lnTo>
                  <a:pt x="919480" y="354850"/>
                </a:lnTo>
                <a:lnTo>
                  <a:pt x="920076" y="356120"/>
                </a:lnTo>
                <a:lnTo>
                  <a:pt x="922464" y="354850"/>
                </a:lnTo>
                <a:lnTo>
                  <a:pt x="926503" y="354850"/>
                </a:lnTo>
                <a:lnTo>
                  <a:pt x="927519" y="353580"/>
                </a:lnTo>
                <a:lnTo>
                  <a:pt x="929335" y="353580"/>
                </a:lnTo>
                <a:lnTo>
                  <a:pt x="925703" y="356120"/>
                </a:lnTo>
                <a:lnTo>
                  <a:pt x="930097" y="356120"/>
                </a:lnTo>
                <a:lnTo>
                  <a:pt x="930833" y="357390"/>
                </a:lnTo>
                <a:lnTo>
                  <a:pt x="930833" y="359930"/>
                </a:lnTo>
                <a:lnTo>
                  <a:pt x="931583" y="359930"/>
                </a:lnTo>
                <a:lnTo>
                  <a:pt x="933805" y="357390"/>
                </a:lnTo>
                <a:lnTo>
                  <a:pt x="935774" y="354850"/>
                </a:lnTo>
                <a:lnTo>
                  <a:pt x="933386" y="358660"/>
                </a:lnTo>
                <a:lnTo>
                  <a:pt x="932726" y="361200"/>
                </a:lnTo>
                <a:lnTo>
                  <a:pt x="932726" y="362470"/>
                </a:lnTo>
                <a:lnTo>
                  <a:pt x="937323" y="361200"/>
                </a:lnTo>
                <a:lnTo>
                  <a:pt x="939622" y="359930"/>
                </a:lnTo>
                <a:lnTo>
                  <a:pt x="941463" y="357390"/>
                </a:lnTo>
                <a:lnTo>
                  <a:pt x="940701" y="359930"/>
                </a:lnTo>
                <a:lnTo>
                  <a:pt x="939761" y="363740"/>
                </a:lnTo>
                <a:lnTo>
                  <a:pt x="938542" y="363740"/>
                </a:lnTo>
                <a:lnTo>
                  <a:pt x="937933" y="363931"/>
                </a:lnTo>
                <a:lnTo>
                  <a:pt x="937933" y="389140"/>
                </a:lnTo>
                <a:lnTo>
                  <a:pt x="935355" y="391452"/>
                </a:lnTo>
                <a:lnTo>
                  <a:pt x="934554" y="391452"/>
                </a:lnTo>
                <a:lnTo>
                  <a:pt x="933856" y="391680"/>
                </a:lnTo>
                <a:lnTo>
                  <a:pt x="933259" y="391680"/>
                </a:lnTo>
                <a:lnTo>
                  <a:pt x="932726" y="391960"/>
                </a:lnTo>
                <a:lnTo>
                  <a:pt x="932726" y="390410"/>
                </a:lnTo>
                <a:lnTo>
                  <a:pt x="933958" y="389140"/>
                </a:lnTo>
                <a:lnTo>
                  <a:pt x="937933" y="389140"/>
                </a:lnTo>
                <a:lnTo>
                  <a:pt x="937933" y="363931"/>
                </a:lnTo>
                <a:lnTo>
                  <a:pt x="931837" y="365721"/>
                </a:lnTo>
                <a:lnTo>
                  <a:pt x="931837" y="392353"/>
                </a:lnTo>
                <a:lnTo>
                  <a:pt x="930694" y="392722"/>
                </a:lnTo>
                <a:lnTo>
                  <a:pt x="930363" y="392722"/>
                </a:lnTo>
                <a:lnTo>
                  <a:pt x="928255" y="391680"/>
                </a:lnTo>
                <a:lnTo>
                  <a:pt x="924471" y="391680"/>
                </a:lnTo>
                <a:lnTo>
                  <a:pt x="924699" y="392722"/>
                </a:lnTo>
                <a:lnTo>
                  <a:pt x="923264" y="392722"/>
                </a:lnTo>
                <a:lnTo>
                  <a:pt x="921283" y="392163"/>
                </a:lnTo>
                <a:lnTo>
                  <a:pt x="921283" y="391452"/>
                </a:lnTo>
                <a:lnTo>
                  <a:pt x="922629" y="391452"/>
                </a:lnTo>
                <a:lnTo>
                  <a:pt x="922629" y="391185"/>
                </a:lnTo>
                <a:lnTo>
                  <a:pt x="923061" y="391680"/>
                </a:lnTo>
                <a:lnTo>
                  <a:pt x="924687" y="389140"/>
                </a:lnTo>
                <a:lnTo>
                  <a:pt x="926236" y="386600"/>
                </a:lnTo>
                <a:lnTo>
                  <a:pt x="926363" y="386600"/>
                </a:lnTo>
                <a:lnTo>
                  <a:pt x="927188" y="387870"/>
                </a:lnTo>
                <a:lnTo>
                  <a:pt x="927925" y="389140"/>
                </a:lnTo>
                <a:lnTo>
                  <a:pt x="928395" y="389140"/>
                </a:lnTo>
                <a:lnTo>
                  <a:pt x="929474" y="387870"/>
                </a:lnTo>
                <a:lnTo>
                  <a:pt x="929894" y="387870"/>
                </a:lnTo>
                <a:lnTo>
                  <a:pt x="930287" y="389140"/>
                </a:lnTo>
                <a:lnTo>
                  <a:pt x="930897" y="391680"/>
                </a:lnTo>
                <a:lnTo>
                  <a:pt x="931837" y="392353"/>
                </a:lnTo>
                <a:lnTo>
                  <a:pt x="931837" y="365721"/>
                </a:lnTo>
                <a:lnTo>
                  <a:pt x="929894" y="366280"/>
                </a:lnTo>
                <a:lnTo>
                  <a:pt x="922578" y="368820"/>
                </a:lnTo>
                <a:lnTo>
                  <a:pt x="922108" y="368820"/>
                </a:lnTo>
                <a:lnTo>
                  <a:pt x="921778" y="368719"/>
                </a:lnTo>
                <a:lnTo>
                  <a:pt x="921778" y="390182"/>
                </a:lnTo>
                <a:lnTo>
                  <a:pt x="915885" y="390182"/>
                </a:lnTo>
                <a:lnTo>
                  <a:pt x="916686" y="389140"/>
                </a:lnTo>
                <a:lnTo>
                  <a:pt x="918794" y="386600"/>
                </a:lnTo>
                <a:lnTo>
                  <a:pt x="920889" y="389140"/>
                </a:lnTo>
                <a:lnTo>
                  <a:pt x="921778" y="390182"/>
                </a:lnTo>
                <a:lnTo>
                  <a:pt x="921778" y="368719"/>
                </a:lnTo>
                <a:lnTo>
                  <a:pt x="918184" y="367550"/>
                </a:lnTo>
                <a:lnTo>
                  <a:pt x="916368" y="367017"/>
                </a:lnTo>
                <a:lnTo>
                  <a:pt x="916025" y="366052"/>
                </a:lnTo>
                <a:lnTo>
                  <a:pt x="916228" y="364782"/>
                </a:lnTo>
                <a:lnTo>
                  <a:pt x="917092" y="364782"/>
                </a:lnTo>
                <a:lnTo>
                  <a:pt x="916368" y="363512"/>
                </a:lnTo>
                <a:lnTo>
                  <a:pt x="915339" y="363512"/>
                </a:lnTo>
                <a:lnTo>
                  <a:pt x="915339" y="362242"/>
                </a:lnTo>
                <a:lnTo>
                  <a:pt x="916838" y="360972"/>
                </a:lnTo>
                <a:lnTo>
                  <a:pt x="919391" y="358432"/>
                </a:lnTo>
                <a:lnTo>
                  <a:pt x="918933" y="358432"/>
                </a:lnTo>
                <a:lnTo>
                  <a:pt x="915212" y="359702"/>
                </a:lnTo>
                <a:lnTo>
                  <a:pt x="913892" y="360083"/>
                </a:lnTo>
                <a:lnTo>
                  <a:pt x="913892" y="390029"/>
                </a:lnTo>
                <a:lnTo>
                  <a:pt x="907567" y="388912"/>
                </a:lnTo>
                <a:lnTo>
                  <a:pt x="907389" y="388391"/>
                </a:lnTo>
                <a:lnTo>
                  <a:pt x="908050" y="387870"/>
                </a:lnTo>
                <a:lnTo>
                  <a:pt x="909154" y="386372"/>
                </a:lnTo>
                <a:lnTo>
                  <a:pt x="910196" y="386372"/>
                </a:lnTo>
                <a:lnTo>
                  <a:pt x="910590" y="385330"/>
                </a:lnTo>
                <a:lnTo>
                  <a:pt x="911694" y="386600"/>
                </a:lnTo>
                <a:lnTo>
                  <a:pt x="913460" y="387870"/>
                </a:lnTo>
                <a:lnTo>
                  <a:pt x="913892" y="390029"/>
                </a:lnTo>
                <a:lnTo>
                  <a:pt x="913892" y="360083"/>
                </a:lnTo>
                <a:lnTo>
                  <a:pt x="913371" y="360222"/>
                </a:lnTo>
                <a:lnTo>
                  <a:pt x="913371" y="364782"/>
                </a:lnTo>
                <a:lnTo>
                  <a:pt x="912672" y="366014"/>
                </a:lnTo>
                <a:lnTo>
                  <a:pt x="912241" y="364782"/>
                </a:lnTo>
                <a:lnTo>
                  <a:pt x="913371" y="364782"/>
                </a:lnTo>
                <a:lnTo>
                  <a:pt x="913371" y="360222"/>
                </a:lnTo>
                <a:lnTo>
                  <a:pt x="906221" y="362242"/>
                </a:lnTo>
                <a:lnTo>
                  <a:pt x="902830" y="362242"/>
                </a:lnTo>
                <a:lnTo>
                  <a:pt x="901674" y="360997"/>
                </a:lnTo>
                <a:lnTo>
                  <a:pt x="901674" y="372630"/>
                </a:lnTo>
                <a:lnTo>
                  <a:pt x="897394" y="371157"/>
                </a:lnTo>
                <a:lnTo>
                  <a:pt x="896467" y="369862"/>
                </a:lnTo>
                <a:lnTo>
                  <a:pt x="900023" y="370687"/>
                </a:lnTo>
                <a:lnTo>
                  <a:pt x="901674" y="372630"/>
                </a:lnTo>
                <a:lnTo>
                  <a:pt x="901674" y="360997"/>
                </a:lnTo>
                <a:lnTo>
                  <a:pt x="900531" y="359752"/>
                </a:lnTo>
                <a:lnTo>
                  <a:pt x="900531" y="362242"/>
                </a:lnTo>
                <a:lnTo>
                  <a:pt x="895057" y="362242"/>
                </a:lnTo>
                <a:lnTo>
                  <a:pt x="895057" y="360972"/>
                </a:lnTo>
                <a:lnTo>
                  <a:pt x="899045" y="360972"/>
                </a:lnTo>
                <a:lnTo>
                  <a:pt x="900531" y="362242"/>
                </a:lnTo>
                <a:lnTo>
                  <a:pt x="900531" y="359752"/>
                </a:lnTo>
                <a:lnTo>
                  <a:pt x="899325" y="358432"/>
                </a:lnTo>
                <a:lnTo>
                  <a:pt x="902093" y="358432"/>
                </a:lnTo>
                <a:lnTo>
                  <a:pt x="906221" y="359702"/>
                </a:lnTo>
                <a:lnTo>
                  <a:pt x="906818" y="358432"/>
                </a:lnTo>
                <a:lnTo>
                  <a:pt x="904379" y="357162"/>
                </a:lnTo>
                <a:lnTo>
                  <a:pt x="902614" y="355892"/>
                </a:lnTo>
                <a:lnTo>
                  <a:pt x="902500" y="354622"/>
                </a:lnTo>
                <a:lnTo>
                  <a:pt x="903643" y="354622"/>
                </a:lnTo>
                <a:lnTo>
                  <a:pt x="906081" y="355892"/>
                </a:lnTo>
                <a:lnTo>
                  <a:pt x="907491" y="354622"/>
                </a:lnTo>
                <a:lnTo>
                  <a:pt x="906970" y="353352"/>
                </a:lnTo>
                <a:lnTo>
                  <a:pt x="906475" y="353352"/>
                </a:lnTo>
                <a:lnTo>
                  <a:pt x="907224" y="352082"/>
                </a:lnTo>
                <a:lnTo>
                  <a:pt x="908113" y="352082"/>
                </a:lnTo>
                <a:lnTo>
                  <a:pt x="908773" y="350812"/>
                </a:lnTo>
                <a:lnTo>
                  <a:pt x="907224" y="350812"/>
                </a:lnTo>
                <a:lnTo>
                  <a:pt x="904951" y="352082"/>
                </a:lnTo>
                <a:lnTo>
                  <a:pt x="890460" y="352082"/>
                </a:lnTo>
                <a:lnTo>
                  <a:pt x="890155" y="351942"/>
                </a:lnTo>
                <a:lnTo>
                  <a:pt x="892886" y="351028"/>
                </a:lnTo>
                <a:lnTo>
                  <a:pt x="894041" y="349758"/>
                </a:lnTo>
                <a:lnTo>
                  <a:pt x="889977" y="351028"/>
                </a:lnTo>
                <a:lnTo>
                  <a:pt x="888314" y="351028"/>
                </a:lnTo>
                <a:lnTo>
                  <a:pt x="885317" y="349542"/>
                </a:lnTo>
                <a:lnTo>
                  <a:pt x="888225" y="349542"/>
                </a:lnTo>
                <a:lnTo>
                  <a:pt x="887882" y="348272"/>
                </a:lnTo>
                <a:lnTo>
                  <a:pt x="887603" y="347002"/>
                </a:lnTo>
                <a:lnTo>
                  <a:pt x="888707" y="348272"/>
                </a:lnTo>
                <a:lnTo>
                  <a:pt x="890193" y="349542"/>
                </a:lnTo>
                <a:lnTo>
                  <a:pt x="892352" y="349542"/>
                </a:lnTo>
                <a:lnTo>
                  <a:pt x="892352" y="348272"/>
                </a:lnTo>
                <a:lnTo>
                  <a:pt x="895057" y="348272"/>
                </a:lnTo>
                <a:lnTo>
                  <a:pt x="895807" y="347002"/>
                </a:lnTo>
                <a:lnTo>
                  <a:pt x="898906" y="347002"/>
                </a:lnTo>
                <a:lnTo>
                  <a:pt x="896327" y="344462"/>
                </a:lnTo>
                <a:lnTo>
                  <a:pt x="894041" y="343192"/>
                </a:lnTo>
                <a:lnTo>
                  <a:pt x="897775" y="343192"/>
                </a:lnTo>
                <a:lnTo>
                  <a:pt x="901611" y="344462"/>
                </a:lnTo>
                <a:lnTo>
                  <a:pt x="902906" y="343192"/>
                </a:lnTo>
                <a:lnTo>
                  <a:pt x="902233" y="343192"/>
                </a:lnTo>
                <a:lnTo>
                  <a:pt x="901471" y="341922"/>
                </a:lnTo>
                <a:lnTo>
                  <a:pt x="877519" y="341922"/>
                </a:lnTo>
                <a:lnTo>
                  <a:pt x="875538" y="340868"/>
                </a:lnTo>
                <a:lnTo>
                  <a:pt x="875118" y="340652"/>
                </a:lnTo>
                <a:lnTo>
                  <a:pt x="902423" y="340652"/>
                </a:lnTo>
                <a:lnTo>
                  <a:pt x="903376" y="339382"/>
                </a:lnTo>
                <a:lnTo>
                  <a:pt x="908113" y="339382"/>
                </a:lnTo>
                <a:lnTo>
                  <a:pt x="905954" y="338112"/>
                </a:lnTo>
                <a:lnTo>
                  <a:pt x="909193" y="338112"/>
                </a:lnTo>
                <a:lnTo>
                  <a:pt x="908977" y="336842"/>
                </a:lnTo>
                <a:lnTo>
                  <a:pt x="910056" y="336842"/>
                </a:lnTo>
                <a:lnTo>
                  <a:pt x="910056" y="335572"/>
                </a:lnTo>
                <a:lnTo>
                  <a:pt x="908926" y="334302"/>
                </a:lnTo>
                <a:lnTo>
                  <a:pt x="907567" y="334302"/>
                </a:lnTo>
                <a:lnTo>
                  <a:pt x="906818" y="333032"/>
                </a:lnTo>
                <a:lnTo>
                  <a:pt x="903770" y="333032"/>
                </a:lnTo>
                <a:lnTo>
                  <a:pt x="904113" y="331762"/>
                </a:lnTo>
                <a:lnTo>
                  <a:pt x="902766" y="331762"/>
                </a:lnTo>
                <a:lnTo>
                  <a:pt x="901611" y="333032"/>
                </a:lnTo>
                <a:lnTo>
                  <a:pt x="897077" y="333032"/>
                </a:lnTo>
                <a:lnTo>
                  <a:pt x="895324" y="334302"/>
                </a:lnTo>
                <a:lnTo>
                  <a:pt x="896340" y="333032"/>
                </a:lnTo>
                <a:lnTo>
                  <a:pt x="897356" y="331762"/>
                </a:lnTo>
                <a:lnTo>
                  <a:pt x="899515" y="330492"/>
                </a:lnTo>
                <a:lnTo>
                  <a:pt x="899795" y="329222"/>
                </a:lnTo>
                <a:lnTo>
                  <a:pt x="897839" y="330492"/>
                </a:lnTo>
                <a:lnTo>
                  <a:pt x="895934" y="331762"/>
                </a:lnTo>
                <a:lnTo>
                  <a:pt x="894511" y="331762"/>
                </a:lnTo>
                <a:lnTo>
                  <a:pt x="895591" y="330492"/>
                </a:lnTo>
                <a:lnTo>
                  <a:pt x="897077" y="327952"/>
                </a:lnTo>
                <a:lnTo>
                  <a:pt x="896556" y="326682"/>
                </a:lnTo>
                <a:lnTo>
                  <a:pt x="894918" y="329222"/>
                </a:lnTo>
                <a:lnTo>
                  <a:pt x="894168" y="329222"/>
                </a:lnTo>
                <a:lnTo>
                  <a:pt x="892479" y="330492"/>
                </a:lnTo>
                <a:lnTo>
                  <a:pt x="887145" y="333032"/>
                </a:lnTo>
                <a:lnTo>
                  <a:pt x="881430" y="331762"/>
                </a:lnTo>
                <a:lnTo>
                  <a:pt x="875715" y="330492"/>
                </a:lnTo>
                <a:lnTo>
                  <a:pt x="875715" y="329222"/>
                </a:lnTo>
                <a:lnTo>
                  <a:pt x="875715" y="326682"/>
                </a:lnTo>
                <a:lnTo>
                  <a:pt x="875309" y="325412"/>
                </a:lnTo>
                <a:lnTo>
                  <a:pt x="874293" y="325412"/>
                </a:lnTo>
                <a:lnTo>
                  <a:pt x="874293" y="324142"/>
                </a:lnTo>
                <a:lnTo>
                  <a:pt x="875233" y="324142"/>
                </a:lnTo>
                <a:lnTo>
                  <a:pt x="875715" y="325412"/>
                </a:lnTo>
                <a:lnTo>
                  <a:pt x="875919" y="325412"/>
                </a:lnTo>
                <a:lnTo>
                  <a:pt x="876261" y="326682"/>
                </a:lnTo>
                <a:lnTo>
                  <a:pt x="882472" y="326682"/>
                </a:lnTo>
                <a:lnTo>
                  <a:pt x="883754" y="327952"/>
                </a:lnTo>
                <a:lnTo>
                  <a:pt x="884021" y="327952"/>
                </a:lnTo>
                <a:lnTo>
                  <a:pt x="884021" y="325412"/>
                </a:lnTo>
                <a:lnTo>
                  <a:pt x="886333" y="326682"/>
                </a:lnTo>
                <a:lnTo>
                  <a:pt x="889444" y="326682"/>
                </a:lnTo>
                <a:lnTo>
                  <a:pt x="889304" y="325412"/>
                </a:lnTo>
                <a:lnTo>
                  <a:pt x="888707" y="325412"/>
                </a:lnTo>
                <a:lnTo>
                  <a:pt x="887882" y="324142"/>
                </a:lnTo>
                <a:lnTo>
                  <a:pt x="891870" y="325412"/>
                </a:lnTo>
                <a:lnTo>
                  <a:pt x="895934" y="325412"/>
                </a:lnTo>
                <a:lnTo>
                  <a:pt x="895324" y="324142"/>
                </a:lnTo>
                <a:lnTo>
                  <a:pt x="895057" y="324142"/>
                </a:lnTo>
                <a:lnTo>
                  <a:pt x="895248" y="322872"/>
                </a:lnTo>
                <a:lnTo>
                  <a:pt x="896061" y="322872"/>
                </a:lnTo>
                <a:lnTo>
                  <a:pt x="896327" y="324142"/>
                </a:lnTo>
                <a:lnTo>
                  <a:pt x="896327" y="325412"/>
                </a:lnTo>
                <a:lnTo>
                  <a:pt x="897026" y="325412"/>
                </a:lnTo>
                <a:lnTo>
                  <a:pt x="898359" y="324142"/>
                </a:lnTo>
                <a:lnTo>
                  <a:pt x="897420" y="322872"/>
                </a:lnTo>
                <a:lnTo>
                  <a:pt x="896327" y="321602"/>
                </a:lnTo>
                <a:lnTo>
                  <a:pt x="900125" y="321602"/>
                </a:lnTo>
                <a:lnTo>
                  <a:pt x="900455" y="320332"/>
                </a:lnTo>
                <a:lnTo>
                  <a:pt x="897890" y="320332"/>
                </a:lnTo>
                <a:lnTo>
                  <a:pt x="898245" y="319062"/>
                </a:lnTo>
                <a:lnTo>
                  <a:pt x="899515" y="319062"/>
                </a:lnTo>
                <a:lnTo>
                  <a:pt x="900607" y="317792"/>
                </a:lnTo>
                <a:lnTo>
                  <a:pt x="902500" y="316522"/>
                </a:lnTo>
                <a:lnTo>
                  <a:pt x="905662" y="313982"/>
                </a:lnTo>
                <a:lnTo>
                  <a:pt x="901750" y="313982"/>
                </a:lnTo>
                <a:lnTo>
                  <a:pt x="900531" y="312712"/>
                </a:lnTo>
                <a:lnTo>
                  <a:pt x="897623" y="312712"/>
                </a:lnTo>
                <a:lnTo>
                  <a:pt x="899045" y="310172"/>
                </a:lnTo>
                <a:lnTo>
                  <a:pt x="897026" y="310172"/>
                </a:lnTo>
                <a:lnTo>
                  <a:pt x="894918" y="311442"/>
                </a:lnTo>
                <a:lnTo>
                  <a:pt x="893965" y="312712"/>
                </a:lnTo>
                <a:lnTo>
                  <a:pt x="888022" y="312712"/>
                </a:lnTo>
                <a:lnTo>
                  <a:pt x="889304" y="311442"/>
                </a:lnTo>
                <a:lnTo>
                  <a:pt x="889444" y="311442"/>
                </a:lnTo>
                <a:lnTo>
                  <a:pt x="888898" y="307632"/>
                </a:lnTo>
                <a:lnTo>
                  <a:pt x="888758" y="307632"/>
                </a:lnTo>
                <a:lnTo>
                  <a:pt x="887755" y="308902"/>
                </a:lnTo>
                <a:lnTo>
                  <a:pt x="885177" y="310172"/>
                </a:lnTo>
                <a:lnTo>
                  <a:pt x="883145" y="311442"/>
                </a:lnTo>
                <a:lnTo>
                  <a:pt x="877544" y="311442"/>
                </a:lnTo>
                <a:lnTo>
                  <a:pt x="875068" y="310172"/>
                </a:lnTo>
                <a:lnTo>
                  <a:pt x="871220" y="310172"/>
                </a:lnTo>
                <a:lnTo>
                  <a:pt x="871220" y="341922"/>
                </a:lnTo>
                <a:lnTo>
                  <a:pt x="869823" y="341922"/>
                </a:lnTo>
                <a:lnTo>
                  <a:pt x="868883" y="340868"/>
                </a:lnTo>
                <a:lnTo>
                  <a:pt x="870775" y="340868"/>
                </a:lnTo>
                <a:lnTo>
                  <a:pt x="871220" y="341922"/>
                </a:lnTo>
                <a:lnTo>
                  <a:pt x="871220" y="310172"/>
                </a:lnTo>
                <a:lnTo>
                  <a:pt x="864298" y="310172"/>
                </a:lnTo>
                <a:lnTo>
                  <a:pt x="864425" y="309753"/>
                </a:lnTo>
                <a:lnTo>
                  <a:pt x="874268" y="309753"/>
                </a:lnTo>
                <a:lnTo>
                  <a:pt x="870102" y="307632"/>
                </a:lnTo>
                <a:lnTo>
                  <a:pt x="865428" y="305092"/>
                </a:lnTo>
                <a:lnTo>
                  <a:pt x="863777" y="303898"/>
                </a:lnTo>
                <a:lnTo>
                  <a:pt x="863777" y="309753"/>
                </a:lnTo>
                <a:lnTo>
                  <a:pt x="863307" y="310172"/>
                </a:lnTo>
                <a:lnTo>
                  <a:pt x="843597" y="310172"/>
                </a:lnTo>
                <a:lnTo>
                  <a:pt x="842759" y="309753"/>
                </a:lnTo>
                <a:lnTo>
                  <a:pt x="863777" y="309753"/>
                </a:lnTo>
                <a:lnTo>
                  <a:pt x="863777" y="303898"/>
                </a:lnTo>
                <a:lnTo>
                  <a:pt x="864019" y="302552"/>
                </a:lnTo>
                <a:lnTo>
                  <a:pt x="866114" y="303822"/>
                </a:lnTo>
                <a:lnTo>
                  <a:pt x="867117" y="305092"/>
                </a:lnTo>
                <a:lnTo>
                  <a:pt x="867397" y="305092"/>
                </a:lnTo>
                <a:lnTo>
                  <a:pt x="867460" y="302552"/>
                </a:lnTo>
                <a:lnTo>
                  <a:pt x="868133" y="303822"/>
                </a:lnTo>
                <a:lnTo>
                  <a:pt x="868616" y="303822"/>
                </a:lnTo>
                <a:lnTo>
                  <a:pt x="869162" y="305092"/>
                </a:lnTo>
                <a:lnTo>
                  <a:pt x="869556" y="303822"/>
                </a:lnTo>
                <a:lnTo>
                  <a:pt x="870915" y="303822"/>
                </a:lnTo>
                <a:lnTo>
                  <a:pt x="871994" y="305092"/>
                </a:lnTo>
                <a:lnTo>
                  <a:pt x="873607" y="306362"/>
                </a:lnTo>
                <a:lnTo>
                  <a:pt x="873607" y="302552"/>
                </a:lnTo>
                <a:lnTo>
                  <a:pt x="874153" y="302552"/>
                </a:lnTo>
                <a:lnTo>
                  <a:pt x="874699" y="303822"/>
                </a:lnTo>
                <a:lnTo>
                  <a:pt x="877404" y="305092"/>
                </a:lnTo>
                <a:lnTo>
                  <a:pt x="879157" y="305092"/>
                </a:lnTo>
                <a:lnTo>
                  <a:pt x="879157" y="303822"/>
                </a:lnTo>
                <a:lnTo>
                  <a:pt x="879297" y="302552"/>
                </a:lnTo>
                <a:lnTo>
                  <a:pt x="880046" y="305092"/>
                </a:lnTo>
                <a:lnTo>
                  <a:pt x="881519" y="305092"/>
                </a:lnTo>
                <a:lnTo>
                  <a:pt x="882332" y="306362"/>
                </a:lnTo>
                <a:lnTo>
                  <a:pt x="883894" y="306362"/>
                </a:lnTo>
                <a:lnTo>
                  <a:pt x="884720" y="305092"/>
                </a:lnTo>
                <a:lnTo>
                  <a:pt x="885177" y="305092"/>
                </a:lnTo>
                <a:lnTo>
                  <a:pt x="885939" y="303822"/>
                </a:lnTo>
                <a:lnTo>
                  <a:pt x="886599" y="305092"/>
                </a:lnTo>
                <a:lnTo>
                  <a:pt x="886599" y="303822"/>
                </a:lnTo>
                <a:lnTo>
                  <a:pt x="886333" y="302552"/>
                </a:lnTo>
                <a:lnTo>
                  <a:pt x="885939" y="301282"/>
                </a:lnTo>
                <a:lnTo>
                  <a:pt x="887755" y="302552"/>
                </a:lnTo>
                <a:lnTo>
                  <a:pt x="890727" y="302552"/>
                </a:lnTo>
                <a:lnTo>
                  <a:pt x="888758" y="300012"/>
                </a:lnTo>
                <a:lnTo>
                  <a:pt x="891057" y="300012"/>
                </a:lnTo>
                <a:lnTo>
                  <a:pt x="889304" y="297472"/>
                </a:lnTo>
                <a:lnTo>
                  <a:pt x="889774" y="296202"/>
                </a:lnTo>
                <a:lnTo>
                  <a:pt x="890600" y="297472"/>
                </a:lnTo>
                <a:lnTo>
                  <a:pt x="891197" y="297472"/>
                </a:lnTo>
                <a:lnTo>
                  <a:pt x="892352" y="298742"/>
                </a:lnTo>
                <a:lnTo>
                  <a:pt x="895731" y="298742"/>
                </a:lnTo>
                <a:lnTo>
                  <a:pt x="895591" y="297472"/>
                </a:lnTo>
                <a:lnTo>
                  <a:pt x="895057" y="297472"/>
                </a:lnTo>
                <a:lnTo>
                  <a:pt x="894168" y="296202"/>
                </a:lnTo>
                <a:lnTo>
                  <a:pt x="897077" y="296202"/>
                </a:lnTo>
                <a:lnTo>
                  <a:pt x="898359" y="294932"/>
                </a:lnTo>
                <a:lnTo>
                  <a:pt x="899261" y="294932"/>
                </a:lnTo>
                <a:lnTo>
                  <a:pt x="900099" y="293662"/>
                </a:lnTo>
                <a:lnTo>
                  <a:pt x="900938" y="292392"/>
                </a:lnTo>
                <a:lnTo>
                  <a:pt x="896061" y="292392"/>
                </a:lnTo>
                <a:lnTo>
                  <a:pt x="893648" y="293662"/>
                </a:lnTo>
                <a:lnTo>
                  <a:pt x="893495" y="292392"/>
                </a:lnTo>
                <a:lnTo>
                  <a:pt x="894321" y="292392"/>
                </a:lnTo>
                <a:lnTo>
                  <a:pt x="895807" y="289852"/>
                </a:lnTo>
                <a:lnTo>
                  <a:pt x="894778" y="289852"/>
                </a:lnTo>
                <a:lnTo>
                  <a:pt x="889165" y="293662"/>
                </a:lnTo>
                <a:lnTo>
                  <a:pt x="887476" y="293662"/>
                </a:lnTo>
                <a:lnTo>
                  <a:pt x="888758" y="292392"/>
                </a:lnTo>
                <a:lnTo>
                  <a:pt x="889520" y="291122"/>
                </a:lnTo>
                <a:lnTo>
                  <a:pt x="888568" y="292392"/>
                </a:lnTo>
                <a:lnTo>
                  <a:pt x="887272" y="292392"/>
                </a:lnTo>
                <a:lnTo>
                  <a:pt x="887006" y="291122"/>
                </a:lnTo>
                <a:lnTo>
                  <a:pt x="888225" y="289852"/>
                </a:lnTo>
                <a:lnTo>
                  <a:pt x="889977" y="288582"/>
                </a:lnTo>
                <a:lnTo>
                  <a:pt x="888085" y="288582"/>
                </a:lnTo>
                <a:lnTo>
                  <a:pt x="885939" y="291122"/>
                </a:lnTo>
                <a:lnTo>
                  <a:pt x="881748" y="293662"/>
                </a:lnTo>
                <a:lnTo>
                  <a:pt x="881126" y="294932"/>
                </a:lnTo>
                <a:lnTo>
                  <a:pt x="878700" y="293662"/>
                </a:lnTo>
                <a:lnTo>
                  <a:pt x="876261" y="292392"/>
                </a:lnTo>
                <a:lnTo>
                  <a:pt x="871245" y="291122"/>
                </a:lnTo>
                <a:lnTo>
                  <a:pt x="867803" y="289852"/>
                </a:lnTo>
                <a:lnTo>
                  <a:pt x="866178" y="286042"/>
                </a:lnTo>
                <a:lnTo>
                  <a:pt x="868743" y="286042"/>
                </a:lnTo>
                <a:lnTo>
                  <a:pt x="869632" y="287312"/>
                </a:lnTo>
                <a:lnTo>
                  <a:pt x="870026" y="288582"/>
                </a:lnTo>
                <a:lnTo>
                  <a:pt x="873010" y="288582"/>
                </a:lnTo>
                <a:lnTo>
                  <a:pt x="872337" y="286042"/>
                </a:lnTo>
                <a:lnTo>
                  <a:pt x="872515" y="286042"/>
                </a:lnTo>
                <a:lnTo>
                  <a:pt x="873950" y="287312"/>
                </a:lnTo>
                <a:lnTo>
                  <a:pt x="874839" y="288582"/>
                </a:lnTo>
                <a:lnTo>
                  <a:pt x="876261" y="289852"/>
                </a:lnTo>
                <a:lnTo>
                  <a:pt x="878547" y="289852"/>
                </a:lnTo>
                <a:lnTo>
                  <a:pt x="877963" y="286042"/>
                </a:lnTo>
                <a:lnTo>
                  <a:pt x="877760" y="284772"/>
                </a:lnTo>
                <a:lnTo>
                  <a:pt x="879360" y="284772"/>
                </a:lnTo>
                <a:lnTo>
                  <a:pt x="881049" y="286042"/>
                </a:lnTo>
                <a:lnTo>
                  <a:pt x="882129" y="287312"/>
                </a:lnTo>
                <a:lnTo>
                  <a:pt x="886053" y="288582"/>
                </a:lnTo>
                <a:lnTo>
                  <a:pt x="886053" y="287312"/>
                </a:lnTo>
                <a:lnTo>
                  <a:pt x="885050" y="286042"/>
                </a:lnTo>
                <a:lnTo>
                  <a:pt x="883831" y="284772"/>
                </a:lnTo>
                <a:lnTo>
                  <a:pt x="882065" y="283502"/>
                </a:lnTo>
                <a:lnTo>
                  <a:pt x="884174" y="283502"/>
                </a:lnTo>
                <a:lnTo>
                  <a:pt x="884453" y="284772"/>
                </a:lnTo>
                <a:lnTo>
                  <a:pt x="886396" y="284772"/>
                </a:lnTo>
                <a:lnTo>
                  <a:pt x="886599" y="286042"/>
                </a:lnTo>
                <a:lnTo>
                  <a:pt x="890384" y="286042"/>
                </a:lnTo>
                <a:lnTo>
                  <a:pt x="889101" y="284772"/>
                </a:lnTo>
                <a:lnTo>
                  <a:pt x="887882" y="283502"/>
                </a:lnTo>
                <a:lnTo>
                  <a:pt x="890790" y="283502"/>
                </a:lnTo>
                <a:lnTo>
                  <a:pt x="892086" y="282232"/>
                </a:lnTo>
                <a:lnTo>
                  <a:pt x="892568" y="282232"/>
                </a:lnTo>
                <a:lnTo>
                  <a:pt x="891603" y="280962"/>
                </a:lnTo>
                <a:lnTo>
                  <a:pt x="895591" y="280962"/>
                </a:lnTo>
                <a:lnTo>
                  <a:pt x="896213" y="279692"/>
                </a:lnTo>
                <a:lnTo>
                  <a:pt x="897775" y="278422"/>
                </a:lnTo>
                <a:lnTo>
                  <a:pt x="891336" y="278422"/>
                </a:lnTo>
                <a:lnTo>
                  <a:pt x="890308" y="277152"/>
                </a:lnTo>
                <a:lnTo>
                  <a:pt x="891463" y="275882"/>
                </a:lnTo>
                <a:lnTo>
                  <a:pt x="888898" y="275882"/>
                </a:lnTo>
                <a:lnTo>
                  <a:pt x="885990" y="277152"/>
                </a:lnTo>
                <a:lnTo>
                  <a:pt x="882472" y="278422"/>
                </a:lnTo>
                <a:lnTo>
                  <a:pt x="881862" y="278422"/>
                </a:lnTo>
                <a:lnTo>
                  <a:pt x="882332" y="277152"/>
                </a:lnTo>
                <a:lnTo>
                  <a:pt x="882611" y="277152"/>
                </a:lnTo>
                <a:lnTo>
                  <a:pt x="882332" y="275882"/>
                </a:lnTo>
                <a:lnTo>
                  <a:pt x="880732" y="275882"/>
                </a:lnTo>
                <a:lnTo>
                  <a:pt x="881468" y="274612"/>
                </a:lnTo>
                <a:lnTo>
                  <a:pt x="878890" y="274612"/>
                </a:lnTo>
                <a:lnTo>
                  <a:pt x="877468" y="275882"/>
                </a:lnTo>
                <a:lnTo>
                  <a:pt x="877265" y="275882"/>
                </a:lnTo>
                <a:lnTo>
                  <a:pt x="877544" y="274612"/>
                </a:lnTo>
                <a:lnTo>
                  <a:pt x="877938" y="273342"/>
                </a:lnTo>
                <a:lnTo>
                  <a:pt x="876858" y="272072"/>
                </a:lnTo>
                <a:lnTo>
                  <a:pt x="875982" y="273342"/>
                </a:lnTo>
                <a:lnTo>
                  <a:pt x="875779" y="274612"/>
                </a:lnTo>
                <a:lnTo>
                  <a:pt x="874293" y="274612"/>
                </a:lnTo>
                <a:lnTo>
                  <a:pt x="872871" y="275882"/>
                </a:lnTo>
                <a:lnTo>
                  <a:pt x="870305" y="277152"/>
                </a:lnTo>
                <a:lnTo>
                  <a:pt x="869632" y="277152"/>
                </a:lnTo>
                <a:lnTo>
                  <a:pt x="864819" y="275882"/>
                </a:lnTo>
                <a:lnTo>
                  <a:pt x="864552" y="275882"/>
                </a:lnTo>
                <a:lnTo>
                  <a:pt x="866178" y="274612"/>
                </a:lnTo>
                <a:lnTo>
                  <a:pt x="866724" y="273342"/>
                </a:lnTo>
                <a:lnTo>
                  <a:pt x="866724" y="272072"/>
                </a:lnTo>
                <a:lnTo>
                  <a:pt x="868680" y="272072"/>
                </a:lnTo>
                <a:lnTo>
                  <a:pt x="868743" y="270802"/>
                </a:lnTo>
                <a:lnTo>
                  <a:pt x="867257" y="268262"/>
                </a:lnTo>
                <a:lnTo>
                  <a:pt x="868819" y="268262"/>
                </a:lnTo>
                <a:lnTo>
                  <a:pt x="869162" y="266992"/>
                </a:lnTo>
                <a:lnTo>
                  <a:pt x="869823" y="266992"/>
                </a:lnTo>
                <a:lnTo>
                  <a:pt x="870165" y="268262"/>
                </a:lnTo>
                <a:lnTo>
                  <a:pt x="870165" y="269532"/>
                </a:lnTo>
                <a:lnTo>
                  <a:pt x="874293" y="273342"/>
                </a:lnTo>
                <a:lnTo>
                  <a:pt x="875042" y="272072"/>
                </a:lnTo>
                <a:lnTo>
                  <a:pt x="875715" y="272072"/>
                </a:lnTo>
                <a:lnTo>
                  <a:pt x="875715" y="269532"/>
                </a:lnTo>
                <a:lnTo>
                  <a:pt x="876998" y="269532"/>
                </a:lnTo>
                <a:lnTo>
                  <a:pt x="876719" y="268262"/>
                </a:lnTo>
                <a:lnTo>
                  <a:pt x="876858" y="268262"/>
                </a:lnTo>
                <a:lnTo>
                  <a:pt x="877544" y="269532"/>
                </a:lnTo>
                <a:lnTo>
                  <a:pt x="878281" y="270802"/>
                </a:lnTo>
                <a:lnTo>
                  <a:pt x="879360" y="270802"/>
                </a:lnTo>
                <a:lnTo>
                  <a:pt x="879703" y="269532"/>
                </a:lnTo>
                <a:lnTo>
                  <a:pt x="883285" y="269532"/>
                </a:lnTo>
                <a:lnTo>
                  <a:pt x="886053" y="268262"/>
                </a:lnTo>
                <a:lnTo>
                  <a:pt x="886053" y="266992"/>
                </a:lnTo>
                <a:lnTo>
                  <a:pt x="885101" y="266992"/>
                </a:lnTo>
                <a:lnTo>
                  <a:pt x="884021" y="265722"/>
                </a:lnTo>
                <a:lnTo>
                  <a:pt x="882878" y="265722"/>
                </a:lnTo>
                <a:lnTo>
                  <a:pt x="882002" y="264452"/>
                </a:lnTo>
                <a:lnTo>
                  <a:pt x="882129" y="264452"/>
                </a:lnTo>
                <a:lnTo>
                  <a:pt x="881341" y="263182"/>
                </a:lnTo>
                <a:lnTo>
                  <a:pt x="877760" y="263182"/>
                </a:lnTo>
                <a:lnTo>
                  <a:pt x="875576" y="262382"/>
                </a:lnTo>
                <a:lnTo>
                  <a:pt x="875576" y="263182"/>
                </a:lnTo>
                <a:lnTo>
                  <a:pt x="875372" y="264452"/>
                </a:lnTo>
                <a:lnTo>
                  <a:pt x="873607" y="264452"/>
                </a:lnTo>
                <a:lnTo>
                  <a:pt x="873607" y="263182"/>
                </a:lnTo>
                <a:lnTo>
                  <a:pt x="875576" y="263182"/>
                </a:lnTo>
                <a:lnTo>
                  <a:pt x="875576" y="262382"/>
                </a:lnTo>
                <a:lnTo>
                  <a:pt x="874293" y="261912"/>
                </a:lnTo>
                <a:lnTo>
                  <a:pt x="875576" y="261912"/>
                </a:lnTo>
                <a:lnTo>
                  <a:pt x="875982" y="260642"/>
                </a:lnTo>
                <a:lnTo>
                  <a:pt x="876452" y="260642"/>
                </a:lnTo>
                <a:lnTo>
                  <a:pt x="876452" y="259372"/>
                </a:lnTo>
                <a:lnTo>
                  <a:pt x="872871" y="258102"/>
                </a:lnTo>
                <a:lnTo>
                  <a:pt x="870851" y="260642"/>
                </a:lnTo>
                <a:lnTo>
                  <a:pt x="868133" y="261912"/>
                </a:lnTo>
                <a:lnTo>
                  <a:pt x="868133" y="260642"/>
                </a:lnTo>
                <a:lnTo>
                  <a:pt x="868883" y="259372"/>
                </a:lnTo>
                <a:lnTo>
                  <a:pt x="871588" y="259372"/>
                </a:lnTo>
                <a:lnTo>
                  <a:pt x="870851" y="258102"/>
                </a:lnTo>
                <a:lnTo>
                  <a:pt x="870165" y="256832"/>
                </a:lnTo>
                <a:lnTo>
                  <a:pt x="872871" y="256832"/>
                </a:lnTo>
                <a:lnTo>
                  <a:pt x="875449" y="255562"/>
                </a:lnTo>
                <a:lnTo>
                  <a:pt x="874839" y="254292"/>
                </a:lnTo>
                <a:lnTo>
                  <a:pt x="873010" y="254292"/>
                </a:lnTo>
                <a:lnTo>
                  <a:pt x="867803" y="253022"/>
                </a:lnTo>
                <a:lnTo>
                  <a:pt x="868819" y="251752"/>
                </a:lnTo>
                <a:lnTo>
                  <a:pt x="869429" y="250482"/>
                </a:lnTo>
                <a:lnTo>
                  <a:pt x="869632" y="250482"/>
                </a:lnTo>
                <a:lnTo>
                  <a:pt x="871245" y="251752"/>
                </a:lnTo>
                <a:lnTo>
                  <a:pt x="872871" y="251752"/>
                </a:lnTo>
                <a:lnTo>
                  <a:pt x="873213" y="250482"/>
                </a:lnTo>
                <a:lnTo>
                  <a:pt x="873556" y="250482"/>
                </a:lnTo>
                <a:lnTo>
                  <a:pt x="874026" y="249212"/>
                </a:lnTo>
                <a:lnTo>
                  <a:pt x="874699" y="250482"/>
                </a:lnTo>
                <a:lnTo>
                  <a:pt x="874966" y="250482"/>
                </a:lnTo>
                <a:lnTo>
                  <a:pt x="874966" y="249212"/>
                </a:lnTo>
                <a:lnTo>
                  <a:pt x="877189" y="249212"/>
                </a:lnTo>
                <a:lnTo>
                  <a:pt x="877760" y="247942"/>
                </a:lnTo>
                <a:lnTo>
                  <a:pt x="877760" y="246672"/>
                </a:lnTo>
                <a:lnTo>
                  <a:pt x="872680" y="246672"/>
                </a:lnTo>
                <a:lnTo>
                  <a:pt x="872515" y="244132"/>
                </a:lnTo>
                <a:lnTo>
                  <a:pt x="874903" y="244132"/>
                </a:lnTo>
                <a:lnTo>
                  <a:pt x="874496" y="242862"/>
                </a:lnTo>
                <a:lnTo>
                  <a:pt x="875169" y="242862"/>
                </a:lnTo>
                <a:lnTo>
                  <a:pt x="876122" y="241592"/>
                </a:lnTo>
                <a:lnTo>
                  <a:pt x="878420" y="240322"/>
                </a:lnTo>
                <a:lnTo>
                  <a:pt x="877887" y="239052"/>
                </a:lnTo>
                <a:lnTo>
                  <a:pt x="872401" y="239052"/>
                </a:lnTo>
                <a:lnTo>
                  <a:pt x="873467" y="237782"/>
                </a:lnTo>
                <a:lnTo>
                  <a:pt x="875576" y="235242"/>
                </a:lnTo>
                <a:lnTo>
                  <a:pt x="875715" y="235242"/>
                </a:lnTo>
                <a:lnTo>
                  <a:pt x="875042" y="233972"/>
                </a:lnTo>
                <a:lnTo>
                  <a:pt x="873747" y="233972"/>
                </a:lnTo>
                <a:lnTo>
                  <a:pt x="871994" y="235242"/>
                </a:lnTo>
                <a:lnTo>
                  <a:pt x="869823" y="237782"/>
                </a:lnTo>
                <a:lnTo>
                  <a:pt x="869632" y="237782"/>
                </a:lnTo>
                <a:lnTo>
                  <a:pt x="868426" y="236512"/>
                </a:lnTo>
                <a:lnTo>
                  <a:pt x="867803" y="235242"/>
                </a:lnTo>
                <a:lnTo>
                  <a:pt x="867397" y="235242"/>
                </a:lnTo>
                <a:lnTo>
                  <a:pt x="867397" y="261912"/>
                </a:lnTo>
                <a:lnTo>
                  <a:pt x="866394" y="261912"/>
                </a:lnTo>
                <a:lnTo>
                  <a:pt x="865428" y="262585"/>
                </a:lnTo>
                <a:lnTo>
                  <a:pt x="865428" y="272072"/>
                </a:lnTo>
                <a:lnTo>
                  <a:pt x="860831" y="272072"/>
                </a:lnTo>
                <a:lnTo>
                  <a:pt x="860209" y="272072"/>
                </a:lnTo>
                <a:lnTo>
                  <a:pt x="859142" y="270802"/>
                </a:lnTo>
                <a:lnTo>
                  <a:pt x="859142" y="276593"/>
                </a:lnTo>
                <a:lnTo>
                  <a:pt x="859142" y="280962"/>
                </a:lnTo>
                <a:lnTo>
                  <a:pt x="859078" y="286042"/>
                </a:lnTo>
                <a:lnTo>
                  <a:pt x="858812" y="287312"/>
                </a:lnTo>
                <a:lnTo>
                  <a:pt x="858608" y="287312"/>
                </a:lnTo>
                <a:lnTo>
                  <a:pt x="858532" y="286042"/>
                </a:lnTo>
                <a:lnTo>
                  <a:pt x="858608" y="284772"/>
                </a:lnTo>
                <a:lnTo>
                  <a:pt x="858939" y="284772"/>
                </a:lnTo>
                <a:lnTo>
                  <a:pt x="859078" y="286042"/>
                </a:lnTo>
                <a:lnTo>
                  <a:pt x="859078" y="280962"/>
                </a:lnTo>
                <a:lnTo>
                  <a:pt x="858189" y="280962"/>
                </a:lnTo>
                <a:lnTo>
                  <a:pt x="857529" y="279692"/>
                </a:lnTo>
                <a:lnTo>
                  <a:pt x="857580" y="278422"/>
                </a:lnTo>
                <a:lnTo>
                  <a:pt x="857592" y="277952"/>
                </a:lnTo>
                <a:lnTo>
                  <a:pt x="858469" y="277368"/>
                </a:lnTo>
                <a:lnTo>
                  <a:pt x="859142" y="276593"/>
                </a:lnTo>
                <a:lnTo>
                  <a:pt x="859142" y="270802"/>
                </a:lnTo>
                <a:lnTo>
                  <a:pt x="857656" y="269532"/>
                </a:lnTo>
                <a:lnTo>
                  <a:pt x="856234" y="264452"/>
                </a:lnTo>
                <a:lnTo>
                  <a:pt x="857123" y="263182"/>
                </a:lnTo>
                <a:lnTo>
                  <a:pt x="857719" y="263182"/>
                </a:lnTo>
                <a:lnTo>
                  <a:pt x="858062" y="264452"/>
                </a:lnTo>
                <a:lnTo>
                  <a:pt x="857719" y="266992"/>
                </a:lnTo>
                <a:lnTo>
                  <a:pt x="858405" y="268262"/>
                </a:lnTo>
                <a:lnTo>
                  <a:pt x="859142" y="269532"/>
                </a:lnTo>
                <a:lnTo>
                  <a:pt x="860374" y="270802"/>
                </a:lnTo>
                <a:lnTo>
                  <a:pt x="860831" y="272072"/>
                </a:lnTo>
                <a:lnTo>
                  <a:pt x="861644" y="270802"/>
                </a:lnTo>
                <a:lnTo>
                  <a:pt x="862114" y="270802"/>
                </a:lnTo>
                <a:lnTo>
                  <a:pt x="862596" y="269532"/>
                </a:lnTo>
                <a:lnTo>
                  <a:pt x="862660" y="266992"/>
                </a:lnTo>
                <a:lnTo>
                  <a:pt x="862863" y="266992"/>
                </a:lnTo>
                <a:lnTo>
                  <a:pt x="863676" y="269532"/>
                </a:lnTo>
                <a:lnTo>
                  <a:pt x="865428" y="272072"/>
                </a:lnTo>
                <a:lnTo>
                  <a:pt x="865428" y="262585"/>
                </a:lnTo>
                <a:lnTo>
                  <a:pt x="864552" y="263182"/>
                </a:lnTo>
                <a:lnTo>
                  <a:pt x="863955" y="263182"/>
                </a:lnTo>
                <a:lnTo>
                  <a:pt x="863955" y="260642"/>
                </a:lnTo>
                <a:lnTo>
                  <a:pt x="864958" y="260642"/>
                </a:lnTo>
                <a:lnTo>
                  <a:pt x="865822" y="261912"/>
                </a:lnTo>
                <a:lnTo>
                  <a:pt x="866038" y="261912"/>
                </a:lnTo>
                <a:lnTo>
                  <a:pt x="866038" y="260642"/>
                </a:lnTo>
                <a:lnTo>
                  <a:pt x="866394" y="260642"/>
                </a:lnTo>
                <a:lnTo>
                  <a:pt x="867397" y="261912"/>
                </a:lnTo>
                <a:lnTo>
                  <a:pt x="867397" y="235242"/>
                </a:lnTo>
                <a:lnTo>
                  <a:pt x="866584" y="235242"/>
                </a:lnTo>
                <a:lnTo>
                  <a:pt x="866444" y="235496"/>
                </a:lnTo>
                <a:lnTo>
                  <a:pt x="866444" y="249212"/>
                </a:lnTo>
                <a:lnTo>
                  <a:pt x="866178" y="250482"/>
                </a:lnTo>
                <a:lnTo>
                  <a:pt x="863473" y="251752"/>
                </a:lnTo>
                <a:lnTo>
                  <a:pt x="863269" y="251917"/>
                </a:lnTo>
                <a:lnTo>
                  <a:pt x="863269" y="260642"/>
                </a:lnTo>
                <a:lnTo>
                  <a:pt x="862253" y="260642"/>
                </a:lnTo>
                <a:lnTo>
                  <a:pt x="861517" y="261912"/>
                </a:lnTo>
                <a:lnTo>
                  <a:pt x="859345" y="261912"/>
                </a:lnTo>
                <a:lnTo>
                  <a:pt x="858405" y="260642"/>
                </a:lnTo>
                <a:lnTo>
                  <a:pt x="856792" y="259372"/>
                </a:lnTo>
                <a:lnTo>
                  <a:pt x="859282" y="260642"/>
                </a:lnTo>
                <a:lnTo>
                  <a:pt x="860691" y="260642"/>
                </a:lnTo>
                <a:lnTo>
                  <a:pt x="862533" y="259372"/>
                </a:lnTo>
                <a:lnTo>
                  <a:pt x="863269" y="260642"/>
                </a:lnTo>
                <a:lnTo>
                  <a:pt x="863269" y="251917"/>
                </a:lnTo>
                <a:lnTo>
                  <a:pt x="861834" y="253022"/>
                </a:lnTo>
                <a:lnTo>
                  <a:pt x="859828" y="254292"/>
                </a:lnTo>
                <a:lnTo>
                  <a:pt x="857719" y="254292"/>
                </a:lnTo>
                <a:lnTo>
                  <a:pt x="857719" y="255562"/>
                </a:lnTo>
                <a:lnTo>
                  <a:pt x="856373" y="255562"/>
                </a:lnTo>
                <a:lnTo>
                  <a:pt x="856437" y="254292"/>
                </a:lnTo>
                <a:lnTo>
                  <a:pt x="856589" y="253568"/>
                </a:lnTo>
                <a:lnTo>
                  <a:pt x="856907" y="253238"/>
                </a:lnTo>
                <a:lnTo>
                  <a:pt x="856653" y="253238"/>
                </a:lnTo>
                <a:lnTo>
                  <a:pt x="856703" y="253022"/>
                </a:lnTo>
                <a:lnTo>
                  <a:pt x="861834" y="253022"/>
                </a:lnTo>
                <a:lnTo>
                  <a:pt x="861834" y="251752"/>
                </a:lnTo>
                <a:lnTo>
                  <a:pt x="862393" y="250482"/>
                </a:lnTo>
                <a:lnTo>
                  <a:pt x="863955" y="250482"/>
                </a:lnTo>
                <a:lnTo>
                  <a:pt x="863955" y="249212"/>
                </a:lnTo>
                <a:lnTo>
                  <a:pt x="866444" y="249212"/>
                </a:lnTo>
                <a:lnTo>
                  <a:pt x="866444" y="235496"/>
                </a:lnTo>
                <a:lnTo>
                  <a:pt x="864425" y="239052"/>
                </a:lnTo>
                <a:lnTo>
                  <a:pt x="863955" y="241592"/>
                </a:lnTo>
                <a:lnTo>
                  <a:pt x="863676" y="244132"/>
                </a:lnTo>
                <a:lnTo>
                  <a:pt x="857250" y="249212"/>
                </a:lnTo>
                <a:lnTo>
                  <a:pt x="856310" y="247942"/>
                </a:lnTo>
                <a:lnTo>
                  <a:pt x="856043" y="247942"/>
                </a:lnTo>
                <a:lnTo>
                  <a:pt x="856018" y="242862"/>
                </a:lnTo>
                <a:lnTo>
                  <a:pt x="856043" y="241592"/>
                </a:lnTo>
                <a:lnTo>
                  <a:pt x="855903" y="240322"/>
                </a:lnTo>
                <a:lnTo>
                  <a:pt x="855167" y="240322"/>
                </a:lnTo>
                <a:lnTo>
                  <a:pt x="855091" y="237782"/>
                </a:lnTo>
                <a:lnTo>
                  <a:pt x="855357" y="235242"/>
                </a:lnTo>
                <a:lnTo>
                  <a:pt x="855624" y="235242"/>
                </a:lnTo>
                <a:lnTo>
                  <a:pt x="858939" y="233972"/>
                </a:lnTo>
                <a:lnTo>
                  <a:pt x="859142" y="233972"/>
                </a:lnTo>
                <a:lnTo>
                  <a:pt x="858139" y="237782"/>
                </a:lnTo>
                <a:lnTo>
                  <a:pt x="859891" y="237782"/>
                </a:lnTo>
                <a:lnTo>
                  <a:pt x="861250" y="236512"/>
                </a:lnTo>
                <a:lnTo>
                  <a:pt x="861834" y="235242"/>
                </a:lnTo>
                <a:lnTo>
                  <a:pt x="862596" y="235242"/>
                </a:lnTo>
                <a:lnTo>
                  <a:pt x="863269" y="236512"/>
                </a:lnTo>
                <a:lnTo>
                  <a:pt x="866038" y="235242"/>
                </a:lnTo>
                <a:lnTo>
                  <a:pt x="866038" y="233972"/>
                </a:lnTo>
                <a:lnTo>
                  <a:pt x="862596" y="231432"/>
                </a:lnTo>
                <a:lnTo>
                  <a:pt x="861034" y="231432"/>
                </a:lnTo>
                <a:lnTo>
                  <a:pt x="858405" y="230162"/>
                </a:lnTo>
                <a:lnTo>
                  <a:pt x="859688" y="228892"/>
                </a:lnTo>
                <a:lnTo>
                  <a:pt x="865162" y="230162"/>
                </a:lnTo>
                <a:lnTo>
                  <a:pt x="868680" y="230162"/>
                </a:lnTo>
                <a:lnTo>
                  <a:pt x="868819" y="228892"/>
                </a:lnTo>
                <a:lnTo>
                  <a:pt x="866508" y="228892"/>
                </a:lnTo>
                <a:lnTo>
                  <a:pt x="866038" y="227622"/>
                </a:lnTo>
                <a:lnTo>
                  <a:pt x="865581" y="227622"/>
                </a:lnTo>
                <a:lnTo>
                  <a:pt x="864882" y="226352"/>
                </a:lnTo>
                <a:lnTo>
                  <a:pt x="864285" y="227622"/>
                </a:lnTo>
                <a:lnTo>
                  <a:pt x="863955" y="227622"/>
                </a:lnTo>
                <a:lnTo>
                  <a:pt x="863955" y="226352"/>
                </a:lnTo>
                <a:lnTo>
                  <a:pt x="864882" y="226352"/>
                </a:lnTo>
                <a:lnTo>
                  <a:pt x="868133" y="223812"/>
                </a:lnTo>
                <a:lnTo>
                  <a:pt x="868680" y="222542"/>
                </a:lnTo>
                <a:lnTo>
                  <a:pt x="866178" y="222542"/>
                </a:lnTo>
                <a:lnTo>
                  <a:pt x="861644" y="225082"/>
                </a:lnTo>
                <a:lnTo>
                  <a:pt x="861034" y="225082"/>
                </a:lnTo>
                <a:lnTo>
                  <a:pt x="860691" y="226352"/>
                </a:lnTo>
                <a:lnTo>
                  <a:pt x="860564" y="226352"/>
                </a:lnTo>
                <a:lnTo>
                  <a:pt x="861110" y="223812"/>
                </a:lnTo>
                <a:lnTo>
                  <a:pt x="861034" y="222542"/>
                </a:lnTo>
                <a:lnTo>
                  <a:pt x="859891" y="222542"/>
                </a:lnTo>
                <a:lnTo>
                  <a:pt x="857123" y="226352"/>
                </a:lnTo>
                <a:lnTo>
                  <a:pt x="857123" y="228892"/>
                </a:lnTo>
                <a:lnTo>
                  <a:pt x="855700" y="228892"/>
                </a:lnTo>
                <a:lnTo>
                  <a:pt x="854417" y="231432"/>
                </a:lnTo>
                <a:lnTo>
                  <a:pt x="854278" y="230162"/>
                </a:lnTo>
                <a:lnTo>
                  <a:pt x="854951" y="225082"/>
                </a:lnTo>
                <a:lnTo>
                  <a:pt x="855560" y="223812"/>
                </a:lnTo>
                <a:lnTo>
                  <a:pt x="858062" y="221272"/>
                </a:lnTo>
                <a:lnTo>
                  <a:pt x="858951" y="220002"/>
                </a:lnTo>
                <a:lnTo>
                  <a:pt x="859828" y="218732"/>
                </a:lnTo>
                <a:lnTo>
                  <a:pt x="861250" y="216192"/>
                </a:lnTo>
                <a:lnTo>
                  <a:pt x="861250" y="214922"/>
                </a:lnTo>
                <a:lnTo>
                  <a:pt x="857719" y="216192"/>
                </a:lnTo>
                <a:lnTo>
                  <a:pt x="856983" y="217462"/>
                </a:lnTo>
                <a:lnTo>
                  <a:pt x="855903" y="220002"/>
                </a:lnTo>
                <a:lnTo>
                  <a:pt x="854621" y="220002"/>
                </a:lnTo>
                <a:lnTo>
                  <a:pt x="854951" y="216192"/>
                </a:lnTo>
                <a:lnTo>
                  <a:pt x="855091" y="212382"/>
                </a:lnTo>
                <a:lnTo>
                  <a:pt x="854824" y="212382"/>
                </a:lnTo>
                <a:lnTo>
                  <a:pt x="853668" y="211112"/>
                </a:lnTo>
                <a:lnTo>
                  <a:pt x="853668" y="284429"/>
                </a:lnTo>
                <a:lnTo>
                  <a:pt x="853668" y="284772"/>
                </a:lnTo>
                <a:lnTo>
                  <a:pt x="853287" y="284772"/>
                </a:lnTo>
                <a:lnTo>
                  <a:pt x="853668" y="284429"/>
                </a:lnTo>
                <a:lnTo>
                  <a:pt x="853668" y="211112"/>
                </a:lnTo>
                <a:lnTo>
                  <a:pt x="853274" y="210413"/>
                </a:lnTo>
                <a:lnTo>
                  <a:pt x="853274" y="266992"/>
                </a:lnTo>
                <a:lnTo>
                  <a:pt x="852995" y="268262"/>
                </a:lnTo>
                <a:lnTo>
                  <a:pt x="852398" y="268617"/>
                </a:lnTo>
                <a:lnTo>
                  <a:pt x="852398" y="284378"/>
                </a:lnTo>
                <a:lnTo>
                  <a:pt x="852398" y="284772"/>
                </a:lnTo>
                <a:lnTo>
                  <a:pt x="852119" y="284772"/>
                </a:lnTo>
                <a:lnTo>
                  <a:pt x="852398" y="284378"/>
                </a:lnTo>
                <a:lnTo>
                  <a:pt x="852398" y="268617"/>
                </a:lnTo>
                <a:lnTo>
                  <a:pt x="850823" y="269532"/>
                </a:lnTo>
                <a:lnTo>
                  <a:pt x="850823" y="286042"/>
                </a:lnTo>
                <a:lnTo>
                  <a:pt x="849528" y="286042"/>
                </a:lnTo>
                <a:lnTo>
                  <a:pt x="849757" y="284988"/>
                </a:lnTo>
                <a:lnTo>
                  <a:pt x="850544" y="284988"/>
                </a:lnTo>
                <a:lnTo>
                  <a:pt x="850823" y="286042"/>
                </a:lnTo>
                <a:lnTo>
                  <a:pt x="850823" y="269532"/>
                </a:lnTo>
                <a:lnTo>
                  <a:pt x="849528" y="270802"/>
                </a:lnTo>
                <a:lnTo>
                  <a:pt x="847750" y="272288"/>
                </a:lnTo>
                <a:lnTo>
                  <a:pt x="846709" y="272288"/>
                </a:lnTo>
                <a:lnTo>
                  <a:pt x="846709" y="287312"/>
                </a:lnTo>
                <a:lnTo>
                  <a:pt x="846289" y="288582"/>
                </a:lnTo>
                <a:lnTo>
                  <a:pt x="846023" y="287312"/>
                </a:lnTo>
                <a:lnTo>
                  <a:pt x="846709" y="287312"/>
                </a:lnTo>
                <a:lnTo>
                  <a:pt x="846709" y="272288"/>
                </a:lnTo>
                <a:lnTo>
                  <a:pt x="844677" y="272288"/>
                </a:lnTo>
                <a:lnTo>
                  <a:pt x="844677" y="287312"/>
                </a:lnTo>
                <a:lnTo>
                  <a:pt x="844677" y="288582"/>
                </a:lnTo>
                <a:lnTo>
                  <a:pt x="843788" y="288582"/>
                </a:lnTo>
                <a:lnTo>
                  <a:pt x="841679" y="289852"/>
                </a:lnTo>
                <a:lnTo>
                  <a:pt x="839063" y="289852"/>
                </a:lnTo>
                <a:lnTo>
                  <a:pt x="836904" y="291122"/>
                </a:lnTo>
                <a:lnTo>
                  <a:pt x="836752" y="291122"/>
                </a:lnTo>
                <a:lnTo>
                  <a:pt x="832446" y="290156"/>
                </a:lnTo>
                <a:lnTo>
                  <a:pt x="832294" y="289852"/>
                </a:lnTo>
                <a:lnTo>
                  <a:pt x="832104" y="289267"/>
                </a:lnTo>
                <a:lnTo>
                  <a:pt x="832104" y="288798"/>
                </a:lnTo>
                <a:lnTo>
                  <a:pt x="832104" y="287312"/>
                </a:lnTo>
                <a:lnTo>
                  <a:pt x="833386" y="287312"/>
                </a:lnTo>
                <a:lnTo>
                  <a:pt x="835279" y="289852"/>
                </a:lnTo>
                <a:lnTo>
                  <a:pt x="837628" y="289852"/>
                </a:lnTo>
                <a:lnTo>
                  <a:pt x="838923" y="288582"/>
                </a:lnTo>
                <a:lnTo>
                  <a:pt x="839914" y="287426"/>
                </a:lnTo>
                <a:lnTo>
                  <a:pt x="840282" y="287528"/>
                </a:lnTo>
                <a:lnTo>
                  <a:pt x="840282" y="287312"/>
                </a:lnTo>
                <a:lnTo>
                  <a:pt x="841629" y="287312"/>
                </a:lnTo>
                <a:lnTo>
                  <a:pt x="840892" y="288582"/>
                </a:lnTo>
                <a:lnTo>
                  <a:pt x="842911" y="288582"/>
                </a:lnTo>
                <a:lnTo>
                  <a:pt x="843521" y="287312"/>
                </a:lnTo>
                <a:lnTo>
                  <a:pt x="844677" y="287312"/>
                </a:lnTo>
                <a:lnTo>
                  <a:pt x="844677" y="272288"/>
                </a:lnTo>
                <a:lnTo>
                  <a:pt x="844207" y="272288"/>
                </a:lnTo>
                <a:lnTo>
                  <a:pt x="845489" y="271018"/>
                </a:lnTo>
                <a:lnTo>
                  <a:pt x="845388" y="270192"/>
                </a:lnTo>
                <a:lnTo>
                  <a:pt x="845756" y="270802"/>
                </a:lnTo>
                <a:lnTo>
                  <a:pt x="848525" y="270802"/>
                </a:lnTo>
                <a:lnTo>
                  <a:pt x="850392" y="269532"/>
                </a:lnTo>
                <a:lnTo>
                  <a:pt x="852246" y="268262"/>
                </a:lnTo>
                <a:lnTo>
                  <a:pt x="852246" y="266992"/>
                </a:lnTo>
                <a:lnTo>
                  <a:pt x="852246" y="265722"/>
                </a:lnTo>
                <a:lnTo>
                  <a:pt x="852398" y="264452"/>
                </a:lnTo>
                <a:lnTo>
                  <a:pt x="853274" y="266992"/>
                </a:lnTo>
                <a:lnTo>
                  <a:pt x="853274" y="210413"/>
                </a:lnTo>
                <a:lnTo>
                  <a:pt x="852995" y="209918"/>
                </a:lnTo>
                <a:lnTo>
                  <a:pt x="852995" y="261912"/>
                </a:lnTo>
                <a:lnTo>
                  <a:pt x="849934" y="261912"/>
                </a:lnTo>
                <a:lnTo>
                  <a:pt x="842518" y="263182"/>
                </a:lnTo>
                <a:lnTo>
                  <a:pt x="842340" y="262128"/>
                </a:lnTo>
                <a:lnTo>
                  <a:pt x="842162" y="260858"/>
                </a:lnTo>
                <a:lnTo>
                  <a:pt x="843915" y="262128"/>
                </a:lnTo>
                <a:lnTo>
                  <a:pt x="846836" y="262128"/>
                </a:lnTo>
                <a:lnTo>
                  <a:pt x="845705" y="260858"/>
                </a:lnTo>
                <a:lnTo>
                  <a:pt x="844943" y="259588"/>
                </a:lnTo>
                <a:lnTo>
                  <a:pt x="846239" y="259588"/>
                </a:lnTo>
                <a:lnTo>
                  <a:pt x="846099" y="260642"/>
                </a:lnTo>
                <a:lnTo>
                  <a:pt x="848804" y="260642"/>
                </a:lnTo>
                <a:lnTo>
                  <a:pt x="848868" y="259372"/>
                </a:lnTo>
                <a:lnTo>
                  <a:pt x="849071" y="259588"/>
                </a:lnTo>
                <a:lnTo>
                  <a:pt x="849236" y="259511"/>
                </a:lnTo>
                <a:lnTo>
                  <a:pt x="849528" y="260642"/>
                </a:lnTo>
                <a:lnTo>
                  <a:pt x="849934" y="260642"/>
                </a:lnTo>
                <a:lnTo>
                  <a:pt x="850493" y="259372"/>
                </a:lnTo>
                <a:lnTo>
                  <a:pt x="850684" y="258800"/>
                </a:lnTo>
                <a:lnTo>
                  <a:pt x="851649" y="258318"/>
                </a:lnTo>
                <a:lnTo>
                  <a:pt x="851230" y="257225"/>
                </a:lnTo>
                <a:lnTo>
                  <a:pt x="851369" y="256832"/>
                </a:lnTo>
                <a:lnTo>
                  <a:pt x="852246" y="259372"/>
                </a:lnTo>
                <a:lnTo>
                  <a:pt x="852792" y="260642"/>
                </a:lnTo>
                <a:lnTo>
                  <a:pt x="852995" y="261912"/>
                </a:lnTo>
                <a:lnTo>
                  <a:pt x="852995" y="209918"/>
                </a:lnTo>
                <a:lnTo>
                  <a:pt x="852246" y="208572"/>
                </a:lnTo>
                <a:lnTo>
                  <a:pt x="852119" y="211112"/>
                </a:lnTo>
                <a:lnTo>
                  <a:pt x="852055" y="216192"/>
                </a:lnTo>
                <a:lnTo>
                  <a:pt x="851979" y="217462"/>
                </a:lnTo>
                <a:lnTo>
                  <a:pt x="851916" y="221272"/>
                </a:lnTo>
                <a:lnTo>
                  <a:pt x="851776" y="221145"/>
                </a:lnTo>
                <a:lnTo>
                  <a:pt x="851776" y="249212"/>
                </a:lnTo>
                <a:lnTo>
                  <a:pt x="851306" y="250482"/>
                </a:lnTo>
                <a:lnTo>
                  <a:pt x="849744" y="247942"/>
                </a:lnTo>
                <a:lnTo>
                  <a:pt x="848995" y="247942"/>
                </a:lnTo>
                <a:lnTo>
                  <a:pt x="848106" y="246672"/>
                </a:lnTo>
                <a:lnTo>
                  <a:pt x="846836" y="246672"/>
                </a:lnTo>
                <a:lnTo>
                  <a:pt x="846709" y="246507"/>
                </a:lnTo>
                <a:lnTo>
                  <a:pt x="846709" y="258102"/>
                </a:lnTo>
                <a:lnTo>
                  <a:pt x="846442" y="258102"/>
                </a:lnTo>
                <a:lnTo>
                  <a:pt x="846366" y="258622"/>
                </a:lnTo>
                <a:lnTo>
                  <a:pt x="846099" y="258318"/>
                </a:lnTo>
                <a:lnTo>
                  <a:pt x="845400" y="258318"/>
                </a:lnTo>
                <a:lnTo>
                  <a:pt x="845362" y="258127"/>
                </a:lnTo>
                <a:lnTo>
                  <a:pt x="846366" y="257048"/>
                </a:lnTo>
                <a:lnTo>
                  <a:pt x="846582" y="257048"/>
                </a:lnTo>
                <a:lnTo>
                  <a:pt x="846709" y="258102"/>
                </a:lnTo>
                <a:lnTo>
                  <a:pt x="846709" y="246507"/>
                </a:lnTo>
                <a:lnTo>
                  <a:pt x="846569" y="246316"/>
                </a:lnTo>
                <a:lnTo>
                  <a:pt x="846569" y="245618"/>
                </a:lnTo>
                <a:lnTo>
                  <a:pt x="846048" y="245618"/>
                </a:lnTo>
                <a:lnTo>
                  <a:pt x="844943" y="244132"/>
                </a:lnTo>
                <a:lnTo>
                  <a:pt x="847178" y="244132"/>
                </a:lnTo>
                <a:lnTo>
                  <a:pt x="850417" y="245402"/>
                </a:lnTo>
                <a:lnTo>
                  <a:pt x="850823" y="246672"/>
                </a:lnTo>
                <a:lnTo>
                  <a:pt x="851776" y="249212"/>
                </a:lnTo>
                <a:lnTo>
                  <a:pt x="851776" y="221145"/>
                </a:lnTo>
                <a:lnTo>
                  <a:pt x="849337" y="218732"/>
                </a:lnTo>
                <a:lnTo>
                  <a:pt x="846442" y="216192"/>
                </a:lnTo>
                <a:lnTo>
                  <a:pt x="846023" y="216192"/>
                </a:lnTo>
                <a:lnTo>
                  <a:pt x="846099" y="218732"/>
                </a:lnTo>
                <a:lnTo>
                  <a:pt x="847255" y="221272"/>
                </a:lnTo>
                <a:lnTo>
                  <a:pt x="848728" y="222542"/>
                </a:lnTo>
                <a:lnTo>
                  <a:pt x="851014" y="225082"/>
                </a:lnTo>
                <a:lnTo>
                  <a:pt x="851369" y="226352"/>
                </a:lnTo>
                <a:lnTo>
                  <a:pt x="851573" y="231432"/>
                </a:lnTo>
                <a:lnTo>
                  <a:pt x="851573" y="237782"/>
                </a:lnTo>
                <a:lnTo>
                  <a:pt x="851573" y="237998"/>
                </a:lnTo>
                <a:lnTo>
                  <a:pt x="851509" y="240665"/>
                </a:lnTo>
                <a:lnTo>
                  <a:pt x="851369" y="241592"/>
                </a:lnTo>
                <a:lnTo>
                  <a:pt x="850823" y="241592"/>
                </a:lnTo>
                <a:lnTo>
                  <a:pt x="850709" y="241427"/>
                </a:lnTo>
                <a:lnTo>
                  <a:pt x="851509" y="240665"/>
                </a:lnTo>
                <a:lnTo>
                  <a:pt x="851509" y="237998"/>
                </a:lnTo>
                <a:lnTo>
                  <a:pt x="849566" y="237998"/>
                </a:lnTo>
                <a:lnTo>
                  <a:pt x="849528" y="237782"/>
                </a:lnTo>
                <a:lnTo>
                  <a:pt x="848461" y="235242"/>
                </a:lnTo>
                <a:lnTo>
                  <a:pt x="847852" y="235242"/>
                </a:lnTo>
                <a:lnTo>
                  <a:pt x="847445" y="233972"/>
                </a:lnTo>
                <a:lnTo>
                  <a:pt x="848664" y="233972"/>
                </a:lnTo>
                <a:lnTo>
                  <a:pt x="849528" y="235242"/>
                </a:lnTo>
                <a:lnTo>
                  <a:pt x="850823" y="236512"/>
                </a:lnTo>
                <a:lnTo>
                  <a:pt x="851573" y="237782"/>
                </a:lnTo>
                <a:lnTo>
                  <a:pt x="851573" y="231432"/>
                </a:lnTo>
                <a:lnTo>
                  <a:pt x="851369" y="232702"/>
                </a:lnTo>
                <a:lnTo>
                  <a:pt x="850493" y="232702"/>
                </a:lnTo>
                <a:lnTo>
                  <a:pt x="850087" y="231432"/>
                </a:lnTo>
                <a:lnTo>
                  <a:pt x="850087" y="230162"/>
                </a:lnTo>
                <a:lnTo>
                  <a:pt x="849147" y="230162"/>
                </a:lnTo>
                <a:lnTo>
                  <a:pt x="848804" y="228892"/>
                </a:lnTo>
                <a:lnTo>
                  <a:pt x="848804" y="226352"/>
                </a:lnTo>
                <a:lnTo>
                  <a:pt x="848804" y="223812"/>
                </a:lnTo>
                <a:lnTo>
                  <a:pt x="847039" y="222542"/>
                </a:lnTo>
                <a:lnTo>
                  <a:pt x="846226" y="224015"/>
                </a:lnTo>
                <a:lnTo>
                  <a:pt x="846226" y="235458"/>
                </a:lnTo>
                <a:lnTo>
                  <a:pt x="845083" y="235458"/>
                </a:lnTo>
                <a:lnTo>
                  <a:pt x="844372" y="236080"/>
                </a:lnTo>
                <a:lnTo>
                  <a:pt x="846162" y="233972"/>
                </a:lnTo>
                <a:lnTo>
                  <a:pt x="846226" y="235458"/>
                </a:lnTo>
                <a:lnTo>
                  <a:pt x="846226" y="224015"/>
                </a:lnTo>
                <a:lnTo>
                  <a:pt x="845629" y="225082"/>
                </a:lnTo>
                <a:lnTo>
                  <a:pt x="845489" y="225082"/>
                </a:lnTo>
                <a:lnTo>
                  <a:pt x="845959" y="226352"/>
                </a:lnTo>
                <a:lnTo>
                  <a:pt x="844397" y="226352"/>
                </a:lnTo>
                <a:lnTo>
                  <a:pt x="844397" y="232702"/>
                </a:lnTo>
                <a:lnTo>
                  <a:pt x="841768" y="232702"/>
                </a:lnTo>
                <a:lnTo>
                  <a:pt x="841425" y="233972"/>
                </a:lnTo>
                <a:lnTo>
                  <a:pt x="841679" y="233972"/>
                </a:lnTo>
                <a:lnTo>
                  <a:pt x="842048" y="235242"/>
                </a:lnTo>
                <a:lnTo>
                  <a:pt x="843927" y="236474"/>
                </a:lnTo>
                <a:lnTo>
                  <a:pt x="843013" y="237261"/>
                </a:lnTo>
                <a:lnTo>
                  <a:pt x="841629" y="236512"/>
                </a:lnTo>
                <a:lnTo>
                  <a:pt x="841159" y="236512"/>
                </a:lnTo>
                <a:lnTo>
                  <a:pt x="841159" y="237782"/>
                </a:lnTo>
                <a:lnTo>
                  <a:pt x="841375" y="238302"/>
                </a:lnTo>
                <a:lnTo>
                  <a:pt x="839825" y="238887"/>
                </a:lnTo>
                <a:lnTo>
                  <a:pt x="839825" y="243357"/>
                </a:lnTo>
                <a:lnTo>
                  <a:pt x="839343" y="243078"/>
                </a:lnTo>
                <a:lnTo>
                  <a:pt x="839673" y="243078"/>
                </a:lnTo>
                <a:lnTo>
                  <a:pt x="839825" y="243357"/>
                </a:lnTo>
                <a:lnTo>
                  <a:pt x="839825" y="238887"/>
                </a:lnTo>
                <a:lnTo>
                  <a:pt x="839063" y="239179"/>
                </a:lnTo>
                <a:lnTo>
                  <a:pt x="839063" y="266992"/>
                </a:lnTo>
                <a:lnTo>
                  <a:pt x="839063" y="268262"/>
                </a:lnTo>
                <a:lnTo>
                  <a:pt x="839000" y="270802"/>
                </a:lnTo>
                <a:lnTo>
                  <a:pt x="838949" y="271018"/>
                </a:lnTo>
                <a:lnTo>
                  <a:pt x="838771" y="271018"/>
                </a:lnTo>
                <a:lnTo>
                  <a:pt x="839000" y="270802"/>
                </a:lnTo>
                <a:lnTo>
                  <a:pt x="839000" y="268325"/>
                </a:lnTo>
                <a:lnTo>
                  <a:pt x="837628" y="269532"/>
                </a:lnTo>
                <a:lnTo>
                  <a:pt x="834986" y="270802"/>
                </a:lnTo>
                <a:lnTo>
                  <a:pt x="834339" y="270802"/>
                </a:lnTo>
                <a:lnTo>
                  <a:pt x="834339" y="271018"/>
                </a:lnTo>
                <a:lnTo>
                  <a:pt x="833856" y="271018"/>
                </a:lnTo>
                <a:lnTo>
                  <a:pt x="832434" y="270281"/>
                </a:lnTo>
                <a:lnTo>
                  <a:pt x="833793" y="269532"/>
                </a:lnTo>
                <a:lnTo>
                  <a:pt x="835952" y="269532"/>
                </a:lnTo>
                <a:lnTo>
                  <a:pt x="836904" y="268262"/>
                </a:lnTo>
                <a:lnTo>
                  <a:pt x="837704" y="268262"/>
                </a:lnTo>
                <a:lnTo>
                  <a:pt x="838530" y="266992"/>
                </a:lnTo>
                <a:lnTo>
                  <a:pt x="839063" y="266992"/>
                </a:lnTo>
                <a:lnTo>
                  <a:pt x="839063" y="239179"/>
                </a:lnTo>
                <a:lnTo>
                  <a:pt x="838796" y="239268"/>
                </a:lnTo>
                <a:lnTo>
                  <a:pt x="838212" y="239268"/>
                </a:lnTo>
                <a:lnTo>
                  <a:pt x="838212" y="254292"/>
                </a:lnTo>
                <a:lnTo>
                  <a:pt x="837984" y="254508"/>
                </a:lnTo>
                <a:lnTo>
                  <a:pt x="837374" y="254508"/>
                </a:lnTo>
                <a:lnTo>
                  <a:pt x="836663" y="254317"/>
                </a:lnTo>
                <a:lnTo>
                  <a:pt x="838212" y="254292"/>
                </a:lnTo>
                <a:lnTo>
                  <a:pt x="838212" y="239268"/>
                </a:lnTo>
                <a:lnTo>
                  <a:pt x="838581" y="237998"/>
                </a:lnTo>
                <a:lnTo>
                  <a:pt x="838860" y="236728"/>
                </a:lnTo>
                <a:lnTo>
                  <a:pt x="837984" y="236728"/>
                </a:lnTo>
                <a:lnTo>
                  <a:pt x="837984" y="251752"/>
                </a:lnTo>
                <a:lnTo>
                  <a:pt x="835634" y="251752"/>
                </a:lnTo>
                <a:lnTo>
                  <a:pt x="835634" y="262255"/>
                </a:lnTo>
                <a:lnTo>
                  <a:pt x="835609" y="262128"/>
                </a:lnTo>
                <a:lnTo>
                  <a:pt x="835634" y="262255"/>
                </a:lnTo>
                <a:lnTo>
                  <a:pt x="835634" y="251752"/>
                </a:lnTo>
                <a:lnTo>
                  <a:pt x="835075" y="251752"/>
                </a:lnTo>
                <a:lnTo>
                  <a:pt x="832294" y="252945"/>
                </a:lnTo>
                <a:lnTo>
                  <a:pt x="832294" y="264452"/>
                </a:lnTo>
                <a:lnTo>
                  <a:pt x="832231" y="265722"/>
                </a:lnTo>
                <a:lnTo>
                  <a:pt x="829906" y="266496"/>
                </a:lnTo>
                <a:lnTo>
                  <a:pt x="829906" y="268973"/>
                </a:lnTo>
                <a:lnTo>
                  <a:pt x="828573" y="268262"/>
                </a:lnTo>
                <a:lnTo>
                  <a:pt x="829729" y="268262"/>
                </a:lnTo>
                <a:lnTo>
                  <a:pt x="829906" y="268973"/>
                </a:lnTo>
                <a:lnTo>
                  <a:pt x="829906" y="266496"/>
                </a:lnTo>
                <a:lnTo>
                  <a:pt x="828370" y="266992"/>
                </a:lnTo>
                <a:lnTo>
                  <a:pt x="827874" y="267906"/>
                </a:lnTo>
                <a:lnTo>
                  <a:pt x="827227" y="267563"/>
                </a:lnTo>
                <a:lnTo>
                  <a:pt x="828649" y="265722"/>
                </a:lnTo>
                <a:lnTo>
                  <a:pt x="829462" y="265722"/>
                </a:lnTo>
                <a:lnTo>
                  <a:pt x="830072" y="265938"/>
                </a:lnTo>
                <a:lnTo>
                  <a:pt x="830072" y="265125"/>
                </a:lnTo>
                <a:lnTo>
                  <a:pt x="830745" y="264452"/>
                </a:lnTo>
                <a:lnTo>
                  <a:pt x="832294" y="264452"/>
                </a:lnTo>
                <a:lnTo>
                  <a:pt x="832294" y="252945"/>
                </a:lnTo>
                <a:lnTo>
                  <a:pt x="832104" y="253022"/>
                </a:lnTo>
                <a:lnTo>
                  <a:pt x="831786" y="253022"/>
                </a:lnTo>
                <a:lnTo>
                  <a:pt x="827697" y="251968"/>
                </a:lnTo>
                <a:lnTo>
                  <a:pt x="826008" y="250698"/>
                </a:lnTo>
                <a:lnTo>
                  <a:pt x="825068" y="249999"/>
                </a:lnTo>
                <a:lnTo>
                  <a:pt x="825068" y="264515"/>
                </a:lnTo>
                <a:lnTo>
                  <a:pt x="823899" y="265722"/>
                </a:lnTo>
                <a:lnTo>
                  <a:pt x="821956" y="264668"/>
                </a:lnTo>
                <a:lnTo>
                  <a:pt x="821651" y="264452"/>
                </a:lnTo>
                <a:lnTo>
                  <a:pt x="823125" y="264452"/>
                </a:lnTo>
                <a:lnTo>
                  <a:pt x="823645" y="264668"/>
                </a:lnTo>
                <a:lnTo>
                  <a:pt x="823912" y="264668"/>
                </a:lnTo>
                <a:lnTo>
                  <a:pt x="823925" y="264452"/>
                </a:lnTo>
                <a:lnTo>
                  <a:pt x="825042" y="264452"/>
                </a:lnTo>
                <a:lnTo>
                  <a:pt x="825068" y="249999"/>
                </a:lnTo>
                <a:lnTo>
                  <a:pt x="824318" y="249428"/>
                </a:lnTo>
                <a:lnTo>
                  <a:pt x="823302" y="248158"/>
                </a:lnTo>
                <a:lnTo>
                  <a:pt x="822769" y="246888"/>
                </a:lnTo>
                <a:lnTo>
                  <a:pt x="826135" y="246888"/>
                </a:lnTo>
                <a:lnTo>
                  <a:pt x="826350" y="248158"/>
                </a:lnTo>
                <a:lnTo>
                  <a:pt x="827290" y="248158"/>
                </a:lnTo>
                <a:lnTo>
                  <a:pt x="829259" y="249428"/>
                </a:lnTo>
                <a:lnTo>
                  <a:pt x="829398" y="248158"/>
                </a:lnTo>
                <a:lnTo>
                  <a:pt x="829056" y="246888"/>
                </a:lnTo>
                <a:lnTo>
                  <a:pt x="828776" y="245618"/>
                </a:lnTo>
                <a:lnTo>
                  <a:pt x="828929" y="245618"/>
                </a:lnTo>
                <a:lnTo>
                  <a:pt x="831215" y="249428"/>
                </a:lnTo>
                <a:lnTo>
                  <a:pt x="834872" y="249428"/>
                </a:lnTo>
                <a:lnTo>
                  <a:pt x="834529" y="248158"/>
                </a:lnTo>
                <a:lnTo>
                  <a:pt x="834478" y="247942"/>
                </a:lnTo>
                <a:lnTo>
                  <a:pt x="836422" y="247942"/>
                </a:lnTo>
                <a:lnTo>
                  <a:pt x="835761" y="249212"/>
                </a:lnTo>
                <a:lnTo>
                  <a:pt x="835126" y="249212"/>
                </a:lnTo>
                <a:lnTo>
                  <a:pt x="836358" y="250482"/>
                </a:lnTo>
                <a:lnTo>
                  <a:pt x="837984" y="251752"/>
                </a:lnTo>
                <a:lnTo>
                  <a:pt x="837984" y="236728"/>
                </a:lnTo>
                <a:lnTo>
                  <a:pt x="837031" y="236728"/>
                </a:lnTo>
                <a:lnTo>
                  <a:pt x="837222" y="235458"/>
                </a:lnTo>
                <a:lnTo>
                  <a:pt x="837717" y="234188"/>
                </a:lnTo>
                <a:lnTo>
                  <a:pt x="837488" y="234188"/>
                </a:lnTo>
                <a:lnTo>
                  <a:pt x="834339" y="235292"/>
                </a:lnTo>
                <a:lnTo>
                  <a:pt x="834339" y="246672"/>
                </a:lnTo>
                <a:lnTo>
                  <a:pt x="834339" y="247129"/>
                </a:lnTo>
                <a:lnTo>
                  <a:pt x="834250" y="246672"/>
                </a:lnTo>
                <a:lnTo>
                  <a:pt x="834339" y="235292"/>
                </a:lnTo>
                <a:lnTo>
                  <a:pt x="833856" y="235458"/>
                </a:lnTo>
                <a:lnTo>
                  <a:pt x="833653" y="235458"/>
                </a:lnTo>
                <a:lnTo>
                  <a:pt x="833856" y="234188"/>
                </a:lnTo>
                <a:lnTo>
                  <a:pt x="834263" y="232918"/>
                </a:lnTo>
                <a:lnTo>
                  <a:pt x="833183" y="232918"/>
                </a:lnTo>
                <a:lnTo>
                  <a:pt x="832370" y="234188"/>
                </a:lnTo>
                <a:lnTo>
                  <a:pt x="832180" y="234188"/>
                </a:lnTo>
                <a:lnTo>
                  <a:pt x="830745" y="235458"/>
                </a:lnTo>
                <a:lnTo>
                  <a:pt x="829259" y="236728"/>
                </a:lnTo>
                <a:lnTo>
                  <a:pt x="826757" y="237998"/>
                </a:lnTo>
                <a:lnTo>
                  <a:pt x="826135" y="237998"/>
                </a:lnTo>
                <a:lnTo>
                  <a:pt x="821410" y="236728"/>
                </a:lnTo>
                <a:lnTo>
                  <a:pt x="821143" y="235458"/>
                </a:lnTo>
                <a:lnTo>
                  <a:pt x="822769" y="235458"/>
                </a:lnTo>
                <a:lnTo>
                  <a:pt x="823302" y="234188"/>
                </a:lnTo>
                <a:lnTo>
                  <a:pt x="823302" y="232918"/>
                </a:lnTo>
                <a:lnTo>
                  <a:pt x="816825" y="232918"/>
                </a:lnTo>
                <a:lnTo>
                  <a:pt x="815809" y="231902"/>
                </a:lnTo>
                <a:lnTo>
                  <a:pt x="815809" y="236728"/>
                </a:lnTo>
                <a:lnTo>
                  <a:pt x="815809" y="241808"/>
                </a:lnTo>
                <a:lnTo>
                  <a:pt x="815733" y="245618"/>
                </a:lnTo>
                <a:lnTo>
                  <a:pt x="815733" y="246888"/>
                </a:lnTo>
                <a:lnTo>
                  <a:pt x="815467" y="248158"/>
                </a:lnTo>
                <a:lnTo>
                  <a:pt x="815263" y="248158"/>
                </a:lnTo>
                <a:lnTo>
                  <a:pt x="815200" y="245618"/>
                </a:lnTo>
                <a:lnTo>
                  <a:pt x="815733" y="245618"/>
                </a:lnTo>
                <a:lnTo>
                  <a:pt x="815733" y="241808"/>
                </a:lnTo>
                <a:lnTo>
                  <a:pt x="814857" y="240538"/>
                </a:lnTo>
                <a:lnTo>
                  <a:pt x="814184" y="240538"/>
                </a:lnTo>
                <a:lnTo>
                  <a:pt x="814298" y="237998"/>
                </a:lnTo>
                <a:lnTo>
                  <a:pt x="814349" y="236728"/>
                </a:lnTo>
                <a:lnTo>
                  <a:pt x="814451" y="234188"/>
                </a:lnTo>
                <a:lnTo>
                  <a:pt x="815530" y="234188"/>
                </a:lnTo>
                <a:lnTo>
                  <a:pt x="815809" y="236728"/>
                </a:lnTo>
                <a:lnTo>
                  <a:pt x="815809" y="231902"/>
                </a:lnTo>
                <a:lnTo>
                  <a:pt x="814311" y="230378"/>
                </a:lnTo>
                <a:lnTo>
                  <a:pt x="812888" y="225298"/>
                </a:lnTo>
                <a:lnTo>
                  <a:pt x="813777" y="224028"/>
                </a:lnTo>
                <a:lnTo>
                  <a:pt x="814451" y="224028"/>
                </a:lnTo>
                <a:lnTo>
                  <a:pt x="814768" y="225298"/>
                </a:lnTo>
                <a:lnTo>
                  <a:pt x="814451" y="226568"/>
                </a:lnTo>
                <a:lnTo>
                  <a:pt x="814451" y="227838"/>
                </a:lnTo>
                <a:lnTo>
                  <a:pt x="815124" y="229209"/>
                </a:lnTo>
                <a:lnTo>
                  <a:pt x="815809" y="230378"/>
                </a:lnTo>
                <a:lnTo>
                  <a:pt x="817016" y="231648"/>
                </a:lnTo>
                <a:lnTo>
                  <a:pt x="818248" y="231648"/>
                </a:lnTo>
                <a:lnTo>
                  <a:pt x="818692" y="230378"/>
                </a:lnTo>
                <a:lnTo>
                  <a:pt x="819137" y="229209"/>
                </a:lnTo>
                <a:lnTo>
                  <a:pt x="819251" y="227838"/>
                </a:lnTo>
                <a:lnTo>
                  <a:pt x="819442" y="226568"/>
                </a:lnTo>
                <a:lnTo>
                  <a:pt x="820191" y="230378"/>
                </a:lnTo>
                <a:lnTo>
                  <a:pt x="821956" y="231648"/>
                </a:lnTo>
                <a:lnTo>
                  <a:pt x="825271" y="231648"/>
                </a:lnTo>
                <a:lnTo>
                  <a:pt x="824649" y="230378"/>
                </a:lnTo>
                <a:lnTo>
                  <a:pt x="823861" y="229209"/>
                </a:lnTo>
                <a:lnTo>
                  <a:pt x="823785" y="227838"/>
                </a:lnTo>
                <a:lnTo>
                  <a:pt x="825004" y="229108"/>
                </a:lnTo>
                <a:lnTo>
                  <a:pt x="825322" y="229108"/>
                </a:lnTo>
                <a:lnTo>
                  <a:pt x="825322" y="227838"/>
                </a:lnTo>
                <a:lnTo>
                  <a:pt x="826706" y="227838"/>
                </a:lnTo>
                <a:lnTo>
                  <a:pt x="826706" y="230378"/>
                </a:lnTo>
                <a:lnTo>
                  <a:pt x="830681" y="232918"/>
                </a:lnTo>
                <a:lnTo>
                  <a:pt x="831761" y="232918"/>
                </a:lnTo>
                <a:lnTo>
                  <a:pt x="832104" y="231648"/>
                </a:lnTo>
                <a:lnTo>
                  <a:pt x="832104" y="230378"/>
                </a:lnTo>
                <a:lnTo>
                  <a:pt x="833183" y="230378"/>
                </a:lnTo>
                <a:lnTo>
                  <a:pt x="833247" y="229108"/>
                </a:lnTo>
                <a:lnTo>
                  <a:pt x="833856" y="230378"/>
                </a:lnTo>
                <a:lnTo>
                  <a:pt x="834605" y="230378"/>
                </a:lnTo>
                <a:lnTo>
                  <a:pt x="835482" y="231648"/>
                </a:lnTo>
                <a:lnTo>
                  <a:pt x="836002" y="230378"/>
                </a:lnTo>
                <a:lnTo>
                  <a:pt x="839533" y="230378"/>
                </a:lnTo>
                <a:lnTo>
                  <a:pt x="841997" y="229260"/>
                </a:lnTo>
                <a:lnTo>
                  <a:pt x="844321" y="231432"/>
                </a:lnTo>
                <a:lnTo>
                  <a:pt x="844397" y="232702"/>
                </a:lnTo>
                <a:lnTo>
                  <a:pt x="844397" y="226352"/>
                </a:lnTo>
                <a:lnTo>
                  <a:pt x="844003" y="226352"/>
                </a:lnTo>
                <a:lnTo>
                  <a:pt x="842708" y="225082"/>
                </a:lnTo>
                <a:lnTo>
                  <a:pt x="842162" y="223812"/>
                </a:lnTo>
                <a:lnTo>
                  <a:pt x="839000" y="223812"/>
                </a:lnTo>
                <a:lnTo>
                  <a:pt x="839279" y="226352"/>
                </a:lnTo>
                <a:lnTo>
                  <a:pt x="839470" y="226568"/>
                </a:lnTo>
                <a:lnTo>
                  <a:pt x="839127" y="226568"/>
                </a:lnTo>
                <a:lnTo>
                  <a:pt x="838250" y="225298"/>
                </a:lnTo>
                <a:lnTo>
                  <a:pt x="838390" y="225298"/>
                </a:lnTo>
                <a:lnTo>
                  <a:pt x="838466" y="224028"/>
                </a:lnTo>
                <a:lnTo>
                  <a:pt x="834059" y="224028"/>
                </a:lnTo>
                <a:lnTo>
                  <a:pt x="831761" y="223164"/>
                </a:lnTo>
                <a:lnTo>
                  <a:pt x="831761" y="224028"/>
                </a:lnTo>
                <a:lnTo>
                  <a:pt x="831215" y="225298"/>
                </a:lnTo>
                <a:lnTo>
                  <a:pt x="830072" y="225298"/>
                </a:lnTo>
                <a:lnTo>
                  <a:pt x="830072" y="224028"/>
                </a:lnTo>
                <a:lnTo>
                  <a:pt x="831761" y="224028"/>
                </a:lnTo>
                <a:lnTo>
                  <a:pt x="831761" y="223164"/>
                </a:lnTo>
                <a:lnTo>
                  <a:pt x="830681" y="222758"/>
                </a:lnTo>
                <a:lnTo>
                  <a:pt x="832370" y="221488"/>
                </a:lnTo>
                <a:lnTo>
                  <a:pt x="832840" y="221488"/>
                </a:lnTo>
                <a:lnTo>
                  <a:pt x="832840" y="220218"/>
                </a:lnTo>
                <a:lnTo>
                  <a:pt x="829322" y="218948"/>
                </a:lnTo>
                <a:lnTo>
                  <a:pt x="827290" y="221488"/>
                </a:lnTo>
                <a:lnTo>
                  <a:pt x="824649" y="221488"/>
                </a:lnTo>
                <a:lnTo>
                  <a:pt x="825398" y="220218"/>
                </a:lnTo>
                <a:lnTo>
                  <a:pt x="827836" y="220218"/>
                </a:lnTo>
                <a:lnTo>
                  <a:pt x="828040" y="218948"/>
                </a:lnTo>
                <a:lnTo>
                  <a:pt x="827290" y="218948"/>
                </a:lnTo>
                <a:lnTo>
                  <a:pt x="826706" y="217678"/>
                </a:lnTo>
                <a:lnTo>
                  <a:pt x="829259" y="217678"/>
                </a:lnTo>
                <a:lnTo>
                  <a:pt x="831824" y="216408"/>
                </a:lnTo>
                <a:lnTo>
                  <a:pt x="831215" y="215138"/>
                </a:lnTo>
                <a:lnTo>
                  <a:pt x="829398" y="215138"/>
                </a:lnTo>
                <a:lnTo>
                  <a:pt x="827773" y="213868"/>
                </a:lnTo>
                <a:lnTo>
                  <a:pt x="824318" y="213868"/>
                </a:lnTo>
                <a:lnTo>
                  <a:pt x="825944" y="211328"/>
                </a:lnTo>
                <a:lnTo>
                  <a:pt x="826135" y="211328"/>
                </a:lnTo>
                <a:lnTo>
                  <a:pt x="827697" y="212598"/>
                </a:lnTo>
                <a:lnTo>
                  <a:pt x="829259" y="212598"/>
                </a:lnTo>
                <a:lnTo>
                  <a:pt x="829665" y="211328"/>
                </a:lnTo>
                <a:lnTo>
                  <a:pt x="829932" y="211328"/>
                </a:lnTo>
                <a:lnTo>
                  <a:pt x="830402" y="210058"/>
                </a:lnTo>
                <a:lnTo>
                  <a:pt x="831088" y="211328"/>
                </a:lnTo>
                <a:lnTo>
                  <a:pt x="831354" y="210058"/>
                </a:lnTo>
                <a:lnTo>
                  <a:pt x="833589" y="210058"/>
                </a:lnTo>
                <a:lnTo>
                  <a:pt x="834136" y="208788"/>
                </a:lnTo>
                <a:lnTo>
                  <a:pt x="834136" y="207518"/>
                </a:lnTo>
                <a:lnTo>
                  <a:pt x="829056" y="207518"/>
                </a:lnTo>
                <a:lnTo>
                  <a:pt x="828929" y="206248"/>
                </a:lnTo>
                <a:lnTo>
                  <a:pt x="830338" y="204978"/>
                </a:lnTo>
                <a:lnTo>
                  <a:pt x="831278" y="204978"/>
                </a:lnTo>
                <a:lnTo>
                  <a:pt x="831088" y="203708"/>
                </a:lnTo>
                <a:lnTo>
                  <a:pt x="831557" y="203708"/>
                </a:lnTo>
                <a:lnTo>
                  <a:pt x="832421" y="202438"/>
                </a:lnTo>
                <a:lnTo>
                  <a:pt x="834732" y="201168"/>
                </a:lnTo>
                <a:lnTo>
                  <a:pt x="834199" y="199898"/>
                </a:lnTo>
                <a:lnTo>
                  <a:pt x="828852" y="199898"/>
                </a:lnTo>
                <a:lnTo>
                  <a:pt x="830605" y="198628"/>
                </a:lnTo>
                <a:lnTo>
                  <a:pt x="831964" y="196088"/>
                </a:lnTo>
                <a:lnTo>
                  <a:pt x="832104" y="196088"/>
                </a:lnTo>
                <a:lnTo>
                  <a:pt x="830795" y="194818"/>
                </a:lnTo>
                <a:lnTo>
                  <a:pt x="830211" y="194818"/>
                </a:lnTo>
                <a:lnTo>
                  <a:pt x="828370" y="197358"/>
                </a:lnTo>
                <a:lnTo>
                  <a:pt x="826350" y="198628"/>
                </a:lnTo>
                <a:lnTo>
                  <a:pt x="826135" y="198628"/>
                </a:lnTo>
                <a:lnTo>
                  <a:pt x="825398" y="197358"/>
                </a:lnTo>
                <a:lnTo>
                  <a:pt x="823912" y="197358"/>
                </a:lnTo>
                <a:lnTo>
                  <a:pt x="823912" y="221488"/>
                </a:lnTo>
                <a:lnTo>
                  <a:pt x="823785" y="222758"/>
                </a:lnTo>
                <a:lnTo>
                  <a:pt x="822909" y="222758"/>
                </a:lnTo>
                <a:lnTo>
                  <a:pt x="821143" y="224028"/>
                </a:lnTo>
                <a:lnTo>
                  <a:pt x="820521" y="224028"/>
                </a:lnTo>
                <a:lnTo>
                  <a:pt x="820521" y="222758"/>
                </a:lnTo>
                <a:lnTo>
                  <a:pt x="820521" y="221488"/>
                </a:lnTo>
                <a:lnTo>
                  <a:pt x="821550" y="221488"/>
                </a:lnTo>
                <a:lnTo>
                  <a:pt x="822363" y="222758"/>
                </a:lnTo>
                <a:lnTo>
                  <a:pt x="822642" y="222758"/>
                </a:lnTo>
                <a:lnTo>
                  <a:pt x="822642" y="221488"/>
                </a:lnTo>
                <a:lnTo>
                  <a:pt x="823912" y="221488"/>
                </a:lnTo>
                <a:lnTo>
                  <a:pt x="823912" y="197358"/>
                </a:lnTo>
                <a:lnTo>
                  <a:pt x="823099" y="197358"/>
                </a:lnTo>
                <a:lnTo>
                  <a:pt x="822985" y="197497"/>
                </a:lnTo>
                <a:lnTo>
                  <a:pt x="822985" y="210058"/>
                </a:lnTo>
                <a:lnTo>
                  <a:pt x="822769" y="211328"/>
                </a:lnTo>
                <a:lnTo>
                  <a:pt x="820064" y="212598"/>
                </a:lnTo>
                <a:lnTo>
                  <a:pt x="819873" y="212750"/>
                </a:lnTo>
                <a:lnTo>
                  <a:pt x="819873" y="220218"/>
                </a:lnTo>
                <a:lnTo>
                  <a:pt x="819873" y="221488"/>
                </a:lnTo>
                <a:lnTo>
                  <a:pt x="818172" y="221488"/>
                </a:lnTo>
                <a:lnTo>
                  <a:pt x="817689" y="222758"/>
                </a:lnTo>
                <a:lnTo>
                  <a:pt x="817092" y="222758"/>
                </a:lnTo>
                <a:lnTo>
                  <a:pt x="815936" y="221488"/>
                </a:lnTo>
                <a:lnTo>
                  <a:pt x="815060" y="221488"/>
                </a:lnTo>
                <a:lnTo>
                  <a:pt x="813498" y="220218"/>
                </a:lnTo>
                <a:lnTo>
                  <a:pt x="815060" y="220218"/>
                </a:lnTo>
                <a:lnTo>
                  <a:pt x="815936" y="221488"/>
                </a:lnTo>
                <a:lnTo>
                  <a:pt x="817359" y="221488"/>
                </a:lnTo>
                <a:lnTo>
                  <a:pt x="818248" y="220218"/>
                </a:lnTo>
                <a:lnTo>
                  <a:pt x="819873" y="220218"/>
                </a:lnTo>
                <a:lnTo>
                  <a:pt x="819873" y="212750"/>
                </a:lnTo>
                <a:lnTo>
                  <a:pt x="818489" y="213829"/>
                </a:lnTo>
                <a:lnTo>
                  <a:pt x="816470" y="215138"/>
                </a:lnTo>
                <a:lnTo>
                  <a:pt x="814451" y="215138"/>
                </a:lnTo>
                <a:lnTo>
                  <a:pt x="814451" y="216408"/>
                </a:lnTo>
                <a:lnTo>
                  <a:pt x="813282" y="216408"/>
                </a:lnTo>
                <a:lnTo>
                  <a:pt x="813104" y="215138"/>
                </a:lnTo>
                <a:lnTo>
                  <a:pt x="813435" y="213868"/>
                </a:lnTo>
                <a:lnTo>
                  <a:pt x="818438" y="213868"/>
                </a:lnTo>
                <a:lnTo>
                  <a:pt x="818489" y="212598"/>
                </a:lnTo>
                <a:lnTo>
                  <a:pt x="818959" y="211328"/>
                </a:lnTo>
                <a:lnTo>
                  <a:pt x="820521" y="211328"/>
                </a:lnTo>
                <a:lnTo>
                  <a:pt x="820521" y="210058"/>
                </a:lnTo>
                <a:lnTo>
                  <a:pt x="822985" y="210058"/>
                </a:lnTo>
                <a:lnTo>
                  <a:pt x="822985" y="197497"/>
                </a:lnTo>
                <a:lnTo>
                  <a:pt x="821004" y="199898"/>
                </a:lnTo>
                <a:lnTo>
                  <a:pt x="820521" y="202438"/>
                </a:lnTo>
                <a:lnTo>
                  <a:pt x="820191" y="204978"/>
                </a:lnTo>
                <a:lnTo>
                  <a:pt x="813904" y="210058"/>
                </a:lnTo>
                <a:lnTo>
                  <a:pt x="812749" y="208788"/>
                </a:lnTo>
                <a:lnTo>
                  <a:pt x="812685" y="202438"/>
                </a:lnTo>
                <a:lnTo>
                  <a:pt x="812622" y="201168"/>
                </a:lnTo>
                <a:lnTo>
                  <a:pt x="811885" y="201168"/>
                </a:lnTo>
                <a:lnTo>
                  <a:pt x="811796" y="198628"/>
                </a:lnTo>
                <a:lnTo>
                  <a:pt x="812355" y="196088"/>
                </a:lnTo>
                <a:lnTo>
                  <a:pt x="815467" y="196088"/>
                </a:lnTo>
                <a:lnTo>
                  <a:pt x="814768" y="198628"/>
                </a:lnTo>
                <a:lnTo>
                  <a:pt x="816470" y="198628"/>
                </a:lnTo>
                <a:lnTo>
                  <a:pt x="817829" y="197358"/>
                </a:lnTo>
                <a:lnTo>
                  <a:pt x="818489" y="196088"/>
                </a:lnTo>
                <a:lnTo>
                  <a:pt x="819175" y="196088"/>
                </a:lnTo>
                <a:lnTo>
                  <a:pt x="819873" y="197358"/>
                </a:lnTo>
                <a:lnTo>
                  <a:pt x="822642" y="197358"/>
                </a:lnTo>
                <a:lnTo>
                  <a:pt x="822642" y="196088"/>
                </a:lnTo>
                <a:lnTo>
                  <a:pt x="822642" y="194818"/>
                </a:lnTo>
                <a:lnTo>
                  <a:pt x="819175" y="192278"/>
                </a:lnTo>
                <a:lnTo>
                  <a:pt x="817016" y="192278"/>
                </a:lnTo>
                <a:lnTo>
                  <a:pt x="815060" y="191008"/>
                </a:lnTo>
                <a:lnTo>
                  <a:pt x="818375" y="191008"/>
                </a:lnTo>
                <a:lnTo>
                  <a:pt x="821766" y="192278"/>
                </a:lnTo>
                <a:lnTo>
                  <a:pt x="824801" y="191008"/>
                </a:lnTo>
                <a:lnTo>
                  <a:pt x="825322" y="189738"/>
                </a:lnTo>
                <a:lnTo>
                  <a:pt x="823036" y="189738"/>
                </a:lnTo>
                <a:lnTo>
                  <a:pt x="822642" y="188468"/>
                </a:lnTo>
                <a:lnTo>
                  <a:pt x="820521" y="188468"/>
                </a:lnTo>
                <a:lnTo>
                  <a:pt x="820521" y="187198"/>
                </a:lnTo>
                <a:lnTo>
                  <a:pt x="821499" y="187198"/>
                </a:lnTo>
                <a:lnTo>
                  <a:pt x="824649" y="184658"/>
                </a:lnTo>
                <a:lnTo>
                  <a:pt x="825131" y="183388"/>
                </a:lnTo>
                <a:lnTo>
                  <a:pt x="822769" y="183388"/>
                </a:lnTo>
                <a:lnTo>
                  <a:pt x="818248" y="185928"/>
                </a:lnTo>
                <a:lnTo>
                  <a:pt x="817359" y="187198"/>
                </a:lnTo>
                <a:lnTo>
                  <a:pt x="817206" y="187198"/>
                </a:lnTo>
                <a:lnTo>
                  <a:pt x="817486" y="185928"/>
                </a:lnTo>
                <a:lnTo>
                  <a:pt x="817689" y="184658"/>
                </a:lnTo>
                <a:lnTo>
                  <a:pt x="817206" y="184658"/>
                </a:lnTo>
                <a:lnTo>
                  <a:pt x="816470" y="183388"/>
                </a:lnTo>
                <a:lnTo>
                  <a:pt x="813777" y="188468"/>
                </a:lnTo>
                <a:lnTo>
                  <a:pt x="813777" y="189738"/>
                </a:lnTo>
                <a:lnTo>
                  <a:pt x="813562" y="191008"/>
                </a:lnTo>
                <a:lnTo>
                  <a:pt x="813282" y="191008"/>
                </a:lnTo>
                <a:lnTo>
                  <a:pt x="813104" y="189738"/>
                </a:lnTo>
                <a:lnTo>
                  <a:pt x="812419" y="191008"/>
                </a:lnTo>
                <a:lnTo>
                  <a:pt x="811885" y="191008"/>
                </a:lnTo>
                <a:lnTo>
                  <a:pt x="811187" y="192278"/>
                </a:lnTo>
                <a:lnTo>
                  <a:pt x="811326" y="188468"/>
                </a:lnTo>
                <a:lnTo>
                  <a:pt x="811682" y="185928"/>
                </a:lnTo>
                <a:lnTo>
                  <a:pt x="812279" y="184658"/>
                </a:lnTo>
                <a:lnTo>
                  <a:pt x="813333" y="183388"/>
                </a:lnTo>
                <a:lnTo>
                  <a:pt x="814374" y="182118"/>
                </a:lnTo>
                <a:lnTo>
                  <a:pt x="816470" y="179578"/>
                </a:lnTo>
                <a:lnTo>
                  <a:pt x="817829" y="178308"/>
                </a:lnTo>
                <a:lnTo>
                  <a:pt x="817829" y="175768"/>
                </a:lnTo>
                <a:lnTo>
                  <a:pt x="814451" y="177038"/>
                </a:lnTo>
                <a:lnTo>
                  <a:pt x="813701" y="178308"/>
                </a:lnTo>
                <a:lnTo>
                  <a:pt x="812622" y="182118"/>
                </a:lnTo>
                <a:lnTo>
                  <a:pt x="811326" y="180848"/>
                </a:lnTo>
                <a:lnTo>
                  <a:pt x="811682" y="177038"/>
                </a:lnTo>
                <a:lnTo>
                  <a:pt x="811796" y="174498"/>
                </a:lnTo>
                <a:lnTo>
                  <a:pt x="811542" y="173228"/>
                </a:lnTo>
                <a:lnTo>
                  <a:pt x="810387" y="172085"/>
                </a:lnTo>
                <a:lnTo>
                  <a:pt x="810387" y="244348"/>
                </a:lnTo>
                <a:lnTo>
                  <a:pt x="809917" y="244348"/>
                </a:lnTo>
                <a:lnTo>
                  <a:pt x="810196" y="243078"/>
                </a:lnTo>
                <a:lnTo>
                  <a:pt x="810387" y="244348"/>
                </a:lnTo>
                <a:lnTo>
                  <a:pt x="810387" y="172085"/>
                </a:lnTo>
                <a:lnTo>
                  <a:pt x="809993" y="171704"/>
                </a:lnTo>
                <a:lnTo>
                  <a:pt x="809993" y="227838"/>
                </a:lnTo>
                <a:lnTo>
                  <a:pt x="809840" y="228511"/>
                </a:lnTo>
                <a:lnTo>
                  <a:pt x="809840" y="417068"/>
                </a:lnTo>
                <a:lnTo>
                  <a:pt x="809498" y="417068"/>
                </a:lnTo>
                <a:lnTo>
                  <a:pt x="809840" y="417068"/>
                </a:lnTo>
                <a:lnTo>
                  <a:pt x="809840" y="228511"/>
                </a:lnTo>
                <a:lnTo>
                  <a:pt x="809701" y="229108"/>
                </a:lnTo>
                <a:lnTo>
                  <a:pt x="807948" y="230174"/>
                </a:lnTo>
                <a:lnTo>
                  <a:pt x="807948" y="460311"/>
                </a:lnTo>
                <a:lnTo>
                  <a:pt x="807491" y="461302"/>
                </a:lnTo>
                <a:lnTo>
                  <a:pt x="806691" y="461302"/>
                </a:lnTo>
                <a:lnTo>
                  <a:pt x="806729" y="460946"/>
                </a:lnTo>
                <a:lnTo>
                  <a:pt x="807948" y="460311"/>
                </a:lnTo>
                <a:lnTo>
                  <a:pt x="807948" y="230174"/>
                </a:lnTo>
                <a:lnTo>
                  <a:pt x="807605" y="230378"/>
                </a:lnTo>
                <a:lnTo>
                  <a:pt x="807605" y="245618"/>
                </a:lnTo>
                <a:lnTo>
                  <a:pt x="807364" y="246557"/>
                </a:lnTo>
                <a:lnTo>
                  <a:pt x="807364" y="430822"/>
                </a:lnTo>
                <a:lnTo>
                  <a:pt x="807275" y="431038"/>
                </a:lnTo>
                <a:lnTo>
                  <a:pt x="802157" y="431050"/>
                </a:lnTo>
                <a:lnTo>
                  <a:pt x="802157" y="462572"/>
                </a:lnTo>
                <a:lnTo>
                  <a:pt x="800442" y="462572"/>
                </a:lnTo>
                <a:lnTo>
                  <a:pt x="801662" y="461784"/>
                </a:lnTo>
                <a:lnTo>
                  <a:pt x="802157" y="462572"/>
                </a:lnTo>
                <a:lnTo>
                  <a:pt x="802157" y="431050"/>
                </a:lnTo>
                <a:lnTo>
                  <a:pt x="694207" y="431050"/>
                </a:lnTo>
                <a:lnTo>
                  <a:pt x="694563" y="429793"/>
                </a:lnTo>
                <a:lnTo>
                  <a:pt x="770051" y="429780"/>
                </a:lnTo>
                <a:lnTo>
                  <a:pt x="769874" y="431038"/>
                </a:lnTo>
                <a:lnTo>
                  <a:pt x="773557" y="429780"/>
                </a:lnTo>
                <a:lnTo>
                  <a:pt x="776427" y="429780"/>
                </a:lnTo>
                <a:lnTo>
                  <a:pt x="776160" y="431038"/>
                </a:lnTo>
                <a:lnTo>
                  <a:pt x="777862" y="431038"/>
                </a:lnTo>
                <a:lnTo>
                  <a:pt x="779157" y="429780"/>
                </a:lnTo>
                <a:lnTo>
                  <a:pt x="783031" y="429780"/>
                </a:lnTo>
                <a:lnTo>
                  <a:pt x="783132" y="431038"/>
                </a:lnTo>
                <a:lnTo>
                  <a:pt x="784212" y="431038"/>
                </a:lnTo>
                <a:lnTo>
                  <a:pt x="785482" y="429780"/>
                </a:lnTo>
                <a:lnTo>
                  <a:pt x="787742" y="429780"/>
                </a:lnTo>
                <a:lnTo>
                  <a:pt x="788530" y="431038"/>
                </a:lnTo>
                <a:lnTo>
                  <a:pt x="788797" y="429780"/>
                </a:lnTo>
                <a:lnTo>
                  <a:pt x="802119" y="429780"/>
                </a:lnTo>
                <a:lnTo>
                  <a:pt x="802360" y="430822"/>
                </a:lnTo>
                <a:lnTo>
                  <a:pt x="803503" y="430822"/>
                </a:lnTo>
                <a:lnTo>
                  <a:pt x="805700" y="429780"/>
                </a:lnTo>
                <a:lnTo>
                  <a:pt x="806145" y="429780"/>
                </a:lnTo>
                <a:lnTo>
                  <a:pt x="805942" y="430822"/>
                </a:lnTo>
                <a:lnTo>
                  <a:pt x="807364" y="430822"/>
                </a:lnTo>
                <a:lnTo>
                  <a:pt x="807364" y="246557"/>
                </a:lnTo>
                <a:lnTo>
                  <a:pt x="807275" y="246888"/>
                </a:lnTo>
                <a:lnTo>
                  <a:pt x="806335" y="246888"/>
                </a:lnTo>
                <a:lnTo>
                  <a:pt x="806335" y="245618"/>
                </a:lnTo>
                <a:lnTo>
                  <a:pt x="807605" y="245618"/>
                </a:lnTo>
                <a:lnTo>
                  <a:pt x="807605" y="230378"/>
                </a:lnTo>
                <a:lnTo>
                  <a:pt x="806335" y="231648"/>
                </a:lnTo>
                <a:lnTo>
                  <a:pt x="804303" y="233387"/>
                </a:lnTo>
                <a:lnTo>
                  <a:pt x="804303" y="246888"/>
                </a:lnTo>
                <a:lnTo>
                  <a:pt x="803973" y="248158"/>
                </a:lnTo>
                <a:lnTo>
                  <a:pt x="802894" y="248158"/>
                </a:lnTo>
                <a:lnTo>
                  <a:pt x="802894" y="246888"/>
                </a:lnTo>
                <a:lnTo>
                  <a:pt x="804303" y="246888"/>
                </a:lnTo>
                <a:lnTo>
                  <a:pt x="804303" y="233387"/>
                </a:lnTo>
                <a:lnTo>
                  <a:pt x="803363" y="234188"/>
                </a:lnTo>
                <a:lnTo>
                  <a:pt x="801547" y="235229"/>
                </a:lnTo>
                <a:lnTo>
                  <a:pt x="801547" y="246888"/>
                </a:lnTo>
                <a:lnTo>
                  <a:pt x="801547" y="248158"/>
                </a:lnTo>
                <a:lnTo>
                  <a:pt x="800735" y="249428"/>
                </a:lnTo>
                <a:lnTo>
                  <a:pt x="799642" y="249428"/>
                </a:lnTo>
                <a:lnTo>
                  <a:pt x="798614" y="250698"/>
                </a:lnTo>
                <a:lnTo>
                  <a:pt x="796277" y="250698"/>
                </a:lnTo>
                <a:lnTo>
                  <a:pt x="797801" y="249440"/>
                </a:lnTo>
                <a:lnTo>
                  <a:pt x="798944" y="249428"/>
                </a:lnTo>
                <a:lnTo>
                  <a:pt x="799312" y="248754"/>
                </a:lnTo>
                <a:lnTo>
                  <a:pt x="800595" y="248170"/>
                </a:lnTo>
                <a:lnTo>
                  <a:pt x="799947" y="247942"/>
                </a:lnTo>
                <a:lnTo>
                  <a:pt x="800442" y="246888"/>
                </a:lnTo>
                <a:lnTo>
                  <a:pt x="801547" y="246888"/>
                </a:lnTo>
                <a:lnTo>
                  <a:pt x="801547" y="235229"/>
                </a:lnTo>
                <a:lnTo>
                  <a:pt x="801128" y="235458"/>
                </a:lnTo>
                <a:lnTo>
                  <a:pt x="798614" y="236220"/>
                </a:lnTo>
                <a:lnTo>
                  <a:pt x="798614" y="246888"/>
                </a:lnTo>
                <a:lnTo>
                  <a:pt x="798309" y="247357"/>
                </a:lnTo>
                <a:lnTo>
                  <a:pt x="797064" y="246900"/>
                </a:lnTo>
                <a:lnTo>
                  <a:pt x="798614" y="246888"/>
                </a:lnTo>
                <a:lnTo>
                  <a:pt x="798614" y="236220"/>
                </a:lnTo>
                <a:lnTo>
                  <a:pt x="796874" y="236728"/>
                </a:lnTo>
                <a:lnTo>
                  <a:pt x="794626" y="235851"/>
                </a:lnTo>
                <a:lnTo>
                  <a:pt x="794626" y="291338"/>
                </a:lnTo>
                <a:lnTo>
                  <a:pt x="794169" y="291642"/>
                </a:lnTo>
                <a:lnTo>
                  <a:pt x="794169" y="310388"/>
                </a:lnTo>
                <a:lnTo>
                  <a:pt x="793788" y="311162"/>
                </a:lnTo>
                <a:lnTo>
                  <a:pt x="793051" y="310388"/>
                </a:lnTo>
                <a:lnTo>
                  <a:pt x="794169" y="310388"/>
                </a:lnTo>
                <a:lnTo>
                  <a:pt x="794169" y="291642"/>
                </a:lnTo>
                <a:lnTo>
                  <a:pt x="790765" y="293878"/>
                </a:lnTo>
                <a:lnTo>
                  <a:pt x="789343" y="293878"/>
                </a:lnTo>
                <a:lnTo>
                  <a:pt x="789343" y="292620"/>
                </a:lnTo>
                <a:lnTo>
                  <a:pt x="791451" y="292620"/>
                </a:lnTo>
                <a:lnTo>
                  <a:pt x="791324" y="291350"/>
                </a:lnTo>
                <a:lnTo>
                  <a:pt x="794626" y="291338"/>
                </a:lnTo>
                <a:lnTo>
                  <a:pt x="794626" y="235851"/>
                </a:lnTo>
                <a:lnTo>
                  <a:pt x="794435" y="235775"/>
                </a:lnTo>
                <a:lnTo>
                  <a:pt x="794435" y="267208"/>
                </a:lnTo>
                <a:lnTo>
                  <a:pt x="793153" y="268478"/>
                </a:lnTo>
                <a:lnTo>
                  <a:pt x="792480" y="269748"/>
                </a:lnTo>
                <a:lnTo>
                  <a:pt x="792137" y="269748"/>
                </a:lnTo>
                <a:lnTo>
                  <a:pt x="792264" y="268947"/>
                </a:lnTo>
                <a:lnTo>
                  <a:pt x="792810" y="268478"/>
                </a:lnTo>
                <a:lnTo>
                  <a:pt x="794435" y="267208"/>
                </a:lnTo>
                <a:lnTo>
                  <a:pt x="794435" y="235775"/>
                </a:lnTo>
                <a:lnTo>
                  <a:pt x="793635" y="235458"/>
                </a:lnTo>
                <a:lnTo>
                  <a:pt x="791781" y="234188"/>
                </a:lnTo>
                <a:lnTo>
                  <a:pt x="790486" y="234188"/>
                </a:lnTo>
                <a:lnTo>
                  <a:pt x="790486" y="268681"/>
                </a:lnTo>
                <a:lnTo>
                  <a:pt x="787184" y="271030"/>
                </a:lnTo>
                <a:lnTo>
                  <a:pt x="785901" y="270167"/>
                </a:lnTo>
                <a:lnTo>
                  <a:pt x="785901" y="296418"/>
                </a:lnTo>
                <a:lnTo>
                  <a:pt x="782853" y="296418"/>
                </a:lnTo>
                <a:lnTo>
                  <a:pt x="781773" y="297688"/>
                </a:lnTo>
                <a:lnTo>
                  <a:pt x="780821" y="298907"/>
                </a:lnTo>
                <a:lnTo>
                  <a:pt x="775563" y="297700"/>
                </a:lnTo>
                <a:lnTo>
                  <a:pt x="772591" y="296430"/>
                </a:lnTo>
                <a:lnTo>
                  <a:pt x="772464" y="296430"/>
                </a:lnTo>
                <a:lnTo>
                  <a:pt x="776300" y="295160"/>
                </a:lnTo>
                <a:lnTo>
                  <a:pt x="776643" y="295160"/>
                </a:lnTo>
                <a:lnTo>
                  <a:pt x="776185" y="293890"/>
                </a:lnTo>
                <a:lnTo>
                  <a:pt x="778294" y="293878"/>
                </a:lnTo>
                <a:lnTo>
                  <a:pt x="778459" y="294081"/>
                </a:lnTo>
                <a:lnTo>
                  <a:pt x="778459" y="295148"/>
                </a:lnTo>
                <a:lnTo>
                  <a:pt x="778954" y="294703"/>
                </a:lnTo>
                <a:lnTo>
                  <a:pt x="779348" y="295160"/>
                </a:lnTo>
                <a:lnTo>
                  <a:pt x="782256" y="296430"/>
                </a:lnTo>
                <a:lnTo>
                  <a:pt x="782256" y="293890"/>
                </a:lnTo>
                <a:lnTo>
                  <a:pt x="784098" y="293890"/>
                </a:lnTo>
                <a:lnTo>
                  <a:pt x="784313" y="294182"/>
                </a:lnTo>
                <a:lnTo>
                  <a:pt x="784961" y="295148"/>
                </a:lnTo>
                <a:lnTo>
                  <a:pt x="785901" y="296418"/>
                </a:lnTo>
                <a:lnTo>
                  <a:pt x="785901" y="270167"/>
                </a:lnTo>
                <a:lnTo>
                  <a:pt x="785304" y="269760"/>
                </a:lnTo>
                <a:lnTo>
                  <a:pt x="788809" y="267220"/>
                </a:lnTo>
                <a:lnTo>
                  <a:pt x="789978" y="267208"/>
                </a:lnTo>
                <a:lnTo>
                  <a:pt x="790371" y="268478"/>
                </a:lnTo>
                <a:lnTo>
                  <a:pt x="790486" y="268681"/>
                </a:lnTo>
                <a:lnTo>
                  <a:pt x="790486" y="234188"/>
                </a:lnTo>
                <a:lnTo>
                  <a:pt x="789495" y="234188"/>
                </a:lnTo>
                <a:lnTo>
                  <a:pt x="788200" y="232918"/>
                </a:lnTo>
                <a:lnTo>
                  <a:pt x="788416" y="234188"/>
                </a:lnTo>
                <a:lnTo>
                  <a:pt x="789838" y="236728"/>
                </a:lnTo>
                <a:lnTo>
                  <a:pt x="787184" y="236728"/>
                </a:lnTo>
                <a:lnTo>
                  <a:pt x="787184" y="265709"/>
                </a:lnTo>
                <a:lnTo>
                  <a:pt x="784745" y="268490"/>
                </a:lnTo>
                <a:lnTo>
                  <a:pt x="782472" y="269760"/>
                </a:lnTo>
                <a:lnTo>
                  <a:pt x="781138" y="270459"/>
                </a:lnTo>
                <a:lnTo>
                  <a:pt x="781138" y="283730"/>
                </a:lnTo>
                <a:lnTo>
                  <a:pt x="777862" y="284988"/>
                </a:lnTo>
                <a:lnTo>
                  <a:pt x="776376" y="284988"/>
                </a:lnTo>
                <a:lnTo>
                  <a:pt x="776376" y="291846"/>
                </a:lnTo>
                <a:lnTo>
                  <a:pt x="776046" y="293077"/>
                </a:lnTo>
                <a:lnTo>
                  <a:pt x="775817" y="291642"/>
                </a:lnTo>
                <a:lnTo>
                  <a:pt x="776033" y="291528"/>
                </a:lnTo>
                <a:lnTo>
                  <a:pt x="776376" y="291846"/>
                </a:lnTo>
                <a:lnTo>
                  <a:pt x="776376" y="284988"/>
                </a:lnTo>
                <a:lnTo>
                  <a:pt x="774674" y="284988"/>
                </a:lnTo>
                <a:lnTo>
                  <a:pt x="773404" y="283730"/>
                </a:lnTo>
                <a:lnTo>
                  <a:pt x="781138" y="283730"/>
                </a:lnTo>
                <a:lnTo>
                  <a:pt x="781138" y="270459"/>
                </a:lnTo>
                <a:lnTo>
                  <a:pt x="778751" y="271678"/>
                </a:lnTo>
                <a:lnTo>
                  <a:pt x="777532" y="271018"/>
                </a:lnTo>
                <a:lnTo>
                  <a:pt x="775296" y="269748"/>
                </a:lnTo>
                <a:lnTo>
                  <a:pt x="774141" y="269748"/>
                </a:lnTo>
                <a:lnTo>
                  <a:pt x="774750" y="271018"/>
                </a:lnTo>
                <a:lnTo>
                  <a:pt x="775081" y="272288"/>
                </a:lnTo>
                <a:lnTo>
                  <a:pt x="770902" y="272288"/>
                </a:lnTo>
                <a:lnTo>
                  <a:pt x="770902" y="284988"/>
                </a:lnTo>
                <a:lnTo>
                  <a:pt x="770356" y="284988"/>
                </a:lnTo>
                <a:lnTo>
                  <a:pt x="764324" y="283730"/>
                </a:lnTo>
                <a:lnTo>
                  <a:pt x="770547" y="283730"/>
                </a:lnTo>
                <a:lnTo>
                  <a:pt x="770902" y="284988"/>
                </a:lnTo>
                <a:lnTo>
                  <a:pt x="770902" y="272288"/>
                </a:lnTo>
                <a:lnTo>
                  <a:pt x="770547" y="272288"/>
                </a:lnTo>
                <a:lnTo>
                  <a:pt x="770166" y="271018"/>
                </a:lnTo>
                <a:lnTo>
                  <a:pt x="769505" y="272224"/>
                </a:lnTo>
                <a:lnTo>
                  <a:pt x="759409" y="269760"/>
                </a:lnTo>
                <a:lnTo>
                  <a:pt x="759409" y="268490"/>
                </a:lnTo>
                <a:lnTo>
                  <a:pt x="759409" y="264680"/>
                </a:lnTo>
                <a:lnTo>
                  <a:pt x="758863" y="263410"/>
                </a:lnTo>
                <a:lnTo>
                  <a:pt x="758317" y="262140"/>
                </a:lnTo>
                <a:lnTo>
                  <a:pt x="759409" y="262140"/>
                </a:lnTo>
                <a:lnTo>
                  <a:pt x="760158" y="263410"/>
                </a:lnTo>
                <a:lnTo>
                  <a:pt x="761492" y="264680"/>
                </a:lnTo>
                <a:lnTo>
                  <a:pt x="768731" y="264680"/>
                </a:lnTo>
                <a:lnTo>
                  <a:pt x="770496" y="265950"/>
                </a:lnTo>
                <a:lnTo>
                  <a:pt x="770839" y="264680"/>
                </a:lnTo>
                <a:lnTo>
                  <a:pt x="770839" y="262140"/>
                </a:lnTo>
                <a:lnTo>
                  <a:pt x="774001" y="263410"/>
                </a:lnTo>
                <a:lnTo>
                  <a:pt x="776452" y="264680"/>
                </a:lnTo>
                <a:lnTo>
                  <a:pt x="777938" y="264680"/>
                </a:lnTo>
                <a:lnTo>
                  <a:pt x="778281" y="263410"/>
                </a:lnTo>
                <a:lnTo>
                  <a:pt x="778065" y="263410"/>
                </a:lnTo>
                <a:lnTo>
                  <a:pt x="777265" y="262140"/>
                </a:lnTo>
                <a:lnTo>
                  <a:pt x="779856" y="262140"/>
                </a:lnTo>
                <a:lnTo>
                  <a:pt x="779881" y="263398"/>
                </a:lnTo>
                <a:lnTo>
                  <a:pt x="780669" y="262140"/>
                </a:lnTo>
                <a:lnTo>
                  <a:pt x="784136" y="262140"/>
                </a:lnTo>
                <a:lnTo>
                  <a:pt x="784961" y="263398"/>
                </a:lnTo>
                <a:lnTo>
                  <a:pt x="785698" y="264668"/>
                </a:lnTo>
                <a:lnTo>
                  <a:pt x="786790" y="264668"/>
                </a:lnTo>
                <a:lnTo>
                  <a:pt x="787184" y="265709"/>
                </a:lnTo>
                <a:lnTo>
                  <a:pt x="787184" y="236728"/>
                </a:lnTo>
                <a:lnTo>
                  <a:pt x="786714" y="236728"/>
                </a:lnTo>
                <a:lnTo>
                  <a:pt x="785634" y="235458"/>
                </a:lnTo>
                <a:lnTo>
                  <a:pt x="784580" y="234924"/>
                </a:lnTo>
                <a:lnTo>
                  <a:pt x="784580" y="244348"/>
                </a:lnTo>
                <a:lnTo>
                  <a:pt x="784453" y="244360"/>
                </a:lnTo>
                <a:lnTo>
                  <a:pt x="784580" y="244348"/>
                </a:lnTo>
                <a:lnTo>
                  <a:pt x="784580" y="234924"/>
                </a:lnTo>
                <a:lnTo>
                  <a:pt x="783132" y="234188"/>
                </a:lnTo>
                <a:lnTo>
                  <a:pt x="782320" y="234188"/>
                </a:lnTo>
                <a:lnTo>
                  <a:pt x="783132" y="236728"/>
                </a:lnTo>
                <a:lnTo>
                  <a:pt x="782929" y="236728"/>
                </a:lnTo>
                <a:lnTo>
                  <a:pt x="782929" y="243078"/>
                </a:lnTo>
                <a:lnTo>
                  <a:pt x="782726" y="244348"/>
                </a:lnTo>
                <a:lnTo>
                  <a:pt x="781659" y="244360"/>
                </a:lnTo>
                <a:lnTo>
                  <a:pt x="778941" y="245630"/>
                </a:lnTo>
                <a:lnTo>
                  <a:pt x="775220" y="245630"/>
                </a:lnTo>
                <a:lnTo>
                  <a:pt x="774700" y="244360"/>
                </a:lnTo>
                <a:lnTo>
                  <a:pt x="778141" y="243090"/>
                </a:lnTo>
                <a:lnTo>
                  <a:pt x="778281" y="243090"/>
                </a:lnTo>
                <a:lnTo>
                  <a:pt x="778027" y="241808"/>
                </a:lnTo>
                <a:lnTo>
                  <a:pt x="780427" y="241808"/>
                </a:lnTo>
                <a:lnTo>
                  <a:pt x="780034" y="243078"/>
                </a:lnTo>
                <a:lnTo>
                  <a:pt x="782929" y="243078"/>
                </a:lnTo>
                <a:lnTo>
                  <a:pt x="782929" y="236728"/>
                </a:lnTo>
                <a:lnTo>
                  <a:pt x="778941" y="236728"/>
                </a:lnTo>
                <a:lnTo>
                  <a:pt x="777938" y="235458"/>
                </a:lnTo>
                <a:lnTo>
                  <a:pt x="775754" y="236728"/>
                </a:lnTo>
                <a:lnTo>
                  <a:pt x="775754" y="239268"/>
                </a:lnTo>
                <a:lnTo>
                  <a:pt x="778548" y="239268"/>
                </a:lnTo>
                <a:lnTo>
                  <a:pt x="777697" y="240169"/>
                </a:lnTo>
                <a:lnTo>
                  <a:pt x="777532" y="239280"/>
                </a:lnTo>
                <a:lnTo>
                  <a:pt x="775970" y="239280"/>
                </a:lnTo>
                <a:lnTo>
                  <a:pt x="772464" y="241820"/>
                </a:lnTo>
                <a:lnTo>
                  <a:pt x="769607" y="243090"/>
                </a:lnTo>
                <a:lnTo>
                  <a:pt x="761911" y="243090"/>
                </a:lnTo>
                <a:lnTo>
                  <a:pt x="751687" y="238010"/>
                </a:lnTo>
                <a:lnTo>
                  <a:pt x="749541" y="236740"/>
                </a:lnTo>
                <a:lnTo>
                  <a:pt x="745261" y="234200"/>
                </a:lnTo>
                <a:lnTo>
                  <a:pt x="742848" y="231660"/>
                </a:lnTo>
                <a:lnTo>
                  <a:pt x="743369" y="231660"/>
                </a:lnTo>
                <a:lnTo>
                  <a:pt x="746213" y="232930"/>
                </a:lnTo>
                <a:lnTo>
                  <a:pt x="747636" y="234200"/>
                </a:lnTo>
                <a:lnTo>
                  <a:pt x="747966" y="234200"/>
                </a:lnTo>
                <a:lnTo>
                  <a:pt x="748106" y="232930"/>
                </a:lnTo>
                <a:lnTo>
                  <a:pt x="748106" y="231660"/>
                </a:lnTo>
                <a:lnTo>
                  <a:pt x="748106" y="230390"/>
                </a:lnTo>
                <a:lnTo>
                  <a:pt x="749058" y="232930"/>
                </a:lnTo>
                <a:lnTo>
                  <a:pt x="749655" y="232930"/>
                </a:lnTo>
                <a:lnTo>
                  <a:pt x="750404" y="234200"/>
                </a:lnTo>
                <a:lnTo>
                  <a:pt x="750951" y="232930"/>
                </a:lnTo>
                <a:lnTo>
                  <a:pt x="751344" y="232930"/>
                </a:lnTo>
                <a:lnTo>
                  <a:pt x="752843" y="234200"/>
                </a:lnTo>
                <a:lnTo>
                  <a:pt x="754265" y="234200"/>
                </a:lnTo>
                <a:lnTo>
                  <a:pt x="756551" y="235470"/>
                </a:lnTo>
                <a:lnTo>
                  <a:pt x="756551" y="231660"/>
                </a:lnTo>
                <a:lnTo>
                  <a:pt x="757301" y="231660"/>
                </a:lnTo>
                <a:lnTo>
                  <a:pt x="758050" y="232930"/>
                </a:lnTo>
                <a:lnTo>
                  <a:pt x="761695" y="235470"/>
                </a:lnTo>
                <a:lnTo>
                  <a:pt x="763651" y="235470"/>
                </a:lnTo>
                <a:lnTo>
                  <a:pt x="764209" y="234200"/>
                </a:lnTo>
                <a:lnTo>
                  <a:pt x="764286" y="231660"/>
                </a:lnTo>
                <a:lnTo>
                  <a:pt x="764349" y="230390"/>
                </a:lnTo>
                <a:lnTo>
                  <a:pt x="765365" y="234200"/>
                </a:lnTo>
                <a:lnTo>
                  <a:pt x="765886" y="235470"/>
                </a:lnTo>
                <a:lnTo>
                  <a:pt x="766089" y="235470"/>
                </a:lnTo>
                <a:lnTo>
                  <a:pt x="766305" y="234200"/>
                </a:lnTo>
                <a:lnTo>
                  <a:pt x="767384" y="235470"/>
                </a:lnTo>
                <a:lnTo>
                  <a:pt x="768527" y="235470"/>
                </a:lnTo>
                <a:lnTo>
                  <a:pt x="770026" y="236740"/>
                </a:lnTo>
                <a:lnTo>
                  <a:pt x="770686" y="236740"/>
                </a:lnTo>
                <a:lnTo>
                  <a:pt x="771779" y="235470"/>
                </a:lnTo>
                <a:lnTo>
                  <a:pt x="772464" y="234200"/>
                </a:lnTo>
                <a:lnTo>
                  <a:pt x="773468" y="232930"/>
                </a:lnTo>
                <a:lnTo>
                  <a:pt x="773861" y="234200"/>
                </a:lnTo>
                <a:lnTo>
                  <a:pt x="774331" y="234200"/>
                </a:lnTo>
                <a:lnTo>
                  <a:pt x="774407" y="232930"/>
                </a:lnTo>
                <a:lnTo>
                  <a:pt x="774001" y="231660"/>
                </a:lnTo>
                <a:lnTo>
                  <a:pt x="773734" y="230390"/>
                </a:lnTo>
                <a:lnTo>
                  <a:pt x="773468" y="229120"/>
                </a:lnTo>
                <a:lnTo>
                  <a:pt x="775970" y="230390"/>
                </a:lnTo>
                <a:lnTo>
                  <a:pt x="779157" y="231660"/>
                </a:lnTo>
                <a:lnTo>
                  <a:pt x="780021" y="230390"/>
                </a:lnTo>
                <a:lnTo>
                  <a:pt x="778700" y="229120"/>
                </a:lnTo>
                <a:lnTo>
                  <a:pt x="777379" y="227850"/>
                </a:lnTo>
                <a:lnTo>
                  <a:pt x="780516" y="227850"/>
                </a:lnTo>
                <a:lnTo>
                  <a:pt x="778865" y="225298"/>
                </a:lnTo>
                <a:lnTo>
                  <a:pt x="781431" y="225298"/>
                </a:lnTo>
                <a:lnTo>
                  <a:pt x="781812" y="225869"/>
                </a:lnTo>
                <a:lnTo>
                  <a:pt x="781177" y="226568"/>
                </a:lnTo>
                <a:lnTo>
                  <a:pt x="780491" y="226568"/>
                </a:lnTo>
                <a:lnTo>
                  <a:pt x="780643" y="227838"/>
                </a:lnTo>
                <a:lnTo>
                  <a:pt x="780961" y="229108"/>
                </a:lnTo>
                <a:lnTo>
                  <a:pt x="783882" y="229108"/>
                </a:lnTo>
                <a:lnTo>
                  <a:pt x="785774" y="226568"/>
                </a:lnTo>
                <a:lnTo>
                  <a:pt x="786523" y="225386"/>
                </a:lnTo>
                <a:lnTo>
                  <a:pt x="786714" y="225310"/>
                </a:lnTo>
                <a:lnTo>
                  <a:pt x="789279" y="225298"/>
                </a:lnTo>
                <a:lnTo>
                  <a:pt x="787869" y="226568"/>
                </a:lnTo>
                <a:lnTo>
                  <a:pt x="785495" y="227838"/>
                </a:lnTo>
                <a:lnTo>
                  <a:pt x="784847" y="229108"/>
                </a:lnTo>
                <a:lnTo>
                  <a:pt x="786853" y="229108"/>
                </a:lnTo>
                <a:lnTo>
                  <a:pt x="787196" y="230378"/>
                </a:lnTo>
                <a:lnTo>
                  <a:pt x="786790" y="230378"/>
                </a:lnTo>
                <a:lnTo>
                  <a:pt x="787120" y="231648"/>
                </a:lnTo>
                <a:lnTo>
                  <a:pt x="788606" y="231648"/>
                </a:lnTo>
                <a:lnTo>
                  <a:pt x="788606" y="230378"/>
                </a:lnTo>
                <a:lnTo>
                  <a:pt x="790841" y="230378"/>
                </a:lnTo>
                <a:lnTo>
                  <a:pt x="793000" y="229108"/>
                </a:lnTo>
                <a:lnTo>
                  <a:pt x="793889" y="229108"/>
                </a:lnTo>
                <a:lnTo>
                  <a:pt x="794689" y="227838"/>
                </a:lnTo>
                <a:lnTo>
                  <a:pt x="796048" y="227838"/>
                </a:lnTo>
                <a:lnTo>
                  <a:pt x="794626" y="229108"/>
                </a:lnTo>
                <a:lnTo>
                  <a:pt x="792873" y="230378"/>
                </a:lnTo>
                <a:lnTo>
                  <a:pt x="792060" y="230378"/>
                </a:lnTo>
                <a:lnTo>
                  <a:pt x="791400" y="231648"/>
                </a:lnTo>
                <a:lnTo>
                  <a:pt x="791400" y="232918"/>
                </a:lnTo>
                <a:lnTo>
                  <a:pt x="794689" y="232918"/>
                </a:lnTo>
                <a:lnTo>
                  <a:pt x="795972" y="231648"/>
                </a:lnTo>
                <a:lnTo>
                  <a:pt x="795705" y="232918"/>
                </a:lnTo>
                <a:lnTo>
                  <a:pt x="795108" y="234188"/>
                </a:lnTo>
                <a:lnTo>
                  <a:pt x="796531" y="234188"/>
                </a:lnTo>
                <a:lnTo>
                  <a:pt x="797864" y="232918"/>
                </a:lnTo>
                <a:lnTo>
                  <a:pt x="798322" y="231648"/>
                </a:lnTo>
                <a:lnTo>
                  <a:pt x="798766" y="230378"/>
                </a:lnTo>
                <a:lnTo>
                  <a:pt x="799172" y="230378"/>
                </a:lnTo>
                <a:lnTo>
                  <a:pt x="799642" y="231648"/>
                </a:lnTo>
                <a:lnTo>
                  <a:pt x="800315" y="231648"/>
                </a:lnTo>
                <a:lnTo>
                  <a:pt x="801128" y="230378"/>
                </a:lnTo>
                <a:lnTo>
                  <a:pt x="802678" y="230378"/>
                </a:lnTo>
                <a:lnTo>
                  <a:pt x="805383" y="231648"/>
                </a:lnTo>
                <a:lnTo>
                  <a:pt x="808977" y="229108"/>
                </a:lnTo>
                <a:lnTo>
                  <a:pt x="809015" y="227838"/>
                </a:lnTo>
                <a:lnTo>
                  <a:pt x="809040" y="226568"/>
                </a:lnTo>
                <a:lnTo>
                  <a:pt x="809180" y="225298"/>
                </a:lnTo>
                <a:lnTo>
                  <a:pt x="809650" y="226568"/>
                </a:lnTo>
                <a:lnTo>
                  <a:pt x="809993" y="227838"/>
                </a:lnTo>
                <a:lnTo>
                  <a:pt x="809993" y="171704"/>
                </a:lnTo>
                <a:lnTo>
                  <a:pt x="809701" y="171411"/>
                </a:lnTo>
                <a:lnTo>
                  <a:pt x="809701" y="221488"/>
                </a:lnTo>
                <a:lnTo>
                  <a:pt x="809371" y="222758"/>
                </a:lnTo>
                <a:lnTo>
                  <a:pt x="798830" y="222758"/>
                </a:lnTo>
                <a:lnTo>
                  <a:pt x="795909" y="221488"/>
                </a:lnTo>
                <a:lnTo>
                  <a:pt x="794435" y="220256"/>
                </a:lnTo>
                <a:lnTo>
                  <a:pt x="794435" y="222758"/>
                </a:lnTo>
                <a:lnTo>
                  <a:pt x="789686" y="222758"/>
                </a:lnTo>
                <a:lnTo>
                  <a:pt x="787704" y="221500"/>
                </a:lnTo>
                <a:lnTo>
                  <a:pt x="788809" y="221500"/>
                </a:lnTo>
                <a:lnTo>
                  <a:pt x="790562" y="220230"/>
                </a:lnTo>
                <a:lnTo>
                  <a:pt x="791514" y="221488"/>
                </a:lnTo>
                <a:lnTo>
                  <a:pt x="794435" y="222758"/>
                </a:lnTo>
                <a:lnTo>
                  <a:pt x="794435" y="220256"/>
                </a:lnTo>
                <a:lnTo>
                  <a:pt x="792873" y="218948"/>
                </a:lnTo>
                <a:lnTo>
                  <a:pt x="792327" y="218948"/>
                </a:lnTo>
                <a:lnTo>
                  <a:pt x="794080" y="217690"/>
                </a:lnTo>
                <a:lnTo>
                  <a:pt x="783882" y="217690"/>
                </a:lnTo>
                <a:lnTo>
                  <a:pt x="787069" y="213880"/>
                </a:lnTo>
                <a:lnTo>
                  <a:pt x="785647" y="213880"/>
                </a:lnTo>
                <a:lnTo>
                  <a:pt x="777938" y="218960"/>
                </a:lnTo>
                <a:lnTo>
                  <a:pt x="775563" y="220230"/>
                </a:lnTo>
                <a:lnTo>
                  <a:pt x="777379" y="217690"/>
                </a:lnTo>
                <a:lnTo>
                  <a:pt x="778395" y="216420"/>
                </a:lnTo>
                <a:lnTo>
                  <a:pt x="777049" y="216420"/>
                </a:lnTo>
                <a:lnTo>
                  <a:pt x="775284" y="217690"/>
                </a:lnTo>
                <a:lnTo>
                  <a:pt x="774966" y="216420"/>
                </a:lnTo>
                <a:lnTo>
                  <a:pt x="776643" y="213880"/>
                </a:lnTo>
                <a:lnTo>
                  <a:pt x="779018" y="211340"/>
                </a:lnTo>
                <a:lnTo>
                  <a:pt x="776452" y="212610"/>
                </a:lnTo>
                <a:lnTo>
                  <a:pt x="767651" y="220230"/>
                </a:lnTo>
                <a:lnTo>
                  <a:pt x="766851" y="220230"/>
                </a:lnTo>
                <a:lnTo>
                  <a:pt x="763511" y="218960"/>
                </a:lnTo>
                <a:lnTo>
                  <a:pt x="760158" y="217690"/>
                </a:lnTo>
                <a:lnTo>
                  <a:pt x="753237" y="215150"/>
                </a:lnTo>
                <a:lnTo>
                  <a:pt x="748512" y="212610"/>
                </a:lnTo>
                <a:lnTo>
                  <a:pt x="747102" y="210070"/>
                </a:lnTo>
                <a:lnTo>
                  <a:pt x="746366" y="208800"/>
                </a:lnTo>
                <a:lnTo>
                  <a:pt x="749871" y="208800"/>
                </a:lnTo>
                <a:lnTo>
                  <a:pt x="751090" y="210070"/>
                </a:lnTo>
                <a:lnTo>
                  <a:pt x="751611" y="211340"/>
                </a:lnTo>
                <a:lnTo>
                  <a:pt x="752716" y="211340"/>
                </a:lnTo>
                <a:lnTo>
                  <a:pt x="755472" y="212610"/>
                </a:lnTo>
                <a:lnTo>
                  <a:pt x="755675" y="211340"/>
                </a:lnTo>
                <a:lnTo>
                  <a:pt x="755218" y="210070"/>
                </a:lnTo>
                <a:lnTo>
                  <a:pt x="754799" y="208800"/>
                </a:lnTo>
                <a:lnTo>
                  <a:pt x="755002" y="208800"/>
                </a:lnTo>
                <a:lnTo>
                  <a:pt x="758177" y="212610"/>
                </a:lnTo>
                <a:lnTo>
                  <a:pt x="763320" y="212610"/>
                </a:lnTo>
                <a:lnTo>
                  <a:pt x="762774" y="210070"/>
                </a:lnTo>
                <a:lnTo>
                  <a:pt x="762571" y="208800"/>
                </a:lnTo>
                <a:lnTo>
                  <a:pt x="762177" y="206260"/>
                </a:lnTo>
                <a:lnTo>
                  <a:pt x="764476" y="206260"/>
                </a:lnTo>
                <a:lnTo>
                  <a:pt x="766787" y="208800"/>
                </a:lnTo>
                <a:lnTo>
                  <a:pt x="768261" y="210070"/>
                </a:lnTo>
                <a:lnTo>
                  <a:pt x="773671" y="212610"/>
                </a:lnTo>
                <a:lnTo>
                  <a:pt x="773671" y="210070"/>
                </a:lnTo>
                <a:lnTo>
                  <a:pt x="772248" y="208800"/>
                </a:lnTo>
                <a:lnTo>
                  <a:pt x="770572" y="207530"/>
                </a:lnTo>
                <a:lnTo>
                  <a:pt x="769391" y="206260"/>
                </a:lnTo>
                <a:lnTo>
                  <a:pt x="768197" y="204990"/>
                </a:lnTo>
                <a:lnTo>
                  <a:pt x="771042" y="204990"/>
                </a:lnTo>
                <a:lnTo>
                  <a:pt x="771702" y="206260"/>
                </a:lnTo>
                <a:lnTo>
                  <a:pt x="772325" y="207530"/>
                </a:lnTo>
                <a:lnTo>
                  <a:pt x="773201" y="206260"/>
                </a:lnTo>
                <a:lnTo>
                  <a:pt x="773811" y="206260"/>
                </a:lnTo>
                <a:lnTo>
                  <a:pt x="774065" y="207530"/>
                </a:lnTo>
                <a:lnTo>
                  <a:pt x="774407" y="207530"/>
                </a:lnTo>
                <a:lnTo>
                  <a:pt x="775843" y="208800"/>
                </a:lnTo>
                <a:lnTo>
                  <a:pt x="779614" y="208800"/>
                </a:lnTo>
                <a:lnTo>
                  <a:pt x="776109" y="206260"/>
                </a:lnTo>
                <a:lnTo>
                  <a:pt x="778751" y="204990"/>
                </a:lnTo>
                <a:lnTo>
                  <a:pt x="780173" y="203720"/>
                </a:lnTo>
                <a:lnTo>
                  <a:pt x="783145" y="203720"/>
                </a:lnTo>
                <a:lnTo>
                  <a:pt x="782535" y="202450"/>
                </a:lnTo>
                <a:lnTo>
                  <a:pt x="781253" y="202450"/>
                </a:lnTo>
                <a:lnTo>
                  <a:pt x="778941" y="201180"/>
                </a:lnTo>
                <a:lnTo>
                  <a:pt x="786714" y="201180"/>
                </a:lnTo>
                <a:lnTo>
                  <a:pt x="787552" y="199986"/>
                </a:lnTo>
                <a:lnTo>
                  <a:pt x="788416" y="202438"/>
                </a:lnTo>
                <a:lnTo>
                  <a:pt x="792403" y="204978"/>
                </a:lnTo>
                <a:lnTo>
                  <a:pt x="789559" y="204978"/>
                </a:lnTo>
                <a:lnTo>
                  <a:pt x="788530" y="206248"/>
                </a:lnTo>
                <a:lnTo>
                  <a:pt x="788060" y="207518"/>
                </a:lnTo>
                <a:lnTo>
                  <a:pt x="789762" y="208788"/>
                </a:lnTo>
                <a:lnTo>
                  <a:pt x="791108" y="207518"/>
                </a:lnTo>
                <a:lnTo>
                  <a:pt x="791400" y="207518"/>
                </a:lnTo>
                <a:lnTo>
                  <a:pt x="791400" y="208788"/>
                </a:lnTo>
                <a:lnTo>
                  <a:pt x="792810" y="208788"/>
                </a:lnTo>
                <a:lnTo>
                  <a:pt x="792060" y="210058"/>
                </a:lnTo>
                <a:lnTo>
                  <a:pt x="792187" y="210058"/>
                </a:lnTo>
                <a:lnTo>
                  <a:pt x="794969" y="212598"/>
                </a:lnTo>
                <a:lnTo>
                  <a:pt x="789241" y="212598"/>
                </a:lnTo>
                <a:lnTo>
                  <a:pt x="788530" y="213868"/>
                </a:lnTo>
                <a:lnTo>
                  <a:pt x="790981" y="216408"/>
                </a:lnTo>
                <a:lnTo>
                  <a:pt x="792480" y="216408"/>
                </a:lnTo>
                <a:lnTo>
                  <a:pt x="793686" y="215138"/>
                </a:lnTo>
                <a:lnTo>
                  <a:pt x="796048" y="215138"/>
                </a:lnTo>
                <a:lnTo>
                  <a:pt x="796048" y="216408"/>
                </a:lnTo>
                <a:lnTo>
                  <a:pt x="796721" y="217678"/>
                </a:lnTo>
                <a:lnTo>
                  <a:pt x="798207" y="217678"/>
                </a:lnTo>
                <a:lnTo>
                  <a:pt x="798830" y="216408"/>
                </a:lnTo>
                <a:lnTo>
                  <a:pt x="799503" y="215138"/>
                </a:lnTo>
                <a:lnTo>
                  <a:pt x="801878" y="215138"/>
                </a:lnTo>
                <a:lnTo>
                  <a:pt x="800252" y="217678"/>
                </a:lnTo>
                <a:lnTo>
                  <a:pt x="798880" y="217678"/>
                </a:lnTo>
                <a:lnTo>
                  <a:pt x="798766" y="218948"/>
                </a:lnTo>
                <a:lnTo>
                  <a:pt x="800442" y="220218"/>
                </a:lnTo>
                <a:lnTo>
                  <a:pt x="802284" y="218948"/>
                </a:lnTo>
                <a:lnTo>
                  <a:pt x="803414" y="217678"/>
                </a:lnTo>
                <a:lnTo>
                  <a:pt x="803554" y="217678"/>
                </a:lnTo>
                <a:lnTo>
                  <a:pt x="803287" y="218948"/>
                </a:lnTo>
                <a:lnTo>
                  <a:pt x="802944" y="220218"/>
                </a:lnTo>
                <a:lnTo>
                  <a:pt x="803071" y="221488"/>
                </a:lnTo>
                <a:lnTo>
                  <a:pt x="804964" y="221488"/>
                </a:lnTo>
                <a:lnTo>
                  <a:pt x="805573" y="220218"/>
                </a:lnTo>
                <a:lnTo>
                  <a:pt x="806056" y="220218"/>
                </a:lnTo>
                <a:lnTo>
                  <a:pt x="806335" y="221488"/>
                </a:lnTo>
                <a:lnTo>
                  <a:pt x="806754" y="221488"/>
                </a:lnTo>
                <a:lnTo>
                  <a:pt x="807275" y="220218"/>
                </a:lnTo>
                <a:lnTo>
                  <a:pt x="808164" y="217678"/>
                </a:lnTo>
                <a:lnTo>
                  <a:pt x="809040" y="220218"/>
                </a:lnTo>
                <a:lnTo>
                  <a:pt x="809510" y="221488"/>
                </a:lnTo>
                <a:lnTo>
                  <a:pt x="809701" y="221488"/>
                </a:lnTo>
                <a:lnTo>
                  <a:pt x="809701" y="171411"/>
                </a:lnTo>
                <a:lnTo>
                  <a:pt x="808977" y="170688"/>
                </a:lnTo>
                <a:lnTo>
                  <a:pt x="808913" y="171958"/>
                </a:lnTo>
                <a:lnTo>
                  <a:pt x="808850" y="175768"/>
                </a:lnTo>
                <a:lnTo>
                  <a:pt x="808621" y="183388"/>
                </a:lnTo>
                <a:lnTo>
                  <a:pt x="808570" y="210058"/>
                </a:lnTo>
                <a:lnTo>
                  <a:pt x="808075" y="211328"/>
                </a:lnTo>
                <a:lnTo>
                  <a:pt x="805865" y="208788"/>
                </a:lnTo>
                <a:lnTo>
                  <a:pt x="804964" y="207518"/>
                </a:lnTo>
                <a:lnTo>
                  <a:pt x="803681" y="207518"/>
                </a:lnTo>
                <a:lnTo>
                  <a:pt x="801878" y="204978"/>
                </a:lnTo>
                <a:lnTo>
                  <a:pt x="804037" y="204978"/>
                </a:lnTo>
                <a:lnTo>
                  <a:pt x="807199" y="206248"/>
                </a:lnTo>
                <a:lnTo>
                  <a:pt x="807605" y="207518"/>
                </a:lnTo>
                <a:lnTo>
                  <a:pt x="808570" y="210058"/>
                </a:lnTo>
                <a:lnTo>
                  <a:pt x="808570" y="183337"/>
                </a:lnTo>
                <a:lnTo>
                  <a:pt x="806132" y="180848"/>
                </a:lnTo>
                <a:lnTo>
                  <a:pt x="803287" y="177038"/>
                </a:lnTo>
                <a:lnTo>
                  <a:pt x="802894" y="177038"/>
                </a:lnTo>
                <a:lnTo>
                  <a:pt x="802894" y="179578"/>
                </a:lnTo>
                <a:lnTo>
                  <a:pt x="804087" y="182118"/>
                </a:lnTo>
                <a:lnTo>
                  <a:pt x="805573" y="183388"/>
                </a:lnTo>
                <a:lnTo>
                  <a:pt x="807808" y="185928"/>
                </a:lnTo>
                <a:lnTo>
                  <a:pt x="808164" y="187198"/>
                </a:lnTo>
                <a:lnTo>
                  <a:pt x="808367" y="192278"/>
                </a:lnTo>
                <a:lnTo>
                  <a:pt x="808367" y="198628"/>
                </a:lnTo>
                <a:lnTo>
                  <a:pt x="808367" y="201168"/>
                </a:lnTo>
                <a:lnTo>
                  <a:pt x="808164" y="202438"/>
                </a:lnTo>
                <a:lnTo>
                  <a:pt x="807605" y="202438"/>
                </a:lnTo>
                <a:lnTo>
                  <a:pt x="806792" y="201168"/>
                </a:lnTo>
                <a:lnTo>
                  <a:pt x="806564" y="199898"/>
                </a:lnTo>
                <a:lnTo>
                  <a:pt x="806335" y="198628"/>
                </a:lnTo>
                <a:lnTo>
                  <a:pt x="805865" y="197358"/>
                </a:lnTo>
                <a:lnTo>
                  <a:pt x="805256" y="196088"/>
                </a:lnTo>
                <a:lnTo>
                  <a:pt x="804710" y="196088"/>
                </a:lnTo>
                <a:lnTo>
                  <a:pt x="804303" y="194818"/>
                </a:lnTo>
                <a:lnTo>
                  <a:pt x="805459" y="194818"/>
                </a:lnTo>
                <a:lnTo>
                  <a:pt x="806335" y="196088"/>
                </a:lnTo>
                <a:lnTo>
                  <a:pt x="807605" y="197358"/>
                </a:lnTo>
                <a:lnTo>
                  <a:pt x="808367" y="198628"/>
                </a:lnTo>
                <a:lnTo>
                  <a:pt x="808367" y="192278"/>
                </a:lnTo>
                <a:lnTo>
                  <a:pt x="808164" y="193548"/>
                </a:lnTo>
                <a:lnTo>
                  <a:pt x="807275" y="193548"/>
                </a:lnTo>
                <a:lnTo>
                  <a:pt x="806589" y="191008"/>
                </a:lnTo>
                <a:lnTo>
                  <a:pt x="805942" y="191008"/>
                </a:lnTo>
                <a:lnTo>
                  <a:pt x="805573" y="189738"/>
                </a:lnTo>
                <a:lnTo>
                  <a:pt x="805573" y="188468"/>
                </a:lnTo>
                <a:lnTo>
                  <a:pt x="805573" y="185928"/>
                </a:lnTo>
                <a:lnTo>
                  <a:pt x="803897" y="183388"/>
                </a:lnTo>
                <a:lnTo>
                  <a:pt x="802894" y="184658"/>
                </a:lnTo>
                <a:lnTo>
                  <a:pt x="802551" y="185928"/>
                </a:lnTo>
                <a:lnTo>
                  <a:pt x="802360" y="185928"/>
                </a:lnTo>
                <a:lnTo>
                  <a:pt x="802551" y="187198"/>
                </a:lnTo>
                <a:lnTo>
                  <a:pt x="802894" y="188468"/>
                </a:lnTo>
                <a:lnTo>
                  <a:pt x="800925" y="187198"/>
                </a:lnTo>
                <a:lnTo>
                  <a:pt x="799642" y="185928"/>
                </a:lnTo>
                <a:lnTo>
                  <a:pt x="799096" y="185928"/>
                </a:lnTo>
                <a:lnTo>
                  <a:pt x="798283" y="184658"/>
                </a:lnTo>
                <a:lnTo>
                  <a:pt x="795972" y="184658"/>
                </a:lnTo>
                <a:lnTo>
                  <a:pt x="796239" y="187198"/>
                </a:lnTo>
                <a:lnTo>
                  <a:pt x="798563" y="189738"/>
                </a:lnTo>
                <a:lnTo>
                  <a:pt x="801179" y="192278"/>
                </a:lnTo>
                <a:lnTo>
                  <a:pt x="801331" y="193548"/>
                </a:lnTo>
                <a:lnTo>
                  <a:pt x="798690" y="193548"/>
                </a:lnTo>
                <a:lnTo>
                  <a:pt x="798423" y="194818"/>
                </a:lnTo>
                <a:lnTo>
                  <a:pt x="798944" y="197358"/>
                </a:lnTo>
                <a:lnTo>
                  <a:pt x="800862" y="197358"/>
                </a:lnTo>
                <a:lnTo>
                  <a:pt x="803008" y="194818"/>
                </a:lnTo>
                <a:lnTo>
                  <a:pt x="803224" y="197358"/>
                </a:lnTo>
                <a:lnTo>
                  <a:pt x="803363" y="199898"/>
                </a:lnTo>
                <a:lnTo>
                  <a:pt x="803224" y="199898"/>
                </a:lnTo>
                <a:lnTo>
                  <a:pt x="800862" y="198628"/>
                </a:lnTo>
                <a:lnTo>
                  <a:pt x="798614" y="197358"/>
                </a:lnTo>
                <a:lnTo>
                  <a:pt x="798080" y="197358"/>
                </a:lnTo>
                <a:lnTo>
                  <a:pt x="798080" y="199898"/>
                </a:lnTo>
                <a:lnTo>
                  <a:pt x="799172" y="201168"/>
                </a:lnTo>
                <a:lnTo>
                  <a:pt x="800315" y="201168"/>
                </a:lnTo>
                <a:lnTo>
                  <a:pt x="802005" y="202438"/>
                </a:lnTo>
                <a:lnTo>
                  <a:pt x="802195" y="203708"/>
                </a:lnTo>
                <a:lnTo>
                  <a:pt x="800176" y="202438"/>
                </a:lnTo>
                <a:lnTo>
                  <a:pt x="799579" y="203708"/>
                </a:lnTo>
                <a:lnTo>
                  <a:pt x="799312" y="203708"/>
                </a:lnTo>
                <a:lnTo>
                  <a:pt x="798690" y="204978"/>
                </a:lnTo>
                <a:lnTo>
                  <a:pt x="798207" y="204978"/>
                </a:lnTo>
                <a:lnTo>
                  <a:pt x="791514" y="201168"/>
                </a:lnTo>
                <a:lnTo>
                  <a:pt x="789343" y="199898"/>
                </a:lnTo>
                <a:lnTo>
                  <a:pt x="787615" y="199898"/>
                </a:lnTo>
                <a:lnTo>
                  <a:pt x="789698" y="198640"/>
                </a:lnTo>
                <a:lnTo>
                  <a:pt x="788276" y="197370"/>
                </a:lnTo>
                <a:lnTo>
                  <a:pt x="780910" y="197370"/>
                </a:lnTo>
                <a:lnTo>
                  <a:pt x="779475" y="196100"/>
                </a:lnTo>
                <a:lnTo>
                  <a:pt x="781037" y="193560"/>
                </a:lnTo>
                <a:lnTo>
                  <a:pt x="777532" y="193560"/>
                </a:lnTo>
                <a:lnTo>
                  <a:pt x="773544" y="196100"/>
                </a:lnTo>
                <a:lnTo>
                  <a:pt x="768731" y="198640"/>
                </a:lnTo>
                <a:lnTo>
                  <a:pt x="767854" y="198640"/>
                </a:lnTo>
                <a:lnTo>
                  <a:pt x="768858" y="196100"/>
                </a:lnTo>
                <a:lnTo>
                  <a:pt x="768527" y="194830"/>
                </a:lnTo>
                <a:lnTo>
                  <a:pt x="766305" y="194830"/>
                </a:lnTo>
                <a:lnTo>
                  <a:pt x="766635" y="193560"/>
                </a:lnTo>
                <a:lnTo>
                  <a:pt x="767308" y="192290"/>
                </a:lnTo>
                <a:lnTo>
                  <a:pt x="766965" y="192290"/>
                </a:lnTo>
                <a:lnTo>
                  <a:pt x="763803" y="193560"/>
                </a:lnTo>
                <a:lnTo>
                  <a:pt x="761555" y="193560"/>
                </a:lnTo>
                <a:lnTo>
                  <a:pt x="761911" y="192290"/>
                </a:lnTo>
                <a:lnTo>
                  <a:pt x="762444" y="189750"/>
                </a:lnTo>
                <a:lnTo>
                  <a:pt x="760945" y="189750"/>
                </a:lnTo>
                <a:lnTo>
                  <a:pt x="759802" y="191020"/>
                </a:lnTo>
                <a:lnTo>
                  <a:pt x="759523" y="192290"/>
                </a:lnTo>
                <a:lnTo>
                  <a:pt x="755472" y="194830"/>
                </a:lnTo>
                <a:lnTo>
                  <a:pt x="751979" y="196100"/>
                </a:lnTo>
                <a:lnTo>
                  <a:pt x="751090" y="196100"/>
                </a:lnTo>
                <a:lnTo>
                  <a:pt x="747636" y="194830"/>
                </a:lnTo>
                <a:lnTo>
                  <a:pt x="744448" y="194830"/>
                </a:lnTo>
                <a:lnTo>
                  <a:pt x="744131" y="193560"/>
                </a:lnTo>
                <a:lnTo>
                  <a:pt x="745464" y="193560"/>
                </a:lnTo>
                <a:lnTo>
                  <a:pt x="746366" y="192290"/>
                </a:lnTo>
                <a:lnTo>
                  <a:pt x="747102" y="191020"/>
                </a:lnTo>
                <a:lnTo>
                  <a:pt x="747102" y="189750"/>
                </a:lnTo>
                <a:lnTo>
                  <a:pt x="738098" y="189750"/>
                </a:lnTo>
                <a:lnTo>
                  <a:pt x="736676" y="188480"/>
                </a:lnTo>
                <a:lnTo>
                  <a:pt x="736676" y="194830"/>
                </a:lnTo>
                <a:lnTo>
                  <a:pt x="736676" y="202450"/>
                </a:lnTo>
                <a:lnTo>
                  <a:pt x="736536" y="202450"/>
                </a:lnTo>
                <a:lnTo>
                  <a:pt x="735330" y="201180"/>
                </a:lnTo>
                <a:lnTo>
                  <a:pt x="734377" y="199910"/>
                </a:lnTo>
                <a:lnTo>
                  <a:pt x="734555" y="196100"/>
                </a:lnTo>
                <a:lnTo>
                  <a:pt x="734720" y="192290"/>
                </a:lnTo>
                <a:lnTo>
                  <a:pt x="736269" y="192290"/>
                </a:lnTo>
                <a:lnTo>
                  <a:pt x="736676" y="194830"/>
                </a:lnTo>
                <a:lnTo>
                  <a:pt x="736676" y="188480"/>
                </a:lnTo>
                <a:lnTo>
                  <a:pt x="734580" y="185940"/>
                </a:lnTo>
                <a:lnTo>
                  <a:pt x="732624" y="178320"/>
                </a:lnTo>
                <a:lnTo>
                  <a:pt x="733831" y="177050"/>
                </a:lnTo>
                <a:lnTo>
                  <a:pt x="734720" y="177050"/>
                </a:lnTo>
                <a:lnTo>
                  <a:pt x="735190" y="179590"/>
                </a:lnTo>
                <a:lnTo>
                  <a:pt x="734796" y="182130"/>
                </a:lnTo>
                <a:lnTo>
                  <a:pt x="735596" y="184670"/>
                </a:lnTo>
                <a:lnTo>
                  <a:pt x="736676" y="185940"/>
                </a:lnTo>
                <a:lnTo>
                  <a:pt x="738301" y="188480"/>
                </a:lnTo>
                <a:lnTo>
                  <a:pt x="738974" y="188480"/>
                </a:lnTo>
                <a:lnTo>
                  <a:pt x="740054" y="187210"/>
                </a:lnTo>
                <a:lnTo>
                  <a:pt x="740727" y="187210"/>
                </a:lnTo>
                <a:lnTo>
                  <a:pt x="741375" y="184835"/>
                </a:lnTo>
                <a:lnTo>
                  <a:pt x="741476" y="182130"/>
                </a:lnTo>
                <a:lnTo>
                  <a:pt x="741743" y="182130"/>
                </a:lnTo>
                <a:lnTo>
                  <a:pt x="742086" y="183400"/>
                </a:lnTo>
                <a:lnTo>
                  <a:pt x="742848" y="185940"/>
                </a:lnTo>
                <a:lnTo>
                  <a:pt x="745261" y="188480"/>
                </a:lnTo>
                <a:lnTo>
                  <a:pt x="749871" y="188480"/>
                </a:lnTo>
                <a:lnTo>
                  <a:pt x="748982" y="187210"/>
                </a:lnTo>
                <a:lnTo>
                  <a:pt x="747839" y="184835"/>
                </a:lnTo>
                <a:lnTo>
                  <a:pt x="747763" y="183400"/>
                </a:lnTo>
                <a:lnTo>
                  <a:pt x="749554" y="184670"/>
                </a:lnTo>
                <a:lnTo>
                  <a:pt x="749935" y="184670"/>
                </a:lnTo>
                <a:lnTo>
                  <a:pt x="749935" y="183400"/>
                </a:lnTo>
                <a:lnTo>
                  <a:pt x="751827" y="183400"/>
                </a:lnTo>
                <a:lnTo>
                  <a:pt x="751827" y="185940"/>
                </a:lnTo>
                <a:lnTo>
                  <a:pt x="757440" y="191020"/>
                </a:lnTo>
                <a:lnTo>
                  <a:pt x="758520" y="189750"/>
                </a:lnTo>
                <a:lnTo>
                  <a:pt x="758939" y="189750"/>
                </a:lnTo>
                <a:lnTo>
                  <a:pt x="759409" y="188480"/>
                </a:lnTo>
                <a:lnTo>
                  <a:pt x="759409" y="185940"/>
                </a:lnTo>
                <a:lnTo>
                  <a:pt x="760945" y="185940"/>
                </a:lnTo>
                <a:lnTo>
                  <a:pt x="761022" y="184670"/>
                </a:lnTo>
                <a:lnTo>
                  <a:pt x="760818" y="184670"/>
                </a:lnTo>
                <a:lnTo>
                  <a:pt x="760476" y="183400"/>
                </a:lnTo>
                <a:lnTo>
                  <a:pt x="761022" y="184670"/>
                </a:lnTo>
                <a:lnTo>
                  <a:pt x="761136" y="184835"/>
                </a:lnTo>
                <a:lnTo>
                  <a:pt x="761911" y="185940"/>
                </a:lnTo>
                <a:lnTo>
                  <a:pt x="762914" y="187210"/>
                </a:lnTo>
                <a:lnTo>
                  <a:pt x="764133" y="187210"/>
                </a:lnTo>
                <a:lnTo>
                  <a:pt x="764882" y="185940"/>
                </a:lnTo>
                <a:lnTo>
                  <a:pt x="769835" y="185940"/>
                </a:lnTo>
                <a:lnTo>
                  <a:pt x="771753" y="184670"/>
                </a:lnTo>
                <a:lnTo>
                  <a:pt x="773671" y="183400"/>
                </a:lnTo>
                <a:lnTo>
                  <a:pt x="773671" y="182130"/>
                </a:lnTo>
                <a:lnTo>
                  <a:pt x="772325" y="182130"/>
                </a:lnTo>
                <a:lnTo>
                  <a:pt x="770839" y="180860"/>
                </a:lnTo>
                <a:lnTo>
                  <a:pt x="769277" y="180860"/>
                </a:lnTo>
                <a:lnTo>
                  <a:pt x="768070" y="179590"/>
                </a:lnTo>
                <a:lnTo>
                  <a:pt x="768197" y="178320"/>
                </a:lnTo>
                <a:lnTo>
                  <a:pt x="767168" y="177050"/>
                </a:lnTo>
                <a:lnTo>
                  <a:pt x="762177" y="177050"/>
                </a:lnTo>
                <a:lnTo>
                  <a:pt x="759815" y="175780"/>
                </a:lnTo>
                <a:lnTo>
                  <a:pt x="757440" y="174510"/>
                </a:lnTo>
                <a:lnTo>
                  <a:pt x="759802" y="174510"/>
                </a:lnTo>
                <a:lnTo>
                  <a:pt x="760412" y="173240"/>
                </a:lnTo>
                <a:lnTo>
                  <a:pt x="760412" y="170700"/>
                </a:lnTo>
                <a:lnTo>
                  <a:pt x="755548" y="170700"/>
                </a:lnTo>
                <a:lnTo>
                  <a:pt x="754113" y="171970"/>
                </a:lnTo>
                <a:lnTo>
                  <a:pt x="752716" y="173240"/>
                </a:lnTo>
                <a:lnTo>
                  <a:pt x="748982" y="174510"/>
                </a:lnTo>
                <a:lnTo>
                  <a:pt x="748982" y="173240"/>
                </a:lnTo>
                <a:lnTo>
                  <a:pt x="750062" y="171970"/>
                </a:lnTo>
                <a:lnTo>
                  <a:pt x="753465" y="171970"/>
                </a:lnTo>
                <a:lnTo>
                  <a:pt x="753719" y="170700"/>
                </a:lnTo>
                <a:lnTo>
                  <a:pt x="752716" y="169430"/>
                </a:lnTo>
                <a:lnTo>
                  <a:pt x="751827" y="168160"/>
                </a:lnTo>
                <a:lnTo>
                  <a:pt x="755472" y="168160"/>
                </a:lnTo>
                <a:lnTo>
                  <a:pt x="757262" y="166890"/>
                </a:lnTo>
                <a:lnTo>
                  <a:pt x="759053" y="165620"/>
                </a:lnTo>
                <a:lnTo>
                  <a:pt x="757847" y="164350"/>
                </a:lnTo>
                <a:lnTo>
                  <a:pt x="753376" y="164350"/>
                </a:lnTo>
                <a:lnTo>
                  <a:pt x="748512" y="163080"/>
                </a:lnTo>
                <a:lnTo>
                  <a:pt x="749935" y="160540"/>
                </a:lnTo>
                <a:lnTo>
                  <a:pt x="750811" y="159270"/>
                </a:lnTo>
                <a:lnTo>
                  <a:pt x="751090" y="159270"/>
                </a:lnTo>
                <a:lnTo>
                  <a:pt x="755345" y="161810"/>
                </a:lnTo>
                <a:lnTo>
                  <a:pt x="755472" y="161810"/>
                </a:lnTo>
                <a:lnTo>
                  <a:pt x="756031" y="160540"/>
                </a:lnTo>
                <a:lnTo>
                  <a:pt x="756437" y="159270"/>
                </a:lnTo>
                <a:lnTo>
                  <a:pt x="757110" y="158000"/>
                </a:lnTo>
                <a:lnTo>
                  <a:pt x="758050" y="159270"/>
                </a:lnTo>
                <a:lnTo>
                  <a:pt x="758380" y="159270"/>
                </a:lnTo>
                <a:lnTo>
                  <a:pt x="758380" y="158000"/>
                </a:lnTo>
                <a:lnTo>
                  <a:pt x="759269" y="156730"/>
                </a:lnTo>
                <a:lnTo>
                  <a:pt x="762241" y="156730"/>
                </a:lnTo>
                <a:lnTo>
                  <a:pt x="762241" y="154190"/>
                </a:lnTo>
                <a:lnTo>
                  <a:pt x="760285" y="152920"/>
                </a:lnTo>
                <a:lnTo>
                  <a:pt x="755218" y="152920"/>
                </a:lnTo>
                <a:lnTo>
                  <a:pt x="755002" y="151650"/>
                </a:lnTo>
                <a:lnTo>
                  <a:pt x="756970" y="150380"/>
                </a:lnTo>
                <a:lnTo>
                  <a:pt x="758317" y="150380"/>
                </a:lnTo>
                <a:lnTo>
                  <a:pt x="757974" y="149110"/>
                </a:lnTo>
                <a:lnTo>
                  <a:pt x="757783" y="149110"/>
                </a:lnTo>
                <a:lnTo>
                  <a:pt x="758672" y="147840"/>
                </a:lnTo>
                <a:lnTo>
                  <a:pt x="759942" y="147840"/>
                </a:lnTo>
                <a:lnTo>
                  <a:pt x="763130" y="146570"/>
                </a:lnTo>
                <a:lnTo>
                  <a:pt x="762368" y="144030"/>
                </a:lnTo>
                <a:lnTo>
                  <a:pt x="754862" y="144030"/>
                </a:lnTo>
                <a:lnTo>
                  <a:pt x="756081" y="142760"/>
                </a:lnTo>
                <a:lnTo>
                  <a:pt x="757301" y="141490"/>
                </a:lnTo>
                <a:lnTo>
                  <a:pt x="759193" y="138950"/>
                </a:lnTo>
                <a:lnTo>
                  <a:pt x="759409" y="137680"/>
                </a:lnTo>
                <a:lnTo>
                  <a:pt x="757656" y="136410"/>
                </a:lnTo>
                <a:lnTo>
                  <a:pt x="756754" y="136410"/>
                </a:lnTo>
                <a:lnTo>
                  <a:pt x="754265" y="138950"/>
                </a:lnTo>
                <a:lnTo>
                  <a:pt x="751344" y="142760"/>
                </a:lnTo>
                <a:lnTo>
                  <a:pt x="751090" y="142760"/>
                </a:lnTo>
                <a:lnTo>
                  <a:pt x="750062" y="141490"/>
                </a:lnTo>
                <a:lnTo>
                  <a:pt x="749388" y="140220"/>
                </a:lnTo>
                <a:lnTo>
                  <a:pt x="748512" y="138950"/>
                </a:lnTo>
                <a:lnTo>
                  <a:pt x="747763" y="138950"/>
                </a:lnTo>
                <a:lnTo>
                  <a:pt x="747763" y="174510"/>
                </a:lnTo>
                <a:lnTo>
                  <a:pt x="746137" y="175653"/>
                </a:lnTo>
                <a:lnTo>
                  <a:pt x="746137" y="173240"/>
                </a:lnTo>
                <a:lnTo>
                  <a:pt x="746556" y="173240"/>
                </a:lnTo>
                <a:lnTo>
                  <a:pt x="747217" y="174510"/>
                </a:lnTo>
                <a:lnTo>
                  <a:pt x="747763" y="174510"/>
                </a:lnTo>
                <a:lnTo>
                  <a:pt x="747763" y="138950"/>
                </a:lnTo>
                <a:lnTo>
                  <a:pt x="746887" y="138950"/>
                </a:lnTo>
                <a:lnTo>
                  <a:pt x="746696" y="139280"/>
                </a:lnTo>
                <a:lnTo>
                  <a:pt x="746696" y="158000"/>
                </a:lnTo>
                <a:lnTo>
                  <a:pt x="746366" y="159270"/>
                </a:lnTo>
                <a:lnTo>
                  <a:pt x="745947" y="159562"/>
                </a:lnTo>
                <a:lnTo>
                  <a:pt x="745947" y="175780"/>
                </a:lnTo>
                <a:lnTo>
                  <a:pt x="744131" y="177050"/>
                </a:lnTo>
                <a:lnTo>
                  <a:pt x="743242" y="177050"/>
                </a:lnTo>
                <a:lnTo>
                  <a:pt x="743242" y="175780"/>
                </a:lnTo>
                <a:lnTo>
                  <a:pt x="743369" y="173240"/>
                </a:lnTo>
                <a:lnTo>
                  <a:pt x="743915" y="173240"/>
                </a:lnTo>
                <a:lnTo>
                  <a:pt x="744245" y="174510"/>
                </a:lnTo>
                <a:lnTo>
                  <a:pt x="744664" y="174510"/>
                </a:lnTo>
                <a:lnTo>
                  <a:pt x="745807" y="175780"/>
                </a:lnTo>
                <a:lnTo>
                  <a:pt x="745947" y="175780"/>
                </a:lnTo>
                <a:lnTo>
                  <a:pt x="745947" y="159562"/>
                </a:lnTo>
                <a:lnTo>
                  <a:pt x="742632" y="161810"/>
                </a:lnTo>
                <a:lnTo>
                  <a:pt x="740410" y="163042"/>
                </a:lnTo>
                <a:lnTo>
                  <a:pt x="737565" y="164350"/>
                </a:lnTo>
                <a:lnTo>
                  <a:pt x="736536" y="165620"/>
                </a:lnTo>
                <a:lnTo>
                  <a:pt x="734720" y="165620"/>
                </a:lnTo>
                <a:lnTo>
                  <a:pt x="734720" y="166890"/>
                </a:lnTo>
                <a:lnTo>
                  <a:pt x="733171" y="166890"/>
                </a:lnTo>
                <a:lnTo>
                  <a:pt x="732828" y="165620"/>
                </a:lnTo>
                <a:lnTo>
                  <a:pt x="732967" y="164350"/>
                </a:lnTo>
                <a:lnTo>
                  <a:pt x="733323" y="163042"/>
                </a:lnTo>
                <a:lnTo>
                  <a:pt x="733831" y="161810"/>
                </a:lnTo>
                <a:lnTo>
                  <a:pt x="736879" y="163080"/>
                </a:lnTo>
                <a:lnTo>
                  <a:pt x="740333" y="163080"/>
                </a:lnTo>
                <a:lnTo>
                  <a:pt x="740410" y="161810"/>
                </a:lnTo>
                <a:lnTo>
                  <a:pt x="740410" y="160540"/>
                </a:lnTo>
                <a:lnTo>
                  <a:pt x="742632" y="160540"/>
                </a:lnTo>
                <a:lnTo>
                  <a:pt x="743242" y="159270"/>
                </a:lnTo>
                <a:lnTo>
                  <a:pt x="743242" y="158000"/>
                </a:lnTo>
                <a:lnTo>
                  <a:pt x="746696" y="158000"/>
                </a:lnTo>
                <a:lnTo>
                  <a:pt x="746696" y="139280"/>
                </a:lnTo>
                <a:lnTo>
                  <a:pt x="743915" y="144030"/>
                </a:lnTo>
                <a:lnTo>
                  <a:pt x="743242" y="147840"/>
                </a:lnTo>
                <a:lnTo>
                  <a:pt x="742848" y="150380"/>
                </a:lnTo>
                <a:lnTo>
                  <a:pt x="734047" y="158000"/>
                </a:lnTo>
                <a:lnTo>
                  <a:pt x="732751" y="156730"/>
                </a:lnTo>
                <a:lnTo>
                  <a:pt x="732358" y="156730"/>
                </a:lnTo>
                <a:lnTo>
                  <a:pt x="732294" y="155460"/>
                </a:lnTo>
                <a:lnTo>
                  <a:pt x="732307" y="150380"/>
                </a:lnTo>
                <a:lnTo>
                  <a:pt x="732218" y="145300"/>
                </a:lnTo>
                <a:lnTo>
                  <a:pt x="731202" y="145300"/>
                </a:lnTo>
                <a:lnTo>
                  <a:pt x="730999" y="144030"/>
                </a:lnTo>
                <a:lnTo>
                  <a:pt x="731062" y="142760"/>
                </a:lnTo>
                <a:lnTo>
                  <a:pt x="731405" y="138950"/>
                </a:lnTo>
                <a:lnTo>
                  <a:pt x="731812" y="138950"/>
                </a:lnTo>
                <a:lnTo>
                  <a:pt x="736333" y="137680"/>
                </a:lnTo>
                <a:lnTo>
                  <a:pt x="736676" y="137680"/>
                </a:lnTo>
                <a:lnTo>
                  <a:pt x="736130" y="138950"/>
                </a:lnTo>
                <a:lnTo>
                  <a:pt x="735253" y="141490"/>
                </a:lnTo>
                <a:lnTo>
                  <a:pt x="737616" y="142760"/>
                </a:lnTo>
                <a:lnTo>
                  <a:pt x="739521" y="140220"/>
                </a:lnTo>
                <a:lnTo>
                  <a:pt x="740410" y="138950"/>
                </a:lnTo>
                <a:lnTo>
                  <a:pt x="741413" y="137680"/>
                </a:lnTo>
                <a:lnTo>
                  <a:pt x="742353" y="140220"/>
                </a:lnTo>
                <a:lnTo>
                  <a:pt x="746137" y="138950"/>
                </a:lnTo>
                <a:lnTo>
                  <a:pt x="746137" y="137680"/>
                </a:lnTo>
                <a:lnTo>
                  <a:pt x="744956" y="136410"/>
                </a:lnTo>
                <a:lnTo>
                  <a:pt x="741413" y="132600"/>
                </a:lnTo>
                <a:lnTo>
                  <a:pt x="735596" y="132600"/>
                </a:lnTo>
                <a:lnTo>
                  <a:pt x="737349" y="130060"/>
                </a:lnTo>
                <a:lnTo>
                  <a:pt x="744931" y="132600"/>
                </a:lnTo>
                <a:lnTo>
                  <a:pt x="749185" y="132600"/>
                </a:lnTo>
                <a:lnTo>
                  <a:pt x="749719" y="131330"/>
                </a:lnTo>
                <a:lnTo>
                  <a:pt x="749935" y="130060"/>
                </a:lnTo>
                <a:lnTo>
                  <a:pt x="747915" y="130060"/>
                </a:lnTo>
                <a:lnTo>
                  <a:pt x="746747" y="128790"/>
                </a:lnTo>
                <a:lnTo>
                  <a:pt x="746137" y="128790"/>
                </a:lnTo>
                <a:lnTo>
                  <a:pt x="745464" y="127520"/>
                </a:lnTo>
                <a:lnTo>
                  <a:pt x="743242" y="127520"/>
                </a:lnTo>
                <a:lnTo>
                  <a:pt x="743242" y="126250"/>
                </a:lnTo>
                <a:lnTo>
                  <a:pt x="744588" y="124980"/>
                </a:lnTo>
                <a:lnTo>
                  <a:pt x="746137" y="124980"/>
                </a:lnTo>
                <a:lnTo>
                  <a:pt x="748982" y="122440"/>
                </a:lnTo>
                <a:lnTo>
                  <a:pt x="749719" y="121170"/>
                </a:lnTo>
                <a:lnTo>
                  <a:pt x="746366" y="121170"/>
                </a:lnTo>
                <a:lnTo>
                  <a:pt x="740054" y="123710"/>
                </a:lnTo>
                <a:lnTo>
                  <a:pt x="738771" y="126250"/>
                </a:lnTo>
                <a:lnTo>
                  <a:pt x="738657" y="124980"/>
                </a:lnTo>
                <a:lnTo>
                  <a:pt x="738974" y="123710"/>
                </a:lnTo>
                <a:lnTo>
                  <a:pt x="739305" y="123710"/>
                </a:lnTo>
                <a:lnTo>
                  <a:pt x="739241" y="122440"/>
                </a:lnTo>
                <a:lnTo>
                  <a:pt x="738657" y="121170"/>
                </a:lnTo>
                <a:lnTo>
                  <a:pt x="737616" y="121170"/>
                </a:lnTo>
                <a:lnTo>
                  <a:pt x="733831" y="127520"/>
                </a:lnTo>
                <a:lnTo>
                  <a:pt x="733831" y="130060"/>
                </a:lnTo>
                <a:lnTo>
                  <a:pt x="731939" y="130060"/>
                </a:lnTo>
                <a:lnTo>
                  <a:pt x="731202" y="131330"/>
                </a:lnTo>
                <a:lnTo>
                  <a:pt x="730186" y="132600"/>
                </a:lnTo>
                <a:lnTo>
                  <a:pt x="729983" y="132600"/>
                </a:lnTo>
                <a:lnTo>
                  <a:pt x="730465" y="128790"/>
                </a:lnTo>
                <a:lnTo>
                  <a:pt x="730859" y="124980"/>
                </a:lnTo>
                <a:lnTo>
                  <a:pt x="731748" y="122440"/>
                </a:lnTo>
                <a:lnTo>
                  <a:pt x="734072" y="119900"/>
                </a:lnTo>
                <a:lnTo>
                  <a:pt x="735241" y="118630"/>
                </a:lnTo>
                <a:lnTo>
                  <a:pt x="737565" y="116090"/>
                </a:lnTo>
                <a:lnTo>
                  <a:pt x="739521" y="113550"/>
                </a:lnTo>
                <a:lnTo>
                  <a:pt x="739521" y="109740"/>
                </a:lnTo>
                <a:lnTo>
                  <a:pt x="734720" y="111010"/>
                </a:lnTo>
                <a:lnTo>
                  <a:pt x="733704" y="113550"/>
                </a:lnTo>
                <a:lnTo>
                  <a:pt x="732218" y="118630"/>
                </a:lnTo>
                <a:lnTo>
                  <a:pt x="730465" y="117360"/>
                </a:lnTo>
                <a:lnTo>
                  <a:pt x="730859" y="112280"/>
                </a:lnTo>
                <a:lnTo>
                  <a:pt x="731062" y="108470"/>
                </a:lnTo>
                <a:lnTo>
                  <a:pt x="730732" y="105930"/>
                </a:lnTo>
                <a:lnTo>
                  <a:pt x="729107" y="104660"/>
                </a:lnTo>
                <a:lnTo>
                  <a:pt x="727151" y="102120"/>
                </a:lnTo>
                <a:lnTo>
                  <a:pt x="726998" y="104660"/>
                </a:lnTo>
                <a:lnTo>
                  <a:pt x="726897" y="111010"/>
                </a:lnTo>
                <a:lnTo>
                  <a:pt x="726668" y="119900"/>
                </a:lnTo>
                <a:lnTo>
                  <a:pt x="726528" y="119761"/>
                </a:lnTo>
                <a:lnTo>
                  <a:pt x="726528" y="158000"/>
                </a:lnTo>
                <a:lnTo>
                  <a:pt x="725855" y="159270"/>
                </a:lnTo>
                <a:lnTo>
                  <a:pt x="723696" y="156730"/>
                </a:lnTo>
                <a:lnTo>
                  <a:pt x="722744" y="155460"/>
                </a:lnTo>
                <a:lnTo>
                  <a:pt x="721525" y="154190"/>
                </a:lnTo>
                <a:lnTo>
                  <a:pt x="719772" y="154190"/>
                </a:lnTo>
                <a:lnTo>
                  <a:pt x="717118" y="150380"/>
                </a:lnTo>
                <a:lnTo>
                  <a:pt x="720178" y="150380"/>
                </a:lnTo>
                <a:lnTo>
                  <a:pt x="724649" y="152920"/>
                </a:lnTo>
                <a:lnTo>
                  <a:pt x="725258" y="155460"/>
                </a:lnTo>
                <a:lnTo>
                  <a:pt x="726528" y="158000"/>
                </a:lnTo>
                <a:lnTo>
                  <a:pt x="726528" y="119761"/>
                </a:lnTo>
                <a:lnTo>
                  <a:pt x="723150" y="116090"/>
                </a:lnTo>
                <a:lnTo>
                  <a:pt x="719162" y="112280"/>
                </a:lnTo>
                <a:lnTo>
                  <a:pt x="718604" y="112280"/>
                </a:lnTo>
                <a:lnTo>
                  <a:pt x="725919" y="124980"/>
                </a:lnTo>
                <a:lnTo>
                  <a:pt x="726262" y="133870"/>
                </a:lnTo>
                <a:lnTo>
                  <a:pt x="726262" y="142760"/>
                </a:lnTo>
                <a:lnTo>
                  <a:pt x="726262" y="146570"/>
                </a:lnTo>
                <a:lnTo>
                  <a:pt x="725995" y="147840"/>
                </a:lnTo>
                <a:lnTo>
                  <a:pt x="725258" y="147840"/>
                </a:lnTo>
                <a:lnTo>
                  <a:pt x="724103" y="145300"/>
                </a:lnTo>
                <a:lnTo>
                  <a:pt x="723646" y="142760"/>
                </a:lnTo>
                <a:lnTo>
                  <a:pt x="723417" y="141490"/>
                </a:lnTo>
                <a:lnTo>
                  <a:pt x="722744" y="140220"/>
                </a:lnTo>
                <a:lnTo>
                  <a:pt x="721131" y="137680"/>
                </a:lnTo>
                <a:lnTo>
                  <a:pt x="720585" y="136410"/>
                </a:lnTo>
                <a:lnTo>
                  <a:pt x="722210" y="136410"/>
                </a:lnTo>
                <a:lnTo>
                  <a:pt x="723417" y="137680"/>
                </a:lnTo>
                <a:lnTo>
                  <a:pt x="725258" y="140220"/>
                </a:lnTo>
                <a:lnTo>
                  <a:pt x="726262" y="142760"/>
                </a:lnTo>
                <a:lnTo>
                  <a:pt x="726262" y="133870"/>
                </a:lnTo>
                <a:lnTo>
                  <a:pt x="725919" y="135140"/>
                </a:lnTo>
                <a:lnTo>
                  <a:pt x="724712" y="135140"/>
                </a:lnTo>
                <a:lnTo>
                  <a:pt x="724230" y="133870"/>
                </a:lnTo>
                <a:lnTo>
                  <a:pt x="724230" y="132600"/>
                </a:lnTo>
                <a:lnTo>
                  <a:pt x="723836" y="131330"/>
                </a:lnTo>
                <a:lnTo>
                  <a:pt x="722884" y="131330"/>
                </a:lnTo>
                <a:lnTo>
                  <a:pt x="722414" y="130060"/>
                </a:lnTo>
                <a:lnTo>
                  <a:pt x="722414" y="127520"/>
                </a:lnTo>
                <a:lnTo>
                  <a:pt x="722414" y="123710"/>
                </a:lnTo>
                <a:lnTo>
                  <a:pt x="720051" y="121170"/>
                </a:lnTo>
                <a:lnTo>
                  <a:pt x="718083" y="123710"/>
                </a:lnTo>
                <a:lnTo>
                  <a:pt x="717880" y="124980"/>
                </a:lnTo>
                <a:lnTo>
                  <a:pt x="718553" y="127520"/>
                </a:lnTo>
                <a:lnTo>
                  <a:pt x="715848" y="126250"/>
                </a:lnTo>
                <a:lnTo>
                  <a:pt x="714032" y="123710"/>
                </a:lnTo>
                <a:lnTo>
                  <a:pt x="713282" y="123710"/>
                </a:lnTo>
                <a:lnTo>
                  <a:pt x="712203" y="122440"/>
                </a:lnTo>
                <a:lnTo>
                  <a:pt x="708952" y="122440"/>
                </a:lnTo>
                <a:lnTo>
                  <a:pt x="709371" y="126250"/>
                </a:lnTo>
                <a:lnTo>
                  <a:pt x="716254" y="133870"/>
                </a:lnTo>
                <a:lnTo>
                  <a:pt x="716394" y="133870"/>
                </a:lnTo>
                <a:lnTo>
                  <a:pt x="713955" y="135140"/>
                </a:lnTo>
                <a:lnTo>
                  <a:pt x="712736" y="135140"/>
                </a:lnTo>
                <a:lnTo>
                  <a:pt x="712343" y="136410"/>
                </a:lnTo>
                <a:lnTo>
                  <a:pt x="712673" y="137680"/>
                </a:lnTo>
                <a:lnTo>
                  <a:pt x="713143" y="138950"/>
                </a:lnTo>
                <a:lnTo>
                  <a:pt x="715784" y="140220"/>
                </a:lnTo>
                <a:lnTo>
                  <a:pt x="717473" y="137680"/>
                </a:lnTo>
                <a:lnTo>
                  <a:pt x="718756" y="136410"/>
                </a:lnTo>
                <a:lnTo>
                  <a:pt x="719239" y="142760"/>
                </a:lnTo>
                <a:lnTo>
                  <a:pt x="719023" y="142760"/>
                </a:lnTo>
                <a:lnTo>
                  <a:pt x="712609" y="140220"/>
                </a:lnTo>
                <a:lnTo>
                  <a:pt x="711911" y="140220"/>
                </a:lnTo>
                <a:lnTo>
                  <a:pt x="711911" y="142760"/>
                </a:lnTo>
                <a:lnTo>
                  <a:pt x="713422" y="145300"/>
                </a:lnTo>
                <a:lnTo>
                  <a:pt x="717334" y="147840"/>
                </a:lnTo>
                <a:lnTo>
                  <a:pt x="713955" y="147840"/>
                </a:lnTo>
                <a:lnTo>
                  <a:pt x="712736" y="151650"/>
                </a:lnTo>
                <a:lnTo>
                  <a:pt x="712063" y="150380"/>
                </a:lnTo>
                <a:lnTo>
                  <a:pt x="705777" y="146570"/>
                </a:lnTo>
                <a:lnTo>
                  <a:pt x="702716" y="145300"/>
                </a:lnTo>
                <a:lnTo>
                  <a:pt x="699693" y="142760"/>
                </a:lnTo>
                <a:lnTo>
                  <a:pt x="697103" y="144030"/>
                </a:lnTo>
                <a:lnTo>
                  <a:pt x="698334" y="147840"/>
                </a:lnTo>
                <a:lnTo>
                  <a:pt x="701090" y="149110"/>
                </a:lnTo>
                <a:lnTo>
                  <a:pt x="703948" y="150380"/>
                </a:lnTo>
                <a:lnTo>
                  <a:pt x="701395" y="151650"/>
                </a:lnTo>
                <a:lnTo>
                  <a:pt x="698588" y="151650"/>
                </a:lnTo>
                <a:lnTo>
                  <a:pt x="698334" y="152920"/>
                </a:lnTo>
                <a:lnTo>
                  <a:pt x="697865" y="154190"/>
                </a:lnTo>
                <a:lnTo>
                  <a:pt x="700227" y="155460"/>
                </a:lnTo>
                <a:lnTo>
                  <a:pt x="702119" y="154190"/>
                </a:lnTo>
                <a:lnTo>
                  <a:pt x="702538" y="154190"/>
                </a:lnTo>
                <a:lnTo>
                  <a:pt x="702538" y="155460"/>
                </a:lnTo>
                <a:lnTo>
                  <a:pt x="703199" y="156730"/>
                </a:lnTo>
                <a:lnTo>
                  <a:pt x="703478" y="156730"/>
                </a:lnTo>
                <a:lnTo>
                  <a:pt x="703681" y="158000"/>
                </a:lnTo>
                <a:lnTo>
                  <a:pt x="705294" y="159270"/>
                </a:lnTo>
                <a:lnTo>
                  <a:pt x="707529" y="160540"/>
                </a:lnTo>
                <a:lnTo>
                  <a:pt x="699490" y="161810"/>
                </a:lnTo>
                <a:lnTo>
                  <a:pt x="698525" y="163080"/>
                </a:lnTo>
                <a:lnTo>
                  <a:pt x="700976" y="165620"/>
                </a:lnTo>
                <a:lnTo>
                  <a:pt x="701929" y="166890"/>
                </a:lnTo>
                <a:lnTo>
                  <a:pt x="702868" y="166890"/>
                </a:lnTo>
                <a:lnTo>
                  <a:pt x="704011" y="165620"/>
                </a:lnTo>
                <a:lnTo>
                  <a:pt x="705777" y="164350"/>
                </a:lnTo>
                <a:lnTo>
                  <a:pt x="709091" y="165620"/>
                </a:lnTo>
                <a:lnTo>
                  <a:pt x="709091" y="166890"/>
                </a:lnTo>
                <a:lnTo>
                  <a:pt x="710031" y="168160"/>
                </a:lnTo>
                <a:lnTo>
                  <a:pt x="712063" y="168160"/>
                </a:lnTo>
                <a:lnTo>
                  <a:pt x="712952" y="166890"/>
                </a:lnTo>
                <a:lnTo>
                  <a:pt x="712952" y="165620"/>
                </a:lnTo>
                <a:lnTo>
                  <a:pt x="717207" y="165620"/>
                </a:lnTo>
                <a:lnTo>
                  <a:pt x="714908" y="168160"/>
                </a:lnTo>
                <a:lnTo>
                  <a:pt x="713003" y="169430"/>
                </a:lnTo>
                <a:lnTo>
                  <a:pt x="712876" y="169430"/>
                </a:lnTo>
                <a:lnTo>
                  <a:pt x="715175" y="170700"/>
                </a:lnTo>
                <a:lnTo>
                  <a:pt x="717740" y="170700"/>
                </a:lnTo>
                <a:lnTo>
                  <a:pt x="718959" y="169430"/>
                </a:lnTo>
                <a:lnTo>
                  <a:pt x="719366" y="168160"/>
                </a:lnTo>
                <a:lnTo>
                  <a:pt x="719505" y="169430"/>
                </a:lnTo>
                <a:lnTo>
                  <a:pt x="719162" y="170700"/>
                </a:lnTo>
                <a:lnTo>
                  <a:pt x="718693" y="173240"/>
                </a:lnTo>
                <a:lnTo>
                  <a:pt x="722414" y="173240"/>
                </a:lnTo>
                <a:lnTo>
                  <a:pt x="722490" y="170700"/>
                </a:lnTo>
                <a:lnTo>
                  <a:pt x="722744" y="171970"/>
                </a:lnTo>
                <a:lnTo>
                  <a:pt x="723023" y="171970"/>
                </a:lnTo>
                <a:lnTo>
                  <a:pt x="723417" y="173240"/>
                </a:lnTo>
                <a:lnTo>
                  <a:pt x="723963" y="173240"/>
                </a:lnTo>
                <a:lnTo>
                  <a:pt x="724776" y="170700"/>
                </a:lnTo>
                <a:lnTo>
                  <a:pt x="725995" y="169430"/>
                </a:lnTo>
                <a:lnTo>
                  <a:pt x="727887" y="173240"/>
                </a:lnTo>
                <a:lnTo>
                  <a:pt x="728154" y="174510"/>
                </a:lnTo>
                <a:lnTo>
                  <a:pt x="727684" y="174510"/>
                </a:lnTo>
                <a:lnTo>
                  <a:pt x="727341" y="175780"/>
                </a:lnTo>
                <a:lnTo>
                  <a:pt x="712952" y="175780"/>
                </a:lnTo>
                <a:lnTo>
                  <a:pt x="708825" y="173240"/>
                </a:lnTo>
                <a:lnTo>
                  <a:pt x="704621" y="170700"/>
                </a:lnTo>
                <a:lnTo>
                  <a:pt x="701497" y="170700"/>
                </a:lnTo>
                <a:lnTo>
                  <a:pt x="701497" y="173240"/>
                </a:lnTo>
                <a:lnTo>
                  <a:pt x="702716" y="174510"/>
                </a:lnTo>
                <a:lnTo>
                  <a:pt x="706780" y="175780"/>
                </a:lnTo>
                <a:lnTo>
                  <a:pt x="700163" y="174510"/>
                </a:lnTo>
                <a:lnTo>
                  <a:pt x="694613" y="171970"/>
                </a:lnTo>
                <a:lnTo>
                  <a:pt x="691515" y="169430"/>
                </a:lnTo>
                <a:lnTo>
                  <a:pt x="690143" y="168160"/>
                </a:lnTo>
                <a:lnTo>
                  <a:pt x="687184" y="168160"/>
                </a:lnTo>
                <a:lnTo>
                  <a:pt x="686625" y="170700"/>
                </a:lnTo>
                <a:lnTo>
                  <a:pt x="688809" y="171970"/>
                </a:lnTo>
                <a:lnTo>
                  <a:pt x="687311" y="173240"/>
                </a:lnTo>
                <a:lnTo>
                  <a:pt x="678992" y="173240"/>
                </a:lnTo>
                <a:lnTo>
                  <a:pt x="675487" y="175780"/>
                </a:lnTo>
                <a:lnTo>
                  <a:pt x="683120" y="179590"/>
                </a:lnTo>
                <a:lnTo>
                  <a:pt x="688670" y="178320"/>
                </a:lnTo>
                <a:lnTo>
                  <a:pt x="692594" y="178320"/>
                </a:lnTo>
                <a:lnTo>
                  <a:pt x="688251" y="180860"/>
                </a:lnTo>
                <a:lnTo>
                  <a:pt x="687311" y="182130"/>
                </a:lnTo>
                <a:lnTo>
                  <a:pt x="687984" y="184670"/>
                </a:lnTo>
                <a:lnTo>
                  <a:pt x="692048" y="184670"/>
                </a:lnTo>
                <a:lnTo>
                  <a:pt x="694690" y="180860"/>
                </a:lnTo>
                <a:lnTo>
                  <a:pt x="695833" y="179590"/>
                </a:lnTo>
                <a:lnTo>
                  <a:pt x="699604" y="179590"/>
                </a:lnTo>
                <a:lnTo>
                  <a:pt x="697585" y="180860"/>
                </a:lnTo>
                <a:lnTo>
                  <a:pt x="694347" y="182130"/>
                </a:lnTo>
                <a:lnTo>
                  <a:pt x="693394" y="183400"/>
                </a:lnTo>
                <a:lnTo>
                  <a:pt x="696252" y="184670"/>
                </a:lnTo>
                <a:lnTo>
                  <a:pt x="696645" y="185940"/>
                </a:lnTo>
                <a:lnTo>
                  <a:pt x="696442" y="185940"/>
                </a:lnTo>
                <a:lnTo>
                  <a:pt x="696099" y="187210"/>
                </a:lnTo>
                <a:lnTo>
                  <a:pt x="696582" y="187210"/>
                </a:lnTo>
                <a:lnTo>
                  <a:pt x="697331" y="188480"/>
                </a:lnTo>
                <a:lnTo>
                  <a:pt x="698677" y="188480"/>
                </a:lnTo>
                <a:lnTo>
                  <a:pt x="698677" y="187210"/>
                </a:lnTo>
                <a:lnTo>
                  <a:pt x="701789" y="185940"/>
                </a:lnTo>
                <a:lnTo>
                  <a:pt x="704088" y="184670"/>
                </a:lnTo>
                <a:lnTo>
                  <a:pt x="706031" y="184670"/>
                </a:lnTo>
                <a:lnTo>
                  <a:pt x="707199" y="183400"/>
                </a:lnTo>
                <a:lnTo>
                  <a:pt x="708279" y="182130"/>
                </a:lnTo>
                <a:lnTo>
                  <a:pt x="709091" y="182130"/>
                </a:lnTo>
                <a:lnTo>
                  <a:pt x="709091" y="183400"/>
                </a:lnTo>
                <a:lnTo>
                  <a:pt x="707059" y="184670"/>
                </a:lnTo>
                <a:lnTo>
                  <a:pt x="703478" y="187210"/>
                </a:lnTo>
                <a:lnTo>
                  <a:pt x="702538" y="188480"/>
                </a:lnTo>
                <a:lnTo>
                  <a:pt x="702538" y="189750"/>
                </a:lnTo>
                <a:lnTo>
                  <a:pt x="705434" y="191020"/>
                </a:lnTo>
                <a:lnTo>
                  <a:pt x="707199" y="188480"/>
                </a:lnTo>
                <a:lnTo>
                  <a:pt x="708952" y="187210"/>
                </a:lnTo>
                <a:lnTo>
                  <a:pt x="708558" y="189750"/>
                </a:lnTo>
                <a:lnTo>
                  <a:pt x="707745" y="192290"/>
                </a:lnTo>
                <a:lnTo>
                  <a:pt x="709701" y="192290"/>
                </a:lnTo>
                <a:lnTo>
                  <a:pt x="711593" y="188480"/>
                </a:lnTo>
                <a:lnTo>
                  <a:pt x="712876" y="187210"/>
                </a:lnTo>
                <a:lnTo>
                  <a:pt x="713422" y="187210"/>
                </a:lnTo>
                <a:lnTo>
                  <a:pt x="714705" y="188480"/>
                </a:lnTo>
                <a:lnTo>
                  <a:pt x="714971" y="188480"/>
                </a:lnTo>
                <a:lnTo>
                  <a:pt x="715721" y="187210"/>
                </a:lnTo>
                <a:lnTo>
                  <a:pt x="716114" y="187210"/>
                </a:lnTo>
                <a:lnTo>
                  <a:pt x="717207" y="185940"/>
                </a:lnTo>
                <a:lnTo>
                  <a:pt x="722071" y="187210"/>
                </a:lnTo>
                <a:lnTo>
                  <a:pt x="723760" y="185940"/>
                </a:lnTo>
                <a:lnTo>
                  <a:pt x="727151" y="183400"/>
                </a:lnTo>
                <a:lnTo>
                  <a:pt x="727189" y="182130"/>
                </a:lnTo>
                <a:lnTo>
                  <a:pt x="727278" y="179590"/>
                </a:lnTo>
                <a:lnTo>
                  <a:pt x="727341" y="178320"/>
                </a:lnTo>
                <a:lnTo>
                  <a:pt x="727481" y="178320"/>
                </a:lnTo>
                <a:lnTo>
                  <a:pt x="728560" y="183400"/>
                </a:lnTo>
                <a:lnTo>
                  <a:pt x="728154" y="183400"/>
                </a:lnTo>
                <a:lnTo>
                  <a:pt x="725258" y="185940"/>
                </a:lnTo>
                <a:lnTo>
                  <a:pt x="723417" y="188480"/>
                </a:lnTo>
                <a:lnTo>
                  <a:pt x="719302" y="191020"/>
                </a:lnTo>
                <a:lnTo>
                  <a:pt x="716737" y="192049"/>
                </a:lnTo>
                <a:lnTo>
                  <a:pt x="716737" y="210070"/>
                </a:lnTo>
                <a:lnTo>
                  <a:pt x="716737" y="211340"/>
                </a:lnTo>
                <a:lnTo>
                  <a:pt x="715581" y="212610"/>
                </a:lnTo>
                <a:lnTo>
                  <a:pt x="714095" y="213880"/>
                </a:lnTo>
                <a:lnTo>
                  <a:pt x="709091" y="213880"/>
                </a:lnTo>
                <a:lnTo>
                  <a:pt x="706120" y="215150"/>
                </a:lnTo>
                <a:lnTo>
                  <a:pt x="700646" y="215150"/>
                </a:lnTo>
                <a:lnTo>
                  <a:pt x="699770" y="213880"/>
                </a:lnTo>
                <a:lnTo>
                  <a:pt x="699147" y="212610"/>
                </a:lnTo>
                <a:lnTo>
                  <a:pt x="698677" y="211340"/>
                </a:lnTo>
                <a:lnTo>
                  <a:pt x="698677" y="210070"/>
                </a:lnTo>
                <a:lnTo>
                  <a:pt x="699147" y="208800"/>
                </a:lnTo>
                <a:lnTo>
                  <a:pt x="700506" y="210070"/>
                </a:lnTo>
                <a:lnTo>
                  <a:pt x="701929" y="210070"/>
                </a:lnTo>
                <a:lnTo>
                  <a:pt x="703808" y="212610"/>
                </a:lnTo>
                <a:lnTo>
                  <a:pt x="707059" y="213880"/>
                </a:lnTo>
                <a:lnTo>
                  <a:pt x="708825" y="211340"/>
                </a:lnTo>
                <a:lnTo>
                  <a:pt x="710374" y="210070"/>
                </a:lnTo>
                <a:lnTo>
                  <a:pt x="712609" y="210070"/>
                </a:lnTo>
                <a:lnTo>
                  <a:pt x="711530" y="211340"/>
                </a:lnTo>
                <a:lnTo>
                  <a:pt x="711111" y="211340"/>
                </a:lnTo>
                <a:lnTo>
                  <a:pt x="711530" y="212610"/>
                </a:lnTo>
                <a:lnTo>
                  <a:pt x="713143" y="212610"/>
                </a:lnTo>
                <a:lnTo>
                  <a:pt x="714032" y="211340"/>
                </a:lnTo>
                <a:lnTo>
                  <a:pt x="714362" y="211340"/>
                </a:lnTo>
                <a:lnTo>
                  <a:pt x="715175" y="210070"/>
                </a:lnTo>
                <a:lnTo>
                  <a:pt x="716737" y="210070"/>
                </a:lnTo>
                <a:lnTo>
                  <a:pt x="716737" y="192049"/>
                </a:lnTo>
                <a:lnTo>
                  <a:pt x="716114" y="192290"/>
                </a:lnTo>
                <a:lnTo>
                  <a:pt x="710184" y="196100"/>
                </a:lnTo>
                <a:lnTo>
                  <a:pt x="705637" y="193560"/>
                </a:lnTo>
                <a:lnTo>
                  <a:pt x="703135" y="192290"/>
                </a:lnTo>
                <a:lnTo>
                  <a:pt x="700570" y="191020"/>
                </a:lnTo>
                <a:lnTo>
                  <a:pt x="698119" y="191020"/>
                </a:lnTo>
                <a:lnTo>
                  <a:pt x="698411" y="192290"/>
                </a:lnTo>
                <a:lnTo>
                  <a:pt x="700366" y="194830"/>
                </a:lnTo>
                <a:lnTo>
                  <a:pt x="701789" y="196100"/>
                </a:lnTo>
                <a:lnTo>
                  <a:pt x="699490" y="194830"/>
                </a:lnTo>
                <a:lnTo>
                  <a:pt x="695972" y="194830"/>
                </a:lnTo>
                <a:lnTo>
                  <a:pt x="691045" y="192290"/>
                </a:lnTo>
                <a:lnTo>
                  <a:pt x="689889" y="192290"/>
                </a:lnTo>
                <a:lnTo>
                  <a:pt x="690562" y="193560"/>
                </a:lnTo>
                <a:lnTo>
                  <a:pt x="690968" y="194830"/>
                </a:lnTo>
                <a:lnTo>
                  <a:pt x="690562" y="196100"/>
                </a:lnTo>
                <a:lnTo>
                  <a:pt x="688251" y="196100"/>
                </a:lnTo>
                <a:lnTo>
                  <a:pt x="686625" y="194830"/>
                </a:lnTo>
                <a:lnTo>
                  <a:pt x="684885" y="194830"/>
                </a:lnTo>
                <a:lnTo>
                  <a:pt x="683717" y="193560"/>
                </a:lnTo>
                <a:lnTo>
                  <a:pt x="680694" y="194830"/>
                </a:lnTo>
                <a:lnTo>
                  <a:pt x="680694" y="198640"/>
                </a:lnTo>
                <a:lnTo>
                  <a:pt x="684606" y="198640"/>
                </a:lnTo>
                <a:lnTo>
                  <a:pt x="682967" y="199910"/>
                </a:lnTo>
                <a:lnTo>
                  <a:pt x="681291" y="202450"/>
                </a:lnTo>
                <a:lnTo>
                  <a:pt x="685152" y="202450"/>
                </a:lnTo>
                <a:lnTo>
                  <a:pt x="686841" y="201180"/>
                </a:lnTo>
                <a:lnTo>
                  <a:pt x="687184" y="202450"/>
                </a:lnTo>
                <a:lnTo>
                  <a:pt x="686625" y="203720"/>
                </a:lnTo>
                <a:lnTo>
                  <a:pt x="686168" y="204990"/>
                </a:lnTo>
                <a:lnTo>
                  <a:pt x="686498" y="204990"/>
                </a:lnTo>
                <a:lnTo>
                  <a:pt x="690410" y="203720"/>
                </a:lnTo>
                <a:lnTo>
                  <a:pt x="690765" y="203720"/>
                </a:lnTo>
                <a:lnTo>
                  <a:pt x="689889" y="207530"/>
                </a:lnTo>
                <a:lnTo>
                  <a:pt x="690410" y="207530"/>
                </a:lnTo>
                <a:lnTo>
                  <a:pt x="692861" y="206260"/>
                </a:lnTo>
                <a:lnTo>
                  <a:pt x="695159" y="204990"/>
                </a:lnTo>
                <a:lnTo>
                  <a:pt x="698119" y="208800"/>
                </a:lnTo>
                <a:lnTo>
                  <a:pt x="695159" y="212610"/>
                </a:lnTo>
                <a:lnTo>
                  <a:pt x="694804" y="212610"/>
                </a:lnTo>
                <a:lnTo>
                  <a:pt x="694347" y="211340"/>
                </a:lnTo>
                <a:lnTo>
                  <a:pt x="694080" y="210070"/>
                </a:lnTo>
                <a:lnTo>
                  <a:pt x="687705" y="210070"/>
                </a:lnTo>
                <a:lnTo>
                  <a:pt x="687984" y="211340"/>
                </a:lnTo>
                <a:lnTo>
                  <a:pt x="687463" y="211340"/>
                </a:lnTo>
                <a:lnTo>
                  <a:pt x="686371" y="210070"/>
                </a:lnTo>
                <a:lnTo>
                  <a:pt x="683945" y="210070"/>
                </a:lnTo>
                <a:lnTo>
                  <a:pt x="683945" y="211340"/>
                </a:lnTo>
                <a:lnTo>
                  <a:pt x="686219" y="212610"/>
                </a:lnTo>
                <a:lnTo>
                  <a:pt x="687514" y="213880"/>
                </a:lnTo>
                <a:lnTo>
                  <a:pt x="687857" y="215150"/>
                </a:lnTo>
                <a:lnTo>
                  <a:pt x="687590" y="216420"/>
                </a:lnTo>
                <a:lnTo>
                  <a:pt x="686981" y="218960"/>
                </a:lnTo>
                <a:lnTo>
                  <a:pt x="686841" y="218960"/>
                </a:lnTo>
                <a:lnTo>
                  <a:pt x="683399" y="216420"/>
                </a:lnTo>
                <a:lnTo>
                  <a:pt x="681774" y="215150"/>
                </a:lnTo>
                <a:lnTo>
                  <a:pt x="679945" y="213880"/>
                </a:lnTo>
                <a:lnTo>
                  <a:pt x="677583" y="213880"/>
                </a:lnTo>
                <a:lnTo>
                  <a:pt x="677494" y="215150"/>
                </a:lnTo>
                <a:lnTo>
                  <a:pt x="679729" y="218960"/>
                </a:lnTo>
                <a:lnTo>
                  <a:pt x="679069" y="218960"/>
                </a:lnTo>
                <a:lnTo>
                  <a:pt x="669582" y="216420"/>
                </a:lnTo>
                <a:lnTo>
                  <a:pt x="668388" y="217690"/>
                </a:lnTo>
                <a:lnTo>
                  <a:pt x="668388" y="218960"/>
                </a:lnTo>
                <a:lnTo>
                  <a:pt x="673252" y="221500"/>
                </a:lnTo>
                <a:lnTo>
                  <a:pt x="676884" y="221500"/>
                </a:lnTo>
                <a:lnTo>
                  <a:pt x="675970" y="222770"/>
                </a:lnTo>
                <a:lnTo>
                  <a:pt x="675005" y="224040"/>
                </a:lnTo>
                <a:lnTo>
                  <a:pt x="676160" y="225310"/>
                </a:lnTo>
                <a:lnTo>
                  <a:pt x="681634" y="225310"/>
                </a:lnTo>
                <a:lnTo>
                  <a:pt x="681367" y="226580"/>
                </a:lnTo>
                <a:lnTo>
                  <a:pt x="681228" y="227850"/>
                </a:lnTo>
                <a:lnTo>
                  <a:pt x="686371" y="227850"/>
                </a:lnTo>
                <a:lnTo>
                  <a:pt x="686435" y="231660"/>
                </a:lnTo>
                <a:lnTo>
                  <a:pt x="689737" y="227850"/>
                </a:lnTo>
                <a:lnTo>
                  <a:pt x="690143" y="227850"/>
                </a:lnTo>
                <a:lnTo>
                  <a:pt x="690143" y="229120"/>
                </a:lnTo>
                <a:lnTo>
                  <a:pt x="690626" y="230390"/>
                </a:lnTo>
                <a:lnTo>
                  <a:pt x="691629" y="229120"/>
                </a:lnTo>
                <a:lnTo>
                  <a:pt x="692454" y="230390"/>
                </a:lnTo>
                <a:lnTo>
                  <a:pt x="693534" y="232930"/>
                </a:lnTo>
                <a:lnTo>
                  <a:pt x="694537" y="234200"/>
                </a:lnTo>
                <a:lnTo>
                  <a:pt x="695350" y="234200"/>
                </a:lnTo>
                <a:lnTo>
                  <a:pt x="696099" y="235470"/>
                </a:lnTo>
                <a:lnTo>
                  <a:pt x="696785" y="235470"/>
                </a:lnTo>
                <a:lnTo>
                  <a:pt x="696785" y="236740"/>
                </a:lnTo>
                <a:lnTo>
                  <a:pt x="697458" y="238010"/>
                </a:lnTo>
                <a:lnTo>
                  <a:pt x="700506" y="238010"/>
                </a:lnTo>
                <a:lnTo>
                  <a:pt x="701090" y="239280"/>
                </a:lnTo>
                <a:lnTo>
                  <a:pt x="702259" y="240550"/>
                </a:lnTo>
                <a:lnTo>
                  <a:pt x="702462" y="240550"/>
                </a:lnTo>
                <a:lnTo>
                  <a:pt x="704557" y="239280"/>
                </a:lnTo>
                <a:lnTo>
                  <a:pt x="706780" y="236740"/>
                </a:lnTo>
                <a:lnTo>
                  <a:pt x="705027" y="239280"/>
                </a:lnTo>
                <a:lnTo>
                  <a:pt x="704088" y="240550"/>
                </a:lnTo>
                <a:lnTo>
                  <a:pt x="700976" y="241820"/>
                </a:lnTo>
                <a:lnTo>
                  <a:pt x="696925" y="243090"/>
                </a:lnTo>
                <a:lnTo>
                  <a:pt x="688543" y="244360"/>
                </a:lnTo>
                <a:lnTo>
                  <a:pt x="686498" y="244360"/>
                </a:lnTo>
                <a:lnTo>
                  <a:pt x="679996" y="240550"/>
                </a:lnTo>
                <a:lnTo>
                  <a:pt x="678370" y="240550"/>
                </a:lnTo>
                <a:lnTo>
                  <a:pt x="679272" y="243090"/>
                </a:lnTo>
                <a:lnTo>
                  <a:pt x="679729" y="245630"/>
                </a:lnTo>
                <a:lnTo>
                  <a:pt x="675601" y="245630"/>
                </a:lnTo>
                <a:lnTo>
                  <a:pt x="673912" y="244360"/>
                </a:lnTo>
                <a:lnTo>
                  <a:pt x="671893" y="244360"/>
                </a:lnTo>
                <a:lnTo>
                  <a:pt x="668921" y="245630"/>
                </a:lnTo>
                <a:lnTo>
                  <a:pt x="671893" y="248170"/>
                </a:lnTo>
                <a:lnTo>
                  <a:pt x="674065" y="249440"/>
                </a:lnTo>
                <a:lnTo>
                  <a:pt x="674789" y="250710"/>
                </a:lnTo>
                <a:lnTo>
                  <a:pt x="674065" y="251980"/>
                </a:lnTo>
                <a:lnTo>
                  <a:pt x="674344" y="253250"/>
                </a:lnTo>
                <a:lnTo>
                  <a:pt x="677913" y="251980"/>
                </a:lnTo>
                <a:lnTo>
                  <a:pt x="678916" y="253250"/>
                </a:lnTo>
                <a:lnTo>
                  <a:pt x="678370" y="254520"/>
                </a:lnTo>
                <a:lnTo>
                  <a:pt x="677583" y="257060"/>
                </a:lnTo>
                <a:lnTo>
                  <a:pt x="680961" y="258330"/>
                </a:lnTo>
                <a:lnTo>
                  <a:pt x="683666" y="255790"/>
                </a:lnTo>
                <a:lnTo>
                  <a:pt x="685355" y="254520"/>
                </a:lnTo>
                <a:lnTo>
                  <a:pt x="685609" y="254520"/>
                </a:lnTo>
                <a:lnTo>
                  <a:pt x="684745" y="255790"/>
                </a:lnTo>
                <a:lnTo>
                  <a:pt x="683120" y="258330"/>
                </a:lnTo>
                <a:lnTo>
                  <a:pt x="684682" y="259600"/>
                </a:lnTo>
                <a:lnTo>
                  <a:pt x="690765" y="258330"/>
                </a:lnTo>
                <a:lnTo>
                  <a:pt x="691781" y="259600"/>
                </a:lnTo>
                <a:lnTo>
                  <a:pt x="688251" y="260870"/>
                </a:lnTo>
                <a:lnTo>
                  <a:pt x="683666" y="263410"/>
                </a:lnTo>
                <a:lnTo>
                  <a:pt x="679208" y="263410"/>
                </a:lnTo>
                <a:lnTo>
                  <a:pt x="678357" y="262140"/>
                </a:lnTo>
                <a:lnTo>
                  <a:pt x="673862" y="262140"/>
                </a:lnTo>
                <a:lnTo>
                  <a:pt x="673163" y="262140"/>
                </a:lnTo>
                <a:lnTo>
                  <a:pt x="663981" y="262140"/>
                </a:lnTo>
                <a:lnTo>
                  <a:pt x="670953" y="264680"/>
                </a:lnTo>
                <a:lnTo>
                  <a:pt x="671766" y="265950"/>
                </a:lnTo>
                <a:lnTo>
                  <a:pt x="671474" y="267220"/>
                </a:lnTo>
                <a:lnTo>
                  <a:pt x="670953" y="269760"/>
                </a:lnTo>
                <a:lnTo>
                  <a:pt x="673912" y="269760"/>
                </a:lnTo>
                <a:lnTo>
                  <a:pt x="676236" y="268490"/>
                </a:lnTo>
                <a:lnTo>
                  <a:pt x="677837" y="268490"/>
                </a:lnTo>
                <a:lnTo>
                  <a:pt x="677837" y="272300"/>
                </a:lnTo>
                <a:lnTo>
                  <a:pt x="681697" y="272300"/>
                </a:lnTo>
                <a:lnTo>
                  <a:pt x="681367" y="273570"/>
                </a:lnTo>
                <a:lnTo>
                  <a:pt x="681926" y="272300"/>
                </a:lnTo>
                <a:lnTo>
                  <a:pt x="685139" y="272300"/>
                </a:lnTo>
                <a:lnTo>
                  <a:pt x="686384" y="273570"/>
                </a:lnTo>
                <a:lnTo>
                  <a:pt x="687133" y="274840"/>
                </a:lnTo>
                <a:lnTo>
                  <a:pt x="687730" y="274840"/>
                </a:lnTo>
                <a:lnTo>
                  <a:pt x="688378" y="273570"/>
                </a:lnTo>
                <a:lnTo>
                  <a:pt x="689089" y="273570"/>
                </a:lnTo>
                <a:lnTo>
                  <a:pt x="692048" y="269760"/>
                </a:lnTo>
                <a:lnTo>
                  <a:pt x="693813" y="268490"/>
                </a:lnTo>
                <a:lnTo>
                  <a:pt x="698677" y="271030"/>
                </a:lnTo>
                <a:lnTo>
                  <a:pt x="698119" y="272300"/>
                </a:lnTo>
                <a:lnTo>
                  <a:pt x="691629" y="272300"/>
                </a:lnTo>
                <a:lnTo>
                  <a:pt x="691222" y="273570"/>
                </a:lnTo>
                <a:lnTo>
                  <a:pt x="694880" y="278650"/>
                </a:lnTo>
                <a:lnTo>
                  <a:pt x="690626" y="278650"/>
                </a:lnTo>
                <a:lnTo>
                  <a:pt x="689813" y="279920"/>
                </a:lnTo>
                <a:lnTo>
                  <a:pt x="689089" y="281190"/>
                </a:lnTo>
                <a:lnTo>
                  <a:pt x="686219" y="281190"/>
                </a:lnTo>
                <a:lnTo>
                  <a:pt x="685279" y="282460"/>
                </a:lnTo>
                <a:lnTo>
                  <a:pt x="684682" y="282460"/>
                </a:lnTo>
                <a:lnTo>
                  <a:pt x="682713" y="283730"/>
                </a:lnTo>
                <a:lnTo>
                  <a:pt x="764260" y="283730"/>
                </a:lnTo>
                <a:lnTo>
                  <a:pt x="763803" y="284988"/>
                </a:lnTo>
                <a:lnTo>
                  <a:pt x="747026" y="285000"/>
                </a:lnTo>
                <a:lnTo>
                  <a:pt x="747026" y="409448"/>
                </a:lnTo>
                <a:lnTo>
                  <a:pt x="694093" y="409460"/>
                </a:lnTo>
                <a:lnTo>
                  <a:pt x="694093" y="431050"/>
                </a:lnTo>
                <a:lnTo>
                  <a:pt x="685126" y="431050"/>
                </a:lnTo>
                <a:lnTo>
                  <a:pt x="682790" y="429793"/>
                </a:lnTo>
                <a:lnTo>
                  <a:pt x="683602" y="429793"/>
                </a:lnTo>
                <a:lnTo>
                  <a:pt x="694093" y="431050"/>
                </a:lnTo>
                <a:lnTo>
                  <a:pt x="694093" y="409460"/>
                </a:lnTo>
                <a:lnTo>
                  <a:pt x="682713" y="409460"/>
                </a:lnTo>
                <a:lnTo>
                  <a:pt x="682713" y="458990"/>
                </a:lnTo>
                <a:lnTo>
                  <a:pt x="682053" y="462686"/>
                </a:lnTo>
                <a:lnTo>
                  <a:pt x="680847" y="461365"/>
                </a:lnTo>
                <a:lnTo>
                  <a:pt x="682713" y="458990"/>
                </a:lnTo>
                <a:lnTo>
                  <a:pt x="682713" y="409460"/>
                </a:lnTo>
                <a:lnTo>
                  <a:pt x="661479" y="409460"/>
                </a:lnTo>
                <a:lnTo>
                  <a:pt x="660539" y="409460"/>
                </a:lnTo>
                <a:lnTo>
                  <a:pt x="660539" y="454901"/>
                </a:lnTo>
                <a:lnTo>
                  <a:pt x="660082" y="455371"/>
                </a:lnTo>
                <a:lnTo>
                  <a:pt x="659993" y="455193"/>
                </a:lnTo>
                <a:lnTo>
                  <a:pt x="659104" y="453923"/>
                </a:lnTo>
                <a:lnTo>
                  <a:pt x="659460" y="453923"/>
                </a:lnTo>
                <a:lnTo>
                  <a:pt x="660539" y="454901"/>
                </a:lnTo>
                <a:lnTo>
                  <a:pt x="660539" y="409460"/>
                </a:lnTo>
                <a:lnTo>
                  <a:pt x="658571" y="409460"/>
                </a:lnTo>
                <a:lnTo>
                  <a:pt x="658533" y="409270"/>
                </a:lnTo>
                <a:lnTo>
                  <a:pt x="658329" y="408190"/>
                </a:lnTo>
                <a:lnTo>
                  <a:pt x="658063" y="406806"/>
                </a:lnTo>
                <a:lnTo>
                  <a:pt x="658063" y="409460"/>
                </a:lnTo>
                <a:lnTo>
                  <a:pt x="649033" y="409460"/>
                </a:lnTo>
                <a:lnTo>
                  <a:pt x="637057" y="409460"/>
                </a:lnTo>
                <a:lnTo>
                  <a:pt x="583717" y="409473"/>
                </a:lnTo>
                <a:lnTo>
                  <a:pt x="583844" y="409092"/>
                </a:lnTo>
                <a:lnTo>
                  <a:pt x="583196" y="409092"/>
                </a:lnTo>
                <a:lnTo>
                  <a:pt x="583196" y="450392"/>
                </a:lnTo>
                <a:lnTo>
                  <a:pt x="582828" y="455193"/>
                </a:lnTo>
                <a:lnTo>
                  <a:pt x="582752" y="455968"/>
                </a:lnTo>
                <a:lnTo>
                  <a:pt x="582536" y="455942"/>
                </a:lnTo>
                <a:lnTo>
                  <a:pt x="582536" y="458330"/>
                </a:lnTo>
                <a:lnTo>
                  <a:pt x="582358" y="460273"/>
                </a:lnTo>
                <a:lnTo>
                  <a:pt x="582269" y="460616"/>
                </a:lnTo>
                <a:lnTo>
                  <a:pt x="581494" y="460121"/>
                </a:lnTo>
                <a:lnTo>
                  <a:pt x="581494" y="463702"/>
                </a:lnTo>
                <a:lnTo>
                  <a:pt x="581406" y="464083"/>
                </a:lnTo>
                <a:lnTo>
                  <a:pt x="578980" y="469163"/>
                </a:lnTo>
                <a:lnTo>
                  <a:pt x="578446" y="470014"/>
                </a:lnTo>
                <a:lnTo>
                  <a:pt x="572922" y="468782"/>
                </a:lnTo>
                <a:lnTo>
                  <a:pt x="569036" y="467512"/>
                </a:lnTo>
                <a:lnTo>
                  <a:pt x="577316" y="467512"/>
                </a:lnTo>
                <a:lnTo>
                  <a:pt x="577735" y="466242"/>
                </a:lnTo>
                <a:lnTo>
                  <a:pt x="575906" y="464972"/>
                </a:lnTo>
                <a:lnTo>
                  <a:pt x="574078" y="463702"/>
                </a:lnTo>
                <a:lnTo>
                  <a:pt x="571881" y="462432"/>
                </a:lnTo>
                <a:lnTo>
                  <a:pt x="572833" y="462432"/>
                </a:lnTo>
                <a:lnTo>
                  <a:pt x="579069" y="463702"/>
                </a:lnTo>
                <a:lnTo>
                  <a:pt x="581494" y="463702"/>
                </a:lnTo>
                <a:lnTo>
                  <a:pt x="581494" y="460121"/>
                </a:lnTo>
                <a:lnTo>
                  <a:pt x="581152" y="459892"/>
                </a:lnTo>
                <a:lnTo>
                  <a:pt x="577583" y="459892"/>
                </a:lnTo>
                <a:lnTo>
                  <a:pt x="577227" y="458622"/>
                </a:lnTo>
                <a:lnTo>
                  <a:pt x="576681" y="458622"/>
                </a:lnTo>
                <a:lnTo>
                  <a:pt x="577430" y="457352"/>
                </a:lnTo>
                <a:lnTo>
                  <a:pt x="582536" y="458330"/>
                </a:lnTo>
                <a:lnTo>
                  <a:pt x="582536" y="455942"/>
                </a:lnTo>
                <a:lnTo>
                  <a:pt x="574484" y="454812"/>
                </a:lnTo>
                <a:lnTo>
                  <a:pt x="572274" y="454012"/>
                </a:lnTo>
                <a:lnTo>
                  <a:pt x="573684" y="453923"/>
                </a:lnTo>
                <a:lnTo>
                  <a:pt x="574789" y="452653"/>
                </a:lnTo>
                <a:lnTo>
                  <a:pt x="574789" y="452272"/>
                </a:lnTo>
                <a:lnTo>
                  <a:pt x="575056" y="452272"/>
                </a:lnTo>
                <a:lnTo>
                  <a:pt x="575754" y="452120"/>
                </a:lnTo>
                <a:lnTo>
                  <a:pt x="576135" y="453923"/>
                </a:lnTo>
                <a:lnTo>
                  <a:pt x="577342" y="451751"/>
                </a:lnTo>
                <a:lnTo>
                  <a:pt x="580529" y="451002"/>
                </a:lnTo>
                <a:lnTo>
                  <a:pt x="583196" y="450392"/>
                </a:lnTo>
                <a:lnTo>
                  <a:pt x="583196" y="409092"/>
                </a:lnTo>
                <a:lnTo>
                  <a:pt x="582015" y="409092"/>
                </a:lnTo>
                <a:lnTo>
                  <a:pt x="579424" y="409244"/>
                </a:lnTo>
                <a:lnTo>
                  <a:pt x="579424" y="446646"/>
                </a:lnTo>
                <a:lnTo>
                  <a:pt x="577659" y="447167"/>
                </a:lnTo>
                <a:lnTo>
                  <a:pt x="577659" y="446303"/>
                </a:lnTo>
                <a:lnTo>
                  <a:pt x="577659" y="445033"/>
                </a:lnTo>
                <a:lnTo>
                  <a:pt x="578599" y="446303"/>
                </a:lnTo>
                <a:lnTo>
                  <a:pt x="579069" y="446303"/>
                </a:lnTo>
                <a:lnTo>
                  <a:pt x="579424" y="446646"/>
                </a:lnTo>
                <a:lnTo>
                  <a:pt x="579424" y="409244"/>
                </a:lnTo>
                <a:lnTo>
                  <a:pt x="575538" y="409473"/>
                </a:lnTo>
                <a:lnTo>
                  <a:pt x="560730" y="409473"/>
                </a:lnTo>
                <a:lnTo>
                  <a:pt x="560946" y="409092"/>
                </a:lnTo>
                <a:lnTo>
                  <a:pt x="561428" y="408203"/>
                </a:lnTo>
                <a:lnTo>
                  <a:pt x="642645" y="408203"/>
                </a:lnTo>
                <a:lnTo>
                  <a:pt x="643559" y="408203"/>
                </a:lnTo>
                <a:lnTo>
                  <a:pt x="639394" y="405663"/>
                </a:lnTo>
                <a:lnTo>
                  <a:pt x="640232" y="405663"/>
                </a:lnTo>
                <a:lnTo>
                  <a:pt x="640232" y="404393"/>
                </a:lnTo>
                <a:lnTo>
                  <a:pt x="640867" y="405663"/>
                </a:lnTo>
                <a:lnTo>
                  <a:pt x="641527" y="405663"/>
                </a:lnTo>
                <a:lnTo>
                  <a:pt x="642734" y="406933"/>
                </a:lnTo>
                <a:lnTo>
                  <a:pt x="642950" y="406933"/>
                </a:lnTo>
                <a:lnTo>
                  <a:pt x="642950" y="404393"/>
                </a:lnTo>
                <a:lnTo>
                  <a:pt x="643483" y="404393"/>
                </a:lnTo>
                <a:lnTo>
                  <a:pt x="645922" y="405663"/>
                </a:lnTo>
                <a:lnTo>
                  <a:pt x="647992" y="408190"/>
                </a:lnTo>
                <a:lnTo>
                  <a:pt x="648309" y="408584"/>
                </a:lnTo>
                <a:lnTo>
                  <a:pt x="649033" y="409460"/>
                </a:lnTo>
                <a:lnTo>
                  <a:pt x="648881" y="408622"/>
                </a:lnTo>
                <a:lnTo>
                  <a:pt x="648804" y="408190"/>
                </a:lnTo>
                <a:lnTo>
                  <a:pt x="648360" y="405638"/>
                </a:lnTo>
                <a:lnTo>
                  <a:pt x="648093" y="404393"/>
                </a:lnTo>
                <a:lnTo>
                  <a:pt x="647827" y="403123"/>
                </a:lnTo>
                <a:lnTo>
                  <a:pt x="650201" y="404279"/>
                </a:lnTo>
                <a:lnTo>
                  <a:pt x="650379" y="404368"/>
                </a:lnTo>
                <a:lnTo>
                  <a:pt x="651878" y="404393"/>
                </a:lnTo>
                <a:lnTo>
                  <a:pt x="652602" y="404926"/>
                </a:lnTo>
                <a:lnTo>
                  <a:pt x="651598" y="405650"/>
                </a:lnTo>
                <a:lnTo>
                  <a:pt x="653618" y="405650"/>
                </a:lnTo>
                <a:lnTo>
                  <a:pt x="656590" y="408190"/>
                </a:lnTo>
                <a:lnTo>
                  <a:pt x="657783" y="409219"/>
                </a:lnTo>
                <a:lnTo>
                  <a:pt x="658063" y="409460"/>
                </a:lnTo>
                <a:lnTo>
                  <a:pt x="658063" y="406806"/>
                </a:lnTo>
                <a:lnTo>
                  <a:pt x="657466" y="403682"/>
                </a:lnTo>
                <a:lnTo>
                  <a:pt x="657821" y="403479"/>
                </a:lnTo>
                <a:lnTo>
                  <a:pt x="659104" y="404774"/>
                </a:lnTo>
                <a:lnTo>
                  <a:pt x="658647" y="405650"/>
                </a:lnTo>
                <a:lnTo>
                  <a:pt x="658164" y="405650"/>
                </a:lnTo>
                <a:lnTo>
                  <a:pt x="658571" y="406920"/>
                </a:lnTo>
                <a:lnTo>
                  <a:pt x="660133" y="406920"/>
                </a:lnTo>
                <a:lnTo>
                  <a:pt x="663917" y="405650"/>
                </a:lnTo>
                <a:lnTo>
                  <a:pt x="664311" y="405650"/>
                </a:lnTo>
                <a:lnTo>
                  <a:pt x="663917" y="406920"/>
                </a:lnTo>
                <a:lnTo>
                  <a:pt x="666750" y="406920"/>
                </a:lnTo>
                <a:lnTo>
                  <a:pt x="665683" y="408190"/>
                </a:lnTo>
                <a:lnTo>
                  <a:pt x="672363" y="408190"/>
                </a:lnTo>
                <a:lnTo>
                  <a:pt x="742086" y="408190"/>
                </a:lnTo>
                <a:lnTo>
                  <a:pt x="742353" y="409448"/>
                </a:lnTo>
                <a:lnTo>
                  <a:pt x="747026" y="409448"/>
                </a:lnTo>
                <a:lnTo>
                  <a:pt x="747026" y="285000"/>
                </a:lnTo>
                <a:lnTo>
                  <a:pt x="673163" y="285000"/>
                </a:lnTo>
                <a:lnTo>
                  <a:pt x="671474" y="285000"/>
                </a:lnTo>
                <a:lnTo>
                  <a:pt x="668451" y="285000"/>
                </a:lnTo>
                <a:lnTo>
                  <a:pt x="668159" y="286270"/>
                </a:lnTo>
                <a:lnTo>
                  <a:pt x="667981" y="287540"/>
                </a:lnTo>
                <a:lnTo>
                  <a:pt x="667156" y="288810"/>
                </a:lnTo>
                <a:lnTo>
                  <a:pt x="657974" y="288810"/>
                </a:lnTo>
                <a:lnTo>
                  <a:pt x="657974" y="291350"/>
                </a:lnTo>
                <a:lnTo>
                  <a:pt x="663181" y="293890"/>
                </a:lnTo>
                <a:lnTo>
                  <a:pt x="667639" y="293890"/>
                </a:lnTo>
                <a:lnTo>
                  <a:pt x="666013" y="295160"/>
                </a:lnTo>
                <a:lnTo>
                  <a:pt x="664311" y="297700"/>
                </a:lnTo>
                <a:lnTo>
                  <a:pt x="669048" y="297700"/>
                </a:lnTo>
                <a:lnTo>
                  <a:pt x="668159" y="300240"/>
                </a:lnTo>
                <a:lnTo>
                  <a:pt x="670814" y="300240"/>
                </a:lnTo>
                <a:lnTo>
                  <a:pt x="672363" y="298970"/>
                </a:lnTo>
                <a:lnTo>
                  <a:pt x="677024" y="298970"/>
                </a:lnTo>
                <a:lnTo>
                  <a:pt x="677710" y="300240"/>
                </a:lnTo>
                <a:lnTo>
                  <a:pt x="677240" y="300240"/>
                </a:lnTo>
                <a:lnTo>
                  <a:pt x="676236" y="302780"/>
                </a:lnTo>
                <a:lnTo>
                  <a:pt x="678662" y="302780"/>
                </a:lnTo>
                <a:lnTo>
                  <a:pt x="680135" y="300240"/>
                </a:lnTo>
                <a:lnTo>
                  <a:pt x="680783" y="298970"/>
                </a:lnTo>
                <a:lnTo>
                  <a:pt x="681418" y="297700"/>
                </a:lnTo>
                <a:lnTo>
                  <a:pt x="681558" y="297700"/>
                </a:lnTo>
                <a:lnTo>
                  <a:pt x="681634" y="301510"/>
                </a:lnTo>
                <a:lnTo>
                  <a:pt x="681977" y="302780"/>
                </a:lnTo>
                <a:lnTo>
                  <a:pt x="689089" y="302780"/>
                </a:lnTo>
                <a:lnTo>
                  <a:pt x="690295" y="300240"/>
                </a:lnTo>
                <a:lnTo>
                  <a:pt x="691438" y="297700"/>
                </a:lnTo>
                <a:lnTo>
                  <a:pt x="692315" y="298970"/>
                </a:lnTo>
                <a:lnTo>
                  <a:pt x="693127" y="301510"/>
                </a:lnTo>
                <a:lnTo>
                  <a:pt x="694944" y="298970"/>
                </a:lnTo>
                <a:lnTo>
                  <a:pt x="696785" y="297700"/>
                </a:lnTo>
                <a:lnTo>
                  <a:pt x="696785" y="301510"/>
                </a:lnTo>
                <a:lnTo>
                  <a:pt x="698474" y="301510"/>
                </a:lnTo>
                <a:lnTo>
                  <a:pt x="699604" y="297700"/>
                </a:lnTo>
                <a:lnTo>
                  <a:pt x="700303" y="296430"/>
                </a:lnTo>
                <a:lnTo>
                  <a:pt x="701230" y="296430"/>
                </a:lnTo>
                <a:lnTo>
                  <a:pt x="701395" y="297700"/>
                </a:lnTo>
                <a:lnTo>
                  <a:pt x="700976" y="297700"/>
                </a:lnTo>
                <a:lnTo>
                  <a:pt x="700570" y="298970"/>
                </a:lnTo>
                <a:lnTo>
                  <a:pt x="701230" y="298970"/>
                </a:lnTo>
                <a:lnTo>
                  <a:pt x="705700" y="297700"/>
                </a:lnTo>
                <a:lnTo>
                  <a:pt x="706386" y="297700"/>
                </a:lnTo>
                <a:lnTo>
                  <a:pt x="705573" y="300240"/>
                </a:lnTo>
                <a:lnTo>
                  <a:pt x="699604" y="302780"/>
                </a:lnTo>
                <a:lnTo>
                  <a:pt x="699135" y="302780"/>
                </a:lnTo>
                <a:lnTo>
                  <a:pt x="699135" y="335800"/>
                </a:lnTo>
                <a:lnTo>
                  <a:pt x="696429" y="338340"/>
                </a:lnTo>
                <a:lnTo>
                  <a:pt x="689711" y="340880"/>
                </a:lnTo>
                <a:lnTo>
                  <a:pt x="681228" y="342150"/>
                </a:lnTo>
                <a:lnTo>
                  <a:pt x="674674" y="343268"/>
                </a:lnTo>
                <a:lnTo>
                  <a:pt x="678675" y="342163"/>
                </a:lnTo>
                <a:lnTo>
                  <a:pt x="675195" y="340893"/>
                </a:lnTo>
                <a:lnTo>
                  <a:pt x="671969" y="339623"/>
                </a:lnTo>
                <a:lnTo>
                  <a:pt x="676757" y="339623"/>
                </a:lnTo>
                <a:lnTo>
                  <a:pt x="678675" y="338353"/>
                </a:lnTo>
                <a:lnTo>
                  <a:pt x="680085" y="337083"/>
                </a:lnTo>
                <a:lnTo>
                  <a:pt x="681291" y="335813"/>
                </a:lnTo>
                <a:lnTo>
                  <a:pt x="682713" y="334543"/>
                </a:lnTo>
                <a:lnTo>
                  <a:pt x="683806" y="334543"/>
                </a:lnTo>
                <a:lnTo>
                  <a:pt x="683958" y="334365"/>
                </a:lnTo>
                <a:lnTo>
                  <a:pt x="684047" y="334530"/>
                </a:lnTo>
                <a:lnTo>
                  <a:pt x="685965" y="334530"/>
                </a:lnTo>
                <a:lnTo>
                  <a:pt x="686765" y="333260"/>
                </a:lnTo>
                <a:lnTo>
                  <a:pt x="687984" y="334530"/>
                </a:lnTo>
                <a:lnTo>
                  <a:pt x="689737" y="335800"/>
                </a:lnTo>
                <a:lnTo>
                  <a:pt x="690143" y="335800"/>
                </a:lnTo>
                <a:lnTo>
                  <a:pt x="690143" y="334530"/>
                </a:lnTo>
                <a:lnTo>
                  <a:pt x="690816" y="333260"/>
                </a:lnTo>
                <a:lnTo>
                  <a:pt x="692378" y="333260"/>
                </a:lnTo>
                <a:lnTo>
                  <a:pt x="693000" y="334530"/>
                </a:lnTo>
                <a:lnTo>
                  <a:pt x="693000" y="335800"/>
                </a:lnTo>
                <a:lnTo>
                  <a:pt x="699135" y="335800"/>
                </a:lnTo>
                <a:lnTo>
                  <a:pt x="699135" y="302780"/>
                </a:lnTo>
                <a:lnTo>
                  <a:pt x="695299" y="302780"/>
                </a:lnTo>
                <a:lnTo>
                  <a:pt x="693940" y="304050"/>
                </a:lnTo>
                <a:lnTo>
                  <a:pt x="693674" y="304050"/>
                </a:lnTo>
                <a:lnTo>
                  <a:pt x="693394" y="305320"/>
                </a:lnTo>
                <a:lnTo>
                  <a:pt x="684479" y="305320"/>
                </a:lnTo>
                <a:lnTo>
                  <a:pt x="684479" y="307860"/>
                </a:lnTo>
                <a:lnTo>
                  <a:pt x="687781" y="310400"/>
                </a:lnTo>
                <a:lnTo>
                  <a:pt x="690410" y="310400"/>
                </a:lnTo>
                <a:lnTo>
                  <a:pt x="691908" y="309130"/>
                </a:lnTo>
                <a:lnTo>
                  <a:pt x="693267" y="310400"/>
                </a:lnTo>
                <a:lnTo>
                  <a:pt x="693534" y="311670"/>
                </a:lnTo>
                <a:lnTo>
                  <a:pt x="687984" y="312940"/>
                </a:lnTo>
                <a:lnTo>
                  <a:pt x="685685" y="313055"/>
                </a:lnTo>
                <a:lnTo>
                  <a:pt x="685685" y="329450"/>
                </a:lnTo>
                <a:lnTo>
                  <a:pt x="685533" y="329463"/>
                </a:lnTo>
                <a:lnTo>
                  <a:pt x="685685" y="329450"/>
                </a:lnTo>
                <a:lnTo>
                  <a:pt x="685685" y="313055"/>
                </a:lnTo>
                <a:lnTo>
                  <a:pt x="678802" y="313359"/>
                </a:lnTo>
                <a:lnTo>
                  <a:pt x="678802" y="328180"/>
                </a:lnTo>
                <a:lnTo>
                  <a:pt x="678002" y="331838"/>
                </a:lnTo>
                <a:lnTo>
                  <a:pt x="673722" y="333273"/>
                </a:lnTo>
                <a:lnTo>
                  <a:pt x="672490" y="333273"/>
                </a:lnTo>
                <a:lnTo>
                  <a:pt x="672846" y="332003"/>
                </a:lnTo>
                <a:lnTo>
                  <a:pt x="672909" y="331749"/>
                </a:lnTo>
                <a:lnTo>
                  <a:pt x="675970" y="329450"/>
                </a:lnTo>
                <a:lnTo>
                  <a:pt x="678802" y="328180"/>
                </a:lnTo>
                <a:lnTo>
                  <a:pt x="678802" y="313359"/>
                </a:lnTo>
                <a:lnTo>
                  <a:pt x="670572" y="313715"/>
                </a:lnTo>
                <a:lnTo>
                  <a:pt x="670572" y="329285"/>
                </a:lnTo>
                <a:lnTo>
                  <a:pt x="663041" y="332003"/>
                </a:lnTo>
                <a:lnTo>
                  <a:pt x="662482" y="332003"/>
                </a:lnTo>
                <a:lnTo>
                  <a:pt x="655408" y="329463"/>
                </a:lnTo>
                <a:lnTo>
                  <a:pt x="650506" y="328193"/>
                </a:lnTo>
                <a:lnTo>
                  <a:pt x="645591" y="326923"/>
                </a:lnTo>
                <a:lnTo>
                  <a:pt x="644334" y="325653"/>
                </a:lnTo>
                <a:lnTo>
                  <a:pt x="643216" y="324535"/>
                </a:lnTo>
                <a:lnTo>
                  <a:pt x="643216" y="375170"/>
                </a:lnTo>
                <a:lnTo>
                  <a:pt x="640397" y="377761"/>
                </a:lnTo>
                <a:lnTo>
                  <a:pt x="639368" y="377139"/>
                </a:lnTo>
                <a:lnTo>
                  <a:pt x="639368" y="405663"/>
                </a:lnTo>
                <a:lnTo>
                  <a:pt x="636384" y="404393"/>
                </a:lnTo>
                <a:lnTo>
                  <a:pt x="635711" y="403123"/>
                </a:lnTo>
                <a:lnTo>
                  <a:pt x="635025" y="401853"/>
                </a:lnTo>
                <a:lnTo>
                  <a:pt x="635838" y="401853"/>
                </a:lnTo>
                <a:lnTo>
                  <a:pt x="639356" y="405638"/>
                </a:lnTo>
                <a:lnTo>
                  <a:pt x="639368" y="377139"/>
                </a:lnTo>
                <a:lnTo>
                  <a:pt x="636181" y="375183"/>
                </a:lnTo>
                <a:lnTo>
                  <a:pt x="635342" y="374726"/>
                </a:lnTo>
                <a:lnTo>
                  <a:pt x="636473" y="375170"/>
                </a:lnTo>
                <a:lnTo>
                  <a:pt x="643216" y="375170"/>
                </a:lnTo>
                <a:lnTo>
                  <a:pt x="643216" y="324535"/>
                </a:lnTo>
                <a:lnTo>
                  <a:pt x="643077" y="324383"/>
                </a:lnTo>
                <a:lnTo>
                  <a:pt x="650900" y="324383"/>
                </a:lnTo>
                <a:lnTo>
                  <a:pt x="649859" y="325640"/>
                </a:lnTo>
                <a:lnTo>
                  <a:pt x="652881" y="324370"/>
                </a:lnTo>
                <a:lnTo>
                  <a:pt x="655243" y="324370"/>
                </a:lnTo>
                <a:lnTo>
                  <a:pt x="656005" y="325056"/>
                </a:lnTo>
                <a:lnTo>
                  <a:pt x="656005" y="326910"/>
                </a:lnTo>
                <a:lnTo>
                  <a:pt x="657974" y="326910"/>
                </a:lnTo>
                <a:lnTo>
                  <a:pt x="658977" y="325640"/>
                </a:lnTo>
                <a:lnTo>
                  <a:pt x="659853" y="326910"/>
                </a:lnTo>
                <a:lnTo>
                  <a:pt x="659853" y="328180"/>
                </a:lnTo>
                <a:lnTo>
                  <a:pt x="662216" y="328180"/>
                </a:lnTo>
                <a:lnTo>
                  <a:pt x="663663" y="326910"/>
                </a:lnTo>
                <a:lnTo>
                  <a:pt x="664260" y="325640"/>
                </a:lnTo>
                <a:lnTo>
                  <a:pt x="666089" y="325640"/>
                </a:lnTo>
                <a:lnTo>
                  <a:pt x="665124" y="326910"/>
                </a:lnTo>
                <a:lnTo>
                  <a:pt x="664311" y="328180"/>
                </a:lnTo>
                <a:lnTo>
                  <a:pt x="663663" y="329450"/>
                </a:lnTo>
                <a:lnTo>
                  <a:pt x="663663" y="330720"/>
                </a:lnTo>
                <a:lnTo>
                  <a:pt x="667232" y="329450"/>
                </a:lnTo>
                <a:lnTo>
                  <a:pt x="667829" y="329450"/>
                </a:lnTo>
                <a:lnTo>
                  <a:pt x="668794" y="326910"/>
                </a:lnTo>
                <a:lnTo>
                  <a:pt x="670052" y="328180"/>
                </a:lnTo>
                <a:lnTo>
                  <a:pt x="670572" y="329285"/>
                </a:lnTo>
                <a:lnTo>
                  <a:pt x="670572" y="313715"/>
                </a:lnTo>
                <a:lnTo>
                  <a:pt x="669353" y="313766"/>
                </a:lnTo>
                <a:lnTo>
                  <a:pt x="671080" y="311683"/>
                </a:lnTo>
                <a:lnTo>
                  <a:pt x="674585" y="309143"/>
                </a:lnTo>
                <a:lnTo>
                  <a:pt x="673925" y="307873"/>
                </a:lnTo>
                <a:lnTo>
                  <a:pt x="656463" y="312953"/>
                </a:lnTo>
                <a:lnTo>
                  <a:pt x="651878" y="314223"/>
                </a:lnTo>
                <a:lnTo>
                  <a:pt x="647001" y="309143"/>
                </a:lnTo>
                <a:lnTo>
                  <a:pt x="647001" y="307873"/>
                </a:lnTo>
                <a:lnTo>
                  <a:pt x="650798" y="307873"/>
                </a:lnTo>
                <a:lnTo>
                  <a:pt x="656463" y="310413"/>
                </a:lnTo>
                <a:lnTo>
                  <a:pt x="657364" y="307873"/>
                </a:lnTo>
                <a:lnTo>
                  <a:pt x="653961" y="305333"/>
                </a:lnTo>
                <a:lnTo>
                  <a:pt x="651548" y="304063"/>
                </a:lnTo>
                <a:lnTo>
                  <a:pt x="651395" y="302793"/>
                </a:lnTo>
                <a:lnTo>
                  <a:pt x="656336" y="304063"/>
                </a:lnTo>
                <a:lnTo>
                  <a:pt x="658228" y="302793"/>
                </a:lnTo>
                <a:lnTo>
                  <a:pt x="658228" y="301523"/>
                </a:lnTo>
                <a:lnTo>
                  <a:pt x="655269" y="301523"/>
                </a:lnTo>
                <a:lnTo>
                  <a:pt x="656882" y="300253"/>
                </a:lnTo>
                <a:lnTo>
                  <a:pt x="657898" y="300253"/>
                </a:lnTo>
                <a:lnTo>
                  <a:pt x="659104" y="298983"/>
                </a:lnTo>
                <a:lnTo>
                  <a:pt x="659993" y="296443"/>
                </a:lnTo>
                <a:lnTo>
                  <a:pt x="659777" y="296443"/>
                </a:lnTo>
                <a:lnTo>
                  <a:pt x="657898" y="297713"/>
                </a:lnTo>
                <a:lnTo>
                  <a:pt x="652881" y="298983"/>
                </a:lnTo>
                <a:lnTo>
                  <a:pt x="636244" y="298983"/>
                </a:lnTo>
                <a:lnTo>
                  <a:pt x="630707" y="297713"/>
                </a:lnTo>
                <a:lnTo>
                  <a:pt x="627735" y="296443"/>
                </a:lnTo>
                <a:lnTo>
                  <a:pt x="627595" y="296443"/>
                </a:lnTo>
                <a:lnTo>
                  <a:pt x="631456" y="295173"/>
                </a:lnTo>
                <a:lnTo>
                  <a:pt x="631786" y="295173"/>
                </a:lnTo>
                <a:lnTo>
                  <a:pt x="631317" y="293903"/>
                </a:lnTo>
                <a:lnTo>
                  <a:pt x="630910" y="291363"/>
                </a:lnTo>
                <a:lnTo>
                  <a:pt x="634504" y="295173"/>
                </a:lnTo>
                <a:lnTo>
                  <a:pt x="637413" y="296443"/>
                </a:lnTo>
                <a:lnTo>
                  <a:pt x="637413" y="293903"/>
                </a:lnTo>
                <a:lnTo>
                  <a:pt x="638149" y="293903"/>
                </a:lnTo>
                <a:lnTo>
                  <a:pt x="640232" y="295173"/>
                </a:lnTo>
                <a:lnTo>
                  <a:pt x="641121" y="293903"/>
                </a:lnTo>
                <a:lnTo>
                  <a:pt x="642200" y="292633"/>
                </a:lnTo>
                <a:lnTo>
                  <a:pt x="646595" y="292633"/>
                </a:lnTo>
                <a:lnTo>
                  <a:pt x="646468" y="291363"/>
                </a:lnTo>
                <a:lnTo>
                  <a:pt x="642886" y="288823"/>
                </a:lnTo>
                <a:lnTo>
                  <a:pt x="639762" y="286283"/>
                </a:lnTo>
                <a:lnTo>
                  <a:pt x="644842" y="287553"/>
                </a:lnTo>
                <a:lnTo>
                  <a:pt x="651954" y="287553"/>
                </a:lnTo>
                <a:lnTo>
                  <a:pt x="650989" y="286283"/>
                </a:lnTo>
                <a:lnTo>
                  <a:pt x="649986" y="285013"/>
                </a:lnTo>
                <a:lnTo>
                  <a:pt x="561517" y="285013"/>
                </a:lnTo>
                <a:lnTo>
                  <a:pt x="561517" y="297713"/>
                </a:lnTo>
                <a:lnTo>
                  <a:pt x="561289" y="298983"/>
                </a:lnTo>
                <a:lnTo>
                  <a:pt x="560705" y="300253"/>
                </a:lnTo>
                <a:lnTo>
                  <a:pt x="554736" y="302793"/>
                </a:lnTo>
                <a:lnTo>
                  <a:pt x="554304" y="302793"/>
                </a:lnTo>
                <a:lnTo>
                  <a:pt x="554304" y="335813"/>
                </a:lnTo>
                <a:lnTo>
                  <a:pt x="551599" y="338353"/>
                </a:lnTo>
                <a:lnTo>
                  <a:pt x="544893" y="340893"/>
                </a:lnTo>
                <a:lnTo>
                  <a:pt x="544195" y="341007"/>
                </a:lnTo>
                <a:lnTo>
                  <a:pt x="538060" y="339242"/>
                </a:lnTo>
                <a:lnTo>
                  <a:pt x="534428" y="337972"/>
                </a:lnTo>
                <a:lnTo>
                  <a:pt x="530796" y="336702"/>
                </a:lnTo>
                <a:lnTo>
                  <a:pt x="528548" y="335927"/>
                </a:lnTo>
                <a:lnTo>
                  <a:pt x="528548" y="392798"/>
                </a:lnTo>
                <a:lnTo>
                  <a:pt x="528218" y="392963"/>
                </a:lnTo>
                <a:lnTo>
                  <a:pt x="525678" y="391718"/>
                </a:lnTo>
                <a:lnTo>
                  <a:pt x="528358" y="392582"/>
                </a:lnTo>
                <a:lnTo>
                  <a:pt x="528548" y="392798"/>
                </a:lnTo>
                <a:lnTo>
                  <a:pt x="528548" y="335927"/>
                </a:lnTo>
                <a:lnTo>
                  <a:pt x="527151" y="335432"/>
                </a:lnTo>
                <a:lnTo>
                  <a:pt x="527545" y="334162"/>
                </a:lnTo>
                <a:lnTo>
                  <a:pt x="532688" y="334162"/>
                </a:lnTo>
                <a:lnTo>
                  <a:pt x="532612" y="334543"/>
                </a:lnTo>
                <a:lnTo>
                  <a:pt x="534314" y="334543"/>
                </a:lnTo>
                <a:lnTo>
                  <a:pt x="537438" y="332498"/>
                </a:lnTo>
                <a:lnTo>
                  <a:pt x="537959" y="332892"/>
                </a:lnTo>
                <a:lnTo>
                  <a:pt x="539762" y="335432"/>
                </a:lnTo>
                <a:lnTo>
                  <a:pt x="541274" y="335432"/>
                </a:lnTo>
                <a:lnTo>
                  <a:pt x="543382" y="334733"/>
                </a:lnTo>
                <a:lnTo>
                  <a:pt x="544868" y="335813"/>
                </a:lnTo>
                <a:lnTo>
                  <a:pt x="545299" y="335813"/>
                </a:lnTo>
                <a:lnTo>
                  <a:pt x="545299" y="334543"/>
                </a:lnTo>
                <a:lnTo>
                  <a:pt x="545490" y="334162"/>
                </a:lnTo>
                <a:lnTo>
                  <a:pt x="547979" y="334162"/>
                </a:lnTo>
                <a:lnTo>
                  <a:pt x="548170" y="334543"/>
                </a:lnTo>
                <a:lnTo>
                  <a:pt x="548170" y="335813"/>
                </a:lnTo>
                <a:lnTo>
                  <a:pt x="554304" y="335813"/>
                </a:lnTo>
                <a:lnTo>
                  <a:pt x="554304" y="302793"/>
                </a:lnTo>
                <a:lnTo>
                  <a:pt x="550405" y="302793"/>
                </a:lnTo>
                <a:lnTo>
                  <a:pt x="549097" y="304063"/>
                </a:lnTo>
                <a:lnTo>
                  <a:pt x="548703" y="304965"/>
                </a:lnTo>
                <a:lnTo>
                  <a:pt x="548703" y="311683"/>
                </a:lnTo>
                <a:lnTo>
                  <a:pt x="543166" y="312953"/>
                </a:lnTo>
                <a:lnTo>
                  <a:pt x="539534" y="312953"/>
                </a:lnTo>
                <a:lnTo>
                  <a:pt x="539115" y="312572"/>
                </a:lnTo>
                <a:lnTo>
                  <a:pt x="533501" y="307543"/>
                </a:lnTo>
                <a:lnTo>
                  <a:pt x="533501" y="312953"/>
                </a:lnTo>
                <a:lnTo>
                  <a:pt x="529640" y="312953"/>
                </a:lnTo>
                <a:lnTo>
                  <a:pt x="527824" y="313105"/>
                </a:lnTo>
                <a:lnTo>
                  <a:pt x="527786" y="312572"/>
                </a:lnTo>
                <a:lnTo>
                  <a:pt x="532460" y="312572"/>
                </a:lnTo>
                <a:lnTo>
                  <a:pt x="533501" y="312953"/>
                </a:lnTo>
                <a:lnTo>
                  <a:pt x="533501" y="307543"/>
                </a:lnTo>
                <a:lnTo>
                  <a:pt x="539661" y="307492"/>
                </a:lnTo>
                <a:lnTo>
                  <a:pt x="539661" y="307873"/>
                </a:lnTo>
                <a:lnTo>
                  <a:pt x="542925" y="310413"/>
                </a:lnTo>
                <a:lnTo>
                  <a:pt x="545541" y="310413"/>
                </a:lnTo>
                <a:lnTo>
                  <a:pt x="547065" y="309143"/>
                </a:lnTo>
                <a:lnTo>
                  <a:pt x="548398" y="310413"/>
                </a:lnTo>
                <a:lnTo>
                  <a:pt x="548703" y="311683"/>
                </a:lnTo>
                <a:lnTo>
                  <a:pt x="548703" y="304965"/>
                </a:lnTo>
                <a:lnTo>
                  <a:pt x="548538" y="305333"/>
                </a:lnTo>
                <a:lnTo>
                  <a:pt x="541629" y="305333"/>
                </a:lnTo>
                <a:lnTo>
                  <a:pt x="541629" y="304952"/>
                </a:lnTo>
                <a:lnTo>
                  <a:pt x="537959" y="304952"/>
                </a:lnTo>
                <a:lnTo>
                  <a:pt x="540004" y="303682"/>
                </a:lnTo>
                <a:lnTo>
                  <a:pt x="540893" y="302793"/>
                </a:lnTo>
                <a:lnTo>
                  <a:pt x="544207" y="302793"/>
                </a:lnTo>
                <a:lnTo>
                  <a:pt x="545439" y="300253"/>
                </a:lnTo>
                <a:lnTo>
                  <a:pt x="546595" y="297713"/>
                </a:lnTo>
                <a:lnTo>
                  <a:pt x="548246" y="301523"/>
                </a:lnTo>
                <a:lnTo>
                  <a:pt x="551891" y="297713"/>
                </a:lnTo>
                <a:lnTo>
                  <a:pt x="551967" y="301523"/>
                </a:lnTo>
                <a:lnTo>
                  <a:pt x="553605" y="301523"/>
                </a:lnTo>
                <a:lnTo>
                  <a:pt x="554736" y="297713"/>
                </a:lnTo>
                <a:lnTo>
                  <a:pt x="555421" y="296443"/>
                </a:lnTo>
                <a:lnTo>
                  <a:pt x="556425" y="296443"/>
                </a:lnTo>
                <a:lnTo>
                  <a:pt x="556514" y="297713"/>
                </a:lnTo>
                <a:lnTo>
                  <a:pt x="556171" y="297713"/>
                </a:lnTo>
                <a:lnTo>
                  <a:pt x="555713" y="298983"/>
                </a:lnTo>
                <a:lnTo>
                  <a:pt x="556425" y="298983"/>
                </a:lnTo>
                <a:lnTo>
                  <a:pt x="558546" y="297713"/>
                </a:lnTo>
                <a:lnTo>
                  <a:pt x="561517" y="297713"/>
                </a:lnTo>
                <a:lnTo>
                  <a:pt x="561517" y="285013"/>
                </a:lnTo>
                <a:lnTo>
                  <a:pt x="536727" y="285013"/>
                </a:lnTo>
                <a:lnTo>
                  <a:pt x="536727" y="300812"/>
                </a:lnTo>
                <a:lnTo>
                  <a:pt x="535063" y="301142"/>
                </a:lnTo>
                <a:lnTo>
                  <a:pt x="534758" y="301193"/>
                </a:lnTo>
                <a:lnTo>
                  <a:pt x="535292" y="300253"/>
                </a:lnTo>
                <a:lnTo>
                  <a:pt x="535940" y="298983"/>
                </a:lnTo>
                <a:lnTo>
                  <a:pt x="536575" y="297713"/>
                </a:lnTo>
                <a:lnTo>
                  <a:pt x="536714" y="297713"/>
                </a:lnTo>
                <a:lnTo>
                  <a:pt x="536727" y="300812"/>
                </a:lnTo>
                <a:lnTo>
                  <a:pt x="536727" y="285013"/>
                </a:lnTo>
                <a:lnTo>
                  <a:pt x="532815" y="285013"/>
                </a:lnTo>
                <a:lnTo>
                  <a:pt x="532815" y="300253"/>
                </a:lnTo>
                <a:lnTo>
                  <a:pt x="532091" y="301523"/>
                </a:lnTo>
                <a:lnTo>
                  <a:pt x="525665" y="302323"/>
                </a:lnTo>
                <a:lnTo>
                  <a:pt x="525665" y="396773"/>
                </a:lnTo>
                <a:lnTo>
                  <a:pt x="525538" y="396748"/>
                </a:lnTo>
                <a:lnTo>
                  <a:pt x="525538" y="432612"/>
                </a:lnTo>
                <a:lnTo>
                  <a:pt x="522897" y="432892"/>
                </a:lnTo>
                <a:lnTo>
                  <a:pt x="522897" y="429412"/>
                </a:lnTo>
                <a:lnTo>
                  <a:pt x="523519" y="430682"/>
                </a:lnTo>
                <a:lnTo>
                  <a:pt x="525538" y="432612"/>
                </a:lnTo>
                <a:lnTo>
                  <a:pt x="525538" y="396748"/>
                </a:lnTo>
                <a:lnTo>
                  <a:pt x="522820" y="395998"/>
                </a:lnTo>
                <a:lnTo>
                  <a:pt x="522820" y="432904"/>
                </a:lnTo>
                <a:lnTo>
                  <a:pt x="517436" y="433489"/>
                </a:lnTo>
                <a:lnTo>
                  <a:pt x="514705" y="430682"/>
                </a:lnTo>
                <a:lnTo>
                  <a:pt x="513943" y="429501"/>
                </a:lnTo>
                <a:lnTo>
                  <a:pt x="515759" y="427951"/>
                </a:lnTo>
                <a:lnTo>
                  <a:pt x="517499" y="429412"/>
                </a:lnTo>
                <a:lnTo>
                  <a:pt x="518807" y="430682"/>
                </a:lnTo>
                <a:lnTo>
                  <a:pt x="519087" y="430682"/>
                </a:lnTo>
                <a:lnTo>
                  <a:pt x="518642" y="426872"/>
                </a:lnTo>
                <a:lnTo>
                  <a:pt x="520230" y="429412"/>
                </a:lnTo>
                <a:lnTo>
                  <a:pt x="521144" y="430682"/>
                </a:lnTo>
                <a:lnTo>
                  <a:pt x="522643" y="431952"/>
                </a:lnTo>
                <a:lnTo>
                  <a:pt x="522820" y="432904"/>
                </a:lnTo>
                <a:lnTo>
                  <a:pt x="522820" y="395998"/>
                </a:lnTo>
                <a:lnTo>
                  <a:pt x="521042" y="395503"/>
                </a:lnTo>
                <a:lnTo>
                  <a:pt x="518109" y="394233"/>
                </a:lnTo>
                <a:lnTo>
                  <a:pt x="516648" y="394233"/>
                </a:lnTo>
                <a:lnTo>
                  <a:pt x="515099" y="393014"/>
                </a:lnTo>
                <a:lnTo>
                  <a:pt x="516445" y="391312"/>
                </a:lnTo>
                <a:lnTo>
                  <a:pt x="516445" y="388772"/>
                </a:lnTo>
                <a:lnTo>
                  <a:pt x="518934" y="389547"/>
                </a:lnTo>
                <a:lnTo>
                  <a:pt x="520382" y="390423"/>
                </a:lnTo>
                <a:lnTo>
                  <a:pt x="520788" y="390118"/>
                </a:lnTo>
                <a:lnTo>
                  <a:pt x="525627" y="391693"/>
                </a:lnTo>
                <a:lnTo>
                  <a:pt x="523417" y="391693"/>
                </a:lnTo>
                <a:lnTo>
                  <a:pt x="524637" y="394233"/>
                </a:lnTo>
                <a:lnTo>
                  <a:pt x="525665" y="396773"/>
                </a:lnTo>
                <a:lnTo>
                  <a:pt x="525665" y="302323"/>
                </a:lnTo>
                <a:lnTo>
                  <a:pt x="524916" y="302412"/>
                </a:lnTo>
                <a:lnTo>
                  <a:pt x="515035" y="301205"/>
                </a:lnTo>
                <a:lnTo>
                  <a:pt x="515035" y="393090"/>
                </a:lnTo>
                <a:lnTo>
                  <a:pt x="514921" y="394233"/>
                </a:lnTo>
                <a:lnTo>
                  <a:pt x="514756" y="394233"/>
                </a:lnTo>
                <a:lnTo>
                  <a:pt x="514705" y="393509"/>
                </a:lnTo>
                <a:lnTo>
                  <a:pt x="515035" y="393090"/>
                </a:lnTo>
                <a:lnTo>
                  <a:pt x="515035" y="301205"/>
                </a:lnTo>
                <a:lnTo>
                  <a:pt x="514578" y="301142"/>
                </a:lnTo>
                <a:lnTo>
                  <a:pt x="507733" y="299872"/>
                </a:lnTo>
                <a:lnTo>
                  <a:pt x="504101" y="298602"/>
                </a:lnTo>
                <a:lnTo>
                  <a:pt x="503923" y="297332"/>
                </a:lnTo>
                <a:lnTo>
                  <a:pt x="509054" y="297332"/>
                </a:lnTo>
                <a:lnTo>
                  <a:pt x="507961" y="293522"/>
                </a:lnTo>
                <a:lnTo>
                  <a:pt x="508088" y="293522"/>
                </a:lnTo>
                <a:lnTo>
                  <a:pt x="509790" y="294792"/>
                </a:lnTo>
                <a:lnTo>
                  <a:pt x="512368" y="297332"/>
                </a:lnTo>
                <a:lnTo>
                  <a:pt x="515937" y="297332"/>
                </a:lnTo>
                <a:lnTo>
                  <a:pt x="515937" y="296062"/>
                </a:lnTo>
                <a:lnTo>
                  <a:pt x="520560" y="296062"/>
                </a:lnTo>
                <a:lnTo>
                  <a:pt x="519430" y="297713"/>
                </a:lnTo>
                <a:lnTo>
                  <a:pt x="524217" y="297713"/>
                </a:lnTo>
                <a:lnTo>
                  <a:pt x="523824" y="298983"/>
                </a:lnTo>
                <a:lnTo>
                  <a:pt x="523316" y="300253"/>
                </a:lnTo>
                <a:lnTo>
                  <a:pt x="525957" y="300253"/>
                </a:lnTo>
                <a:lnTo>
                  <a:pt x="527519" y="298983"/>
                </a:lnTo>
                <a:lnTo>
                  <a:pt x="532130" y="298983"/>
                </a:lnTo>
                <a:lnTo>
                  <a:pt x="532815" y="300253"/>
                </a:lnTo>
                <a:lnTo>
                  <a:pt x="532815" y="285013"/>
                </a:lnTo>
                <a:lnTo>
                  <a:pt x="532282" y="285013"/>
                </a:lnTo>
                <a:lnTo>
                  <a:pt x="532117" y="284632"/>
                </a:lnTo>
                <a:lnTo>
                  <a:pt x="531710" y="283743"/>
                </a:lnTo>
                <a:lnTo>
                  <a:pt x="531545" y="283362"/>
                </a:lnTo>
                <a:lnTo>
                  <a:pt x="534644" y="280822"/>
                </a:lnTo>
                <a:lnTo>
                  <a:pt x="542239" y="280822"/>
                </a:lnTo>
                <a:lnTo>
                  <a:pt x="542709" y="279552"/>
                </a:lnTo>
                <a:lnTo>
                  <a:pt x="539000" y="278282"/>
                </a:lnTo>
                <a:lnTo>
                  <a:pt x="544449" y="278282"/>
                </a:lnTo>
                <a:lnTo>
                  <a:pt x="544207" y="277012"/>
                </a:lnTo>
                <a:lnTo>
                  <a:pt x="544131" y="275742"/>
                </a:lnTo>
                <a:lnTo>
                  <a:pt x="546074" y="275742"/>
                </a:lnTo>
                <a:lnTo>
                  <a:pt x="546074" y="274472"/>
                </a:lnTo>
                <a:lnTo>
                  <a:pt x="545045" y="273202"/>
                </a:lnTo>
                <a:lnTo>
                  <a:pt x="544766" y="272834"/>
                </a:lnTo>
                <a:lnTo>
                  <a:pt x="547179" y="269773"/>
                </a:lnTo>
                <a:lnTo>
                  <a:pt x="548982" y="268503"/>
                </a:lnTo>
                <a:lnTo>
                  <a:pt x="551256" y="269773"/>
                </a:lnTo>
                <a:lnTo>
                  <a:pt x="553847" y="271043"/>
                </a:lnTo>
                <a:lnTo>
                  <a:pt x="553237" y="272313"/>
                </a:lnTo>
                <a:lnTo>
                  <a:pt x="546785" y="272313"/>
                </a:lnTo>
                <a:lnTo>
                  <a:pt x="546354" y="273583"/>
                </a:lnTo>
                <a:lnTo>
                  <a:pt x="548640" y="276123"/>
                </a:lnTo>
                <a:lnTo>
                  <a:pt x="550062" y="278663"/>
                </a:lnTo>
                <a:lnTo>
                  <a:pt x="545769" y="278663"/>
                </a:lnTo>
                <a:lnTo>
                  <a:pt x="544182" y="281203"/>
                </a:lnTo>
                <a:lnTo>
                  <a:pt x="541350" y="281203"/>
                </a:lnTo>
                <a:lnTo>
                  <a:pt x="540435" y="282473"/>
                </a:lnTo>
                <a:lnTo>
                  <a:pt x="539813" y="282473"/>
                </a:lnTo>
                <a:lnTo>
                  <a:pt x="537908" y="283743"/>
                </a:lnTo>
                <a:lnTo>
                  <a:pt x="651268" y="283743"/>
                </a:lnTo>
                <a:lnTo>
                  <a:pt x="652551" y="282473"/>
                </a:lnTo>
                <a:lnTo>
                  <a:pt x="658647" y="282473"/>
                </a:lnTo>
                <a:lnTo>
                  <a:pt x="659104" y="281203"/>
                </a:lnTo>
                <a:lnTo>
                  <a:pt x="656145" y="279933"/>
                </a:lnTo>
                <a:lnTo>
                  <a:pt x="660539" y="279933"/>
                </a:lnTo>
                <a:lnTo>
                  <a:pt x="660184" y="278663"/>
                </a:lnTo>
                <a:lnTo>
                  <a:pt x="660666" y="277393"/>
                </a:lnTo>
                <a:lnTo>
                  <a:pt x="661809" y="277393"/>
                </a:lnTo>
                <a:lnTo>
                  <a:pt x="660946" y="276123"/>
                </a:lnTo>
                <a:lnTo>
                  <a:pt x="660184" y="274853"/>
                </a:lnTo>
                <a:lnTo>
                  <a:pt x="658380" y="274853"/>
                </a:lnTo>
                <a:lnTo>
                  <a:pt x="657872" y="273583"/>
                </a:lnTo>
                <a:lnTo>
                  <a:pt x="657364" y="272313"/>
                </a:lnTo>
                <a:lnTo>
                  <a:pt x="654850" y="273583"/>
                </a:lnTo>
                <a:lnTo>
                  <a:pt x="652767" y="273583"/>
                </a:lnTo>
                <a:lnTo>
                  <a:pt x="653173" y="272313"/>
                </a:lnTo>
                <a:lnTo>
                  <a:pt x="653643" y="271043"/>
                </a:lnTo>
                <a:lnTo>
                  <a:pt x="653364" y="271043"/>
                </a:lnTo>
                <a:lnTo>
                  <a:pt x="651751" y="272313"/>
                </a:lnTo>
                <a:lnTo>
                  <a:pt x="647496" y="272313"/>
                </a:lnTo>
                <a:lnTo>
                  <a:pt x="645261" y="273583"/>
                </a:lnTo>
                <a:lnTo>
                  <a:pt x="641527" y="273583"/>
                </a:lnTo>
                <a:lnTo>
                  <a:pt x="644296" y="272313"/>
                </a:lnTo>
                <a:lnTo>
                  <a:pt x="645795" y="271043"/>
                </a:lnTo>
                <a:lnTo>
                  <a:pt x="647280" y="269773"/>
                </a:lnTo>
                <a:lnTo>
                  <a:pt x="647674" y="267233"/>
                </a:lnTo>
                <a:lnTo>
                  <a:pt x="644969" y="268503"/>
                </a:lnTo>
                <a:lnTo>
                  <a:pt x="642353" y="271043"/>
                </a:lnTo>
                <a:lnTo>
                  <a:pt x="640448" y="269773"/>
                </a:lnTo>
                <a:lnTo>
                  <a:pt x="643966" y="267233"/>
                </a:lnTo>
                <a:lnTo>
                  <a:pt x="643216" y="264693"/>
                </a:lnTo>
                <a:lnTo>
                  <a:pt x="640981" y="267233"/>
                </a:lnTo>
                <a:lnTo>
                  <a:pt x="639902" y="268503"/>
                </a:lnTo>
                <a:lnTo>
                  <a:pt x="637603" y="269773"/>
                </a:lnTo>
                <a:lnTo>
                  <a:pt x="630237" y="273583"/>
                </a:lnTo>
                <a:lnTo>
                  <a:pt x="614540" y="269773"/>
                </a:lnTo>
                <a:lnTo>
                  <a:pt x="614540" y="268503"/>
                </a:lnTo>
                <a:lnTo>
                  <a:pt x="614540" y="264693"/>
                </a:lnTo>
                <a:lnTo>
                  <a:pt x="614006" y="263423"/>
                </a:lnTo>
                <a:lnTo>
                  <a:pt x="613460" y="262153"/>
                </a:lnTo>
                <a:lnTo>
                  <a:pt x="614540" y="262153"/>
                </a:lnTo>
                <a:lnTo>
                  <a:pt x="615289" y="263423"/>
                </a:lnTo>
                <a:lnTo>
                  <a:pt x="616648" y="264693"/>
                </a:lnTo>
                <a:lnTo>
                  <a:pt x="622655" y="264693"/>
                </a:lnTo>
                <a:lnTo>
                  <a:pt x="625640" y="265963"/>
                </a:lnTo>
                <a:lnTo>
                  <a:pt x="625970" y="264693"/>
                </a:lnTo>
                <a:lnTo>
                  <a:pt x="625970" y="262153"/>
                </a:lnTo>
                <a:lnTo>
                  <a:pt x="629158" y="263423"/>
                </a:lnTo>
                <a:lnTo>
                  <a:pt x="631583" y="264693"/>
                </a:lnTo>
                <a:lnTo>
                  <a:pt x="633069" y="264693"/>
                </a:lnTo>
                <a:lnTo>
                  <a:pt x="633412" y="263423"/>
                </a:lnTo>
                <a:lnTo>
                  <a:pt x="633209" y="263423"/>
                </a:lnTo>
                <a:lnTo>
                  <a:pt x="632396" y="262153"/>
                </a:lnTo>
                <a:lnTo>
                  <a:pt x="643839" y="262153"/>
                </a:lnTo>
                <a:lnTo>
                  <a:pt x="645718" y="260883"/>
                </a:lnTo>
                <a:lnTo>
                  <a:pt x="642950" y="258343"/>
                </a:lnTo>
                <a:lnTo>
                  <a:pt x="643077" y="258343"/>
                </a:lnTo>
                <a:lnTo>
                  <a:pt x="648157" y="257073"/>
                </a:lnTo>
                <a:lnTo>
                  <a:pt x="648563" y="254533"/>
                </a:lnTo>
                <a:lnTo>
                  <a:pt x="645515" y="254533"/>
                </a:lnTo>
                <a:lnTo>
                  <a:pt x="647280" y="253263"/>
                </a:lnTo>
                <a:lnTo>
                  <a:pt x="648779" y="253263"/>
                </a:lnTo>
                <a:lnTo>
                  <a:pt x="651395" y="250723"/>
                </a:lnTo>
                <a:lnTo>
                  <a:pt x="652957" y="249453"/>
                </a:lnTo>
                <a:lnTo>
                  <a:pt x="655739" y="248183"/>
                </a:lnTo>
                <a:lnTo>
                  <a:pt x="652208" y="246913"/>
                </a:lnTo>
                <a:lnTo>
                  <a:pt x="650316" y="246913"/>
                </a:lnTo>
                <a:lnTo>
                  <a:pt x="648690" y="245643"/>
                </a:lnTo>
                <a:lnTo>
                  <a:pt x="648690" y="244373"/>
                </a:lnTo>
                <a:lnTo>
                  <a:pt x="647560" y="244373"/>
                </a:lnTo>
                <a:lnTo>
                  <a:pt x="646137" y="245643"/>
                </a:lnTo>
                <a:lnTo>
                  <a:pt x="643648" y="245643"/>
                </a:lnTo>
                <a:lnTo>
                  <a:pt x="646595" y="241833"/>
                </a:lnTo>
                <a:lnTo>
                  <a:pt x="643839" y="241833"/>
                </a:lnTo>
                <a:lnTo>
                  <a:pt x="640981" y="243103"/>
                </a:lnTo>
                <a:lnTo>
                  <a:pt x="639711" y="244373"/>
                </a:lnTo>
                <a:lnTo>
                  <a:pt x="636790" y="244373"/>
                </a:lnTo>
                <a:lnTo>
                  <a:pt x="634098" y="245643"/>
                </a:lnTo>
                <a:lnTo>
                  <a:pt x="630364" y="245643"/>
                </a:lnTo>
                <a:lnTo>
                  <a:pt x="629818" y="244373"/>
                </a:lnTo>
                <a:lnTo>
                  <a:pt x="633272" y="243103"/>
                </a:lnTo>
                <a:lnTo>
                  <a:pt x="633412" y="243103"/>
                </a:lnTo>
                <a:lnTo>
                  <a:pt x="632688" y="239293"/>
                </a:lnTo>
                <a:lnTo>
                  <a:pt x="631113" y="239293"/>
                </a:lnTo>
                <a:lnTo>
                  <a:pt x="627595" y="241833"/>
                </a:lnTo>
                <a:lnTo>
                  <a:pt x="624763" y="243103"/>
                </a:lnTo>
                <a:lnTo>
                  <a:pt x="617042" y="243103"/>
                </a:lnTo>
                <a:lnTo>
                  <a:pt x="606831" y="238023"/>
                </a:lnTo>
                <a:lnTo>
                  <a:pt x="604697" y="236753"/>
                </a:lnTo>
                <a:lnTo>
                  <a:pt x="600417" y="234213"/>
                </a:lnTo>
                <a:lnTo>
                  <a:pt x="597979" y="231673"/>
                </a:lnTo>
                <a:lnTo>
                  <a:pt x="598525" y="231673"/>
                </a:lnTo>
                <a:lnTo>
                  <a:pt x="601357" y="232943"/>
                </a:lnTo>
                <a:lnTo>
                  <a:pt x="602780" y="234213"/>
                </a:lnTo>
                <a:lnTo>
                  <a:pt x="603123" y="234213"/>
                </a:lnTo>
                <a:lnTo>
                  <a:pt x="603250" y="231673"/>
                </a:lnTo>
                <a:lnTo>
                  <a:pt x="603250" y="230403"/>
                </a:lnTo>
                <a:lnTo>
                  <a:pt x="604202" y="232943"/>
                </a:lnTo>
                <a:lnTo>
                  <a:pt x="604812" y="232943"/>
                </a:lnTo>
                <a:lnTo>
                  <a:pt x="605548" y="234213"/>
                </a:lnTo>
                <a:lnTo>
                  <a:pt x="606094" y="232943"/>
                </a:lnTo>
                <a:lnTo>
                  <a:pt x="606488" y="232943"/>
                </a:lnTo>
                <a:lnTo>
                  <a:pt x="607987" y="234213"/>
                </a:lnTo>
                <a:lnTo>
                  <a:pt x="609409" y="234213"/>
                </a:lnTo>
                <a:lnTo>
                  <a:pt x="611708" y="235483"/>
                </a:lnTo>
                <a:lnTo>
                  <a:pt x="611708" y="231673"/>
                </a:lnTo>
                <a:lnTo>
                  <a:pt x="612457" y="231673"/>
                </a:lnTo>
                <a:lnTo>
                  <a:pt x="613194" y="232943"/>
                </a:lnTo>
                <a:lnTo>
                  <a:pt x="616839" y="235483"/>
                </a:lnTo>
                <a:lnTo>
                  <a:pt x="618807" y="235483"/>
                </a:lnTo>
                <a:lnTo>
                  <a:pt x="619366" y="234213"/>
                </a:lnTo>
                <a:lnTo>
                  <a:pt x="619429" y="231673"/>
                </a:lnTo>
                <a:lnTo>
                  <a:pt x="619480" y="230403"/>
                </a:lnTo>
                <a:lnTo>
                  <a:pt x="620496" y="234213"/>
                </a:lnTo>
                <a:lnTo>
                  <a:pt x="621030" y="235483"/>
                </a:lnTo>
                <a:lnTo>
                  <a:pt x="621436" y="234213"/>
                </a:lnTo>
                <a:lnTo>
                  <a:pt x="622515" y="235483"/>
                </a:lnTo>
                <a:lnTo>
                  <a:pt x="623671" y="235483"/>
                </a:lnTo>
                <a:lnTo>
                  <a:pt x="625157" y="236753"/>
                </a:lnTo>
                <a:lnTo>
                  <a:pt x="625843" y="236753"/>
                </a:lnTo>
                <a:lnTo>
                  <a:pt x="626922" y="235483"/>
                </a:lnTo>
                <a:lnTo>
                  <a:pt x="627595" y="234213"/>
                </a:lnTo>
                <a:lnTo>
                  <a:pt x="628611" y="232943"/>
                </a:lnTo>
                <a:lnTo>
                  <a:pt x="629488" y="234213"/>
                </a:lnTo>
                <a:lnTo>
                  <a:pt x="629564" y="232943"/>
                </a:lnTo>
                <a:lnTo>
                  <a:pt x="629158" y="231673"/>
                </a:lnTo>
                <a:lnTo>
                  <a:pt x="628891" y="230403"/>
                </a:lnTo>
                <a:lnTo>
                  <a:pt x="628611" y="229133"/>
                </a:lnTo>
                <a:lnTo>
                  <a:pt x="631113" y="230403"/>
                </a:lnTo>
                <a:lnTo>
                  <a:pt x="634288" y="231673"/>
                </a:lnTo>
                <a:lnTo>
                  <a:pt x="635177" y="230403"/>
                </a:lnTo>
                <a:lnTo>
                  <a:pt x="633857" y="229133"/>
                </a:lnTo>
                <a:lnTo>
                  <a:pt x="632536" y="227863"/>
                </a:lnTo>
                <a:lnTo>
                  <a:pt x="635647" y="227863"/>
                </a:lnTo>
                <a:lnTo>
                  <a:pt x="633209" y="224053"/>
                </a:lnTo>
                <a:lnTo>
                  <a:pt x="632866" y="224053"/>
                </a:lnTo>
                <a:lnTo>
                  <a:pt x="633272" y="222783"/>
                </a:lnTo>
                <a:lnTo>
                  <a:pt x="633882" y="222783"/>
                </a:lnTo>
                <a:lnTo>
                  <a:pt x="634961" y="224053"/>
                </a:lnTo>
                <a:lnTo>
                  <a:pt x="635838" y="224053"/>
                </a:lnTo>
                <a:lnTo>
                  <a:pt x="637413" y="226593"/>
                </a:lnTo>
                <a:lnTo>
                  <a:pt x="638276" y="226593"/>
                </a:lnTo>
                <a:lnTo>
                  <a:pt x="641870" y="225323"/>
                </a:lnTo>
                <a:lnTo>
                  <a:pt x="641184" y="224053"/>
                </a:lnTo>
                <a:lnTo>
                  <a:pt x="639965" y="222783"/>
                </a:lnTo>
                <a:lnTo>
                  <a:pt x="640778" y="221513"/>
                </a:lnTo>
                <a:lnTo>
                  <a:pt x="643966" y="221513"/>
                </a:lnTo>
                <a:lnTo>
                  <a:pt x="645731" y="220243"/>
                </a:lnTo>
                <a:lnTo>
                  <a:pt x="649249" y="217703"/>
                </a:lnTo>
                <a:lnTo>
                  <a:pt x="639025" y="217703"/>
                </a:lnTo>
                <a:lnTo>
                  <a:pt x="642200" y="213893"/>
                </a:lnTo>
                <a:lnTo>
                  <a:pt x="640778" y="213893"/>
                </a:lnTo>
                <a:lnTo>
                  <a:pt x="637057" y="216433"/>
                </a:lnTo>
                <a:lnTo>
                  <a:pt x="633069" y="218973"/>
                </a:lnTo>
                <a:lnTo>
                  <a:pt x="630707" y="220243"/>
                </a:lnTo>
                <a:lnTo>
                  <a:pt x="632536" y="217703"/>
                </a:lnTo>
                <a:lnTo>
                  <a:pt x="633552" y="216433"/>
                </a:lnTo>
                <a:lnTo>
                  <a:pt x="632193" y="216433"/>
                </a:lnTo>
                <a:lnTo>
                  <a:pt x="630453" y="217703"/>
                </a:lnTo>
                <a:lnTo>
                  <a:pt x="630097" y="216433"/>
                </a:lnTo>
                <a:lnTo>
                  <a:pt x="631786" y="213893"/>
                </a:lnTo>
                <a:lnTo>
                  <a:pt x="634174" y="211353"/>
                </a:lnTo>
                <a:lnTo>
                  <a:pt x="631583" y="212623"/>
                </a:lnTo>
                <a:lnTo>
                  <a:pt x="622795" y="220243"/>
                </a:lnTo>
                <a:lnTo>
                  <a:pt x="621982" y="220243"/>
                </a:lnTo>
                <a:lnTo>
                  <a:pt x="618591" y="218973"/>
                </a:lnTo>
                <a:lnTo>
                  <a:pt x="608393" y="215163"/>
                </a:lnTo>
                <a:lnTo>
                  <a:pt x="603656" y="212623"/>
                </a:lnTo>
                <a:lnTo>
                  <a:pt x="602234" y="210083"/>
                </a:lnTo>
                <a:lnTo>
                  <a:pt x="601497" y="208813"/>
                </a:lnTo>
                <a:lnTo>
                  <a:pt x="605002" y="208813"/>
                </a:lnTo>
                <a:lnTo>
                  <a:pt x="606234" y="210083"/>
                </a:lnTo>
                <a:lnTo>
                  <a:pt x="606488" y="210083"/>
                </a:lnTo>
                <a:lnTo>
                  <a:pt x="606767" y="211353"/>
                </a:lnTo>
                <a:lnTo>
                  <a:pt x="607860" y="211353"/>
                </a:lnTo>
                <a:lnTo>
                  <a:pt x="610628" y="212623"/>
                </a:lnTo>
                <a:lnTo>
                  <a:pt x="610831" y="211353"/>
                </a:lnTo>
                <a:lnTo>
                  <a:pt x="610349" y="210083"/>
                </a:lnTo>
                <a:lnTo>
                  <a:pt x="609955" y="208813"/>
                </a:lnTo>
                <a:lnTo>
                  <a:pt x="610133" y="208813"/>
                </a:lnTo>
                <a:lnTo>
                  <a:pt x="613333" y="212623"/>
                </a:lnTo>
                <a:lnTo>
                  <a:pt x="618464" y="212623"/>
                </a:lnTo>
                <a:lnTo>
                  <a:pt x="617931" y="210083"/>
                </a:lnTo>
                <a:lnTo>
                  <a:pt x="617728" y="208813"/>
                </a:lnTo>
                <a:lnTo>
                  <a:pt x="617321" y="206273"/>
                </a:lnTo>
                <a:lnTo>
                  <a:pt x="619620" y="206273"/>
                </a:lnTo>
                <a:lnTo>
                  <a:pt x="623417" y="210083"/>
                </a:lnTo>
                <a:lnTo>
                  <a:pt x="628815" y="212623"/>
                </a:lnTo>
                <a:lnTo>
                  <a:pt x="628815" y="210083"/>
                </a:lnTo>
                <a:lnTo>
                  <a:pt x="627405" y="208813"/>
                </a:lnTo>
                <a:lnTo>
                  <a:pt x="624700" y="206273"/>
                </a:lnTo>
                <a:lnTo>
                  <a:pt x="623341" y="205003"/>
                </a:lnTo>
                <a:lnTo>
                  <a:pt x="626186" y="205003"/>
                </a:lnTo>
                <a:lnTo>
                  <a:pt x="626846" y="206273"/>
                </a:lnTo>
                <a:lnTo>
                  <a:pt x="627456" y="207543"/>
                </a:lnTo>
                <a:lnTo>
                  <a:pt x="627926" y="207543"/>
                </a:lnTo>
                <a:lnTo>
                  <a:pt x="628345" y="206273"/>
                </a:lnTo>
                <a:lnTo>
                  <a:pt x="628954" y="206273"/>
                </a:lnTo>
                <a:lnTo>
                  <a:pt x="629221" y="207543"/>
                </a:lnTo>
                <a:lnTo>
                  <a:pt x="629564" y="207543"/>
                </a:lnTo>
                <a:lnTo>
                  <a:pt x="630974" y="208813"/>
                </a:lnTo>
                <a:lnTo>
                  <a:pt x="634758" y="208813"/>
                </a:lnTo>
                <a:lnTo>
                  <a:pt x="631240" y="206273"/>
                </a:lnTo>
                <a:lnTo>
                  <a:pt x="633882" y="205003"/>
                </a:lnTo>
                <a:lnTo>
                  <a:pt x="635317" y="203733"/>
                </a:lnTo>
                <a:lnTo>
                  <a:pt x="638276" y="203733"/>
                </a:lnTo>
                <a:lnTo>
                  <a:pt x="637679" y="202463"/>
                </a:lnTo>
                <a:lnTo>
                  <a:pt x="636384" y="202463"/>
                </a:lnTo>
                <a:lnTo>
                  <a:pt x="634098" y="201193"/>
                </a:lnTo>
                <a:lnTo>
                  <a:pt x="641870" y="201193"/>
                </a:lnTo>
                <a:lnTo>
                  <a:pt x="642734" y="199923"/>
                </a:lnTo>
                <a:lnTo>
                  <a:pt x="644842" y="198653"/>
                </a:lnTo>
                <a:lnTo>
                  <a:pt x="643432" y="197383"/>
                </a:lnTo>
                <a:lnTo>
                  <a:pt x="636054" y="197383"/>
                </a:lnTo>
                <a:lnTo>
                  <a:pt x="634631" y="196113"/>
                </a:lnTo>
                <a:lnTo>
                  <a:pt x="634961" y="196113"/>
                </a:lnTo>
                <a:lnTo>
                  <a:pt x="636181" y="193573"/>
                </a:lnTo>
                <a:lnTo>
                  <a:pt x="632688" y="193573"/>
                </a:lnTo>
                <a:lnTo>
                  <a:pt x="623874" y="198653"/>
                </a:lnTo>
                <a:lnTo>
                  <a:pt x="622998" y="198653"/>
                </a:lnTo>
                <a:lnTo>
                  <a:pt x="623671" y="196113"/>
                </a:lnTo>
                <a:lnTo>
                  <a:pt x="624014" y="196113"/>
                </a:lnTo>
                <a:lnTo>
                  <a:pt x="623671" y="194843"/>
                </a:lnTo>
                <a:lnTo>
                  <a:pt x="621436" y="194843"/>
                </a:lnTo>
                <a:lnTo>
                  <a:pt x="621944" y="193573"/>
                </a:lnTo>
                <a:lnTo>
                  <a:pt x="622452" y="192303"/>
                </a:lnTo>
                <a:lnTo>
                  <a:pt x="622122" y="192303"/>
                </a:lnTo>
                <a:lnTo>
                  <a:pt x="616978" y="193573"/>
                </a:lnTo>
                <a:lnTo>
                  <a:pt x="616724" y="193573"/>
                </a:lnTo>
                <a:lnTo>
                  <a:pt x="617042" y="192303"/>
                </a:lnTo>
                <a:lnTo>
                  <a:pt x="617588" y="189763"/>
                </a:lnTo>
                <a:lnTo>
                  <a:pt x="616102" y="189763"/>
                </a:lnTo>
                <a:lnTo>
                  <a:pt x="614959" y="191033"/>
                </a:lnTo>
                <a:lnTo>
                  <a:pt x="614680" y="192303"/>
                </a:lnTo>
                <a:lnTo>
                  <a:pt x="610628" y="194843"/>
                </a:lnTo>
                <a:lnTo>
                  <a:pt x="607110" y="196113"/>
                </a:lnTo>
                <a:lnTo>
                  <a:pt x="606234" y="196113"/>
                </a:lnTo>
                <a:lnTo>
                  <a:pt x="599617" y="194843"/>
                </a:lnTo>
                <a:lnTo>
                  <a:pt x="599262" y="193573"/>
                </a:lnTo>
                <a:lnTo>
                  <a:pt x="601497" y="192303"/>
                </a:lnTo>
                <a:lnTo>
                  <a:pt x="602234" y="191033"/>
                </a:lnTo>
                <a:lnTo>
                  <a:pt x="602234" y="189763"/>
                </a:lnTo>
                <a:lnTo>
                  <a:pt x="593242" y="189763"/>
                </a:lnTo>
                <a:lnTo>
                  <a:pt x="591820" y="188493"/>
                </a:lnTo>
                <a:lnTo>
                  <a:pt x="591820" y="194843"/>
                </a:lnTo>
                <a:lnTo>
                  <a:pt x="591820" y="202463"/>
                </a:lnTo>
                <a:lnTo>
                  <a:pt x="591680" y="202463"/>
                </a:lnTo>
                <a:lnTo>
                  <a:pt x="590473" y="201193"/>
                </a:lnTo>
                <a:lnTo>
                  <a:pt x="589521" y="199923"/>
                </a:lnTo>
                <a:lnTo>
                  <a:pt x="589699" y="196113"/>
                </a:lnTo>
                <a:lnTo>
                  <a:pt x="589864" y="192303"/>
                </a:lnTo>
                <a:lnTo>
                  <a:pt x="591413" y="192303"/>
                </a:lnTo>
                <a:lnTo>
                  <a:pt x="591820" y="194843"/>
                </a:lnTo>
                <a:lnTo>
                  <a:pt x="591820" y="188493"/>
                </a:lnTo>
                <a:lnTo>
                  <a:pt x="589737" y="185953"/>
                </a:lnTo>
                <a:lnTo>
                  <a:pt x="587768" y="178333"/>
                </a:lnTo>
                <a:lnTo>
                  <a:pt x="588987" y="177063"/>
                </a:lnTo>
                <a:lnTo>
                  <a:pt x="589864" y="177063"/>
                </a:lnTo>
                <a:lnTo>
                  <a:pt x="590334" y="179603"/>
                </a:lnTo>
                <a:lnTo>
                  <a:pt x="589927" y="182143"/>
                </a:lnTo>
                <a:lnTo>
                  <a:pt x="590740" y="184683"/>
                </a:lnTo>
                <a:lnTo>
                  <a:pt x="591820" y="185953"/>
                </a:lnTo>
                <a:lnTo>
                  <a:pt x="593458" y="188493"/>
                </a:lnTo>
                <a:lnTo>
                  <a:pt x="594118" y="188493"/>
                </a:lnTo>
                <a:lnTo>
                  <a:pt x="595210" y="187223"/>
                </a:lnTo>
                <a:lnTo>
                  <a:pt x="595884" y="187223"/>
                </a:lnTo>
                <a:lnTo>
                  <a:pt x="596519" y="184848"/>
                </a:lnTo>
                <a:lnTo>
                  <a:pt x="596633" y="182143"/>
                </a:lnTo>
                <a:lnTo>
                  <a:pt x="596900" y="182143"/>
                </a:lnTo>
                <a:lnTo>
                  <a:pt x="597230" y="183413"/>
                </a:lnTo>
                <a:lnTo>
                  <a:pt x="597979" y="185953"/>
                </a:lnTo>
                <a:lnTo>
                  <a:pt x="600417" y="188493"/>
                </a:lnTo>
                <a:lnTo>
                  <a:pt x="605002" y="188493"/>
                </a:lnTo>
                <a:lnTo>
                  <a:pt x="604126" y="187223"/>
                </a:lnTo>
                <a:lnTo>
                  <a:pt x="602996" y="184848"/>
                </a:lnTo>
                <a:lnTo>
                  <a:pt x="602919" y="183413"/>
                </a:lnTo>
                <a:lnTo>
                  <a:pt x="604672" y="184683"/>
                </a:lnTo>
                <a:lnTo>
                  <a:pt x="605091" y="184683"/>
                </a:lnTo>
                <a:lnTo>
                  <a:pt x="605091" y="183413"/>
                </a:lnTo>
                <a:lnTo>
                  <a:pt x="606971" y="183413"/>
                </a:lnTo>
                <a:lnTo>
                  <a:pt x="606971" y="185953"/>
                </a:lnTo>
                <a:lnTo>
                  <a:pt x="612584" y="191033"/>
                </a:lnTo>
                <a:lnTo>
                  <a:pt x="613664" y="189763"/>
                </a:lnTo>
                <a:lnTo>
                  <a:pt x="614070" y="189763"/>
                </a:lnTo>
                <a:lnTo>
                  <a:pt x="614540" y="188493"/>
                </a:lnTo>
                <a:lnTo>
                  <a:pt x="614540" y="185953"/>
                </a:lnTo>
                <a:lnTo>
                  <a:pt x="616102" y="185953"/>
                </a:lnTo>
                <a:lnTo>
                  <a:pt x="616165" y="184683"/>
                </a:lnTo>
                <a:lnTo>
                  <a:pt x="615962" y="184683"/>
                </a:lnTo>
                <a:lnTo>
                  <a:pt x="615645" y="183413"/>
                </a:lnTo>
                <a:lnTo>
                  <a:pt x="616165" y="184683"/>
                </a:lnTo>
                <a:lnTo>
                  <a:pt x="616280" y="184848"/>
                </a:lnTo>
                <a:lnTo>
                  <a:pt x="617042" y="185953"/>
                </a:lnTo>
                <a:lnTo>
                  <a:pt x="618058" y="187223"/>
                </a:lnTo>
                <a:lnTo>
                  <a:pt x="619277" y="187223"/>
                </a:lnTo>
                <a:lnTo>
                  <a:pt x="620014" y="185953"/>
                </a:lnTo>
                <a:lnTo>
                  <a:pt x="624954" y="185953"/>
                </a:lnTo>
                <a:lnTo>
                  <a:pt x="626884" y="184683"/>
                </a:lnTo>
                <a:lnTo>
                  <a:pt x="628815" y="183413"/>
                </a:lnTo>
                <a:lnTo>
                  <a:pt x="628815" y="182143"/>
                </a:lnTo>
                <a:lnTo>
                  <a:pt x="627456" y="182143"/>
                </a:lnTo>
                <a:lnTo>
                  <a:pt x="624420" y="180873"/>
                </a:lnTo>
                <a:lnTo>
                  <a:pt x="623201" y="179603"/>
                </a:lnTo>
                <a:lnTo>
                  <a:pt x="623341" y="178333"/>
                </a:lnTo>
                <a:lnTo>
                  <a:pt x="622338" y="177063"/>
                </a:lnTo>
                <a:lnTo>
                  <a:pt x="617321" y="177063"/>
                </a:lnTo>
                <a:lnTo>
                  <a:pt x="612584" y="174523"/>
                </a:lnTo>
                <a:lnTo>
                  <a:pt x="614959" y="174523"/>
                </a:lnTo>
                <a:lnTo>
                  <a:pt x="615556" y="173253"/>
                </a:lnTo>
                <a:lnTo>
                  <a:pt x="615556" y="170713"/>
                </a:lnTo>
                <a:lnTo>
                  <a:pt x="610704" y="170713"/>
                </a:lnTo>
                <a:lnTo>
                  <a:pt x="607860" y="173253"/>
                </a:lnTo>
                <a:lnTo>
                  <a:pt x="604126" y="174523"/>
                </a:lnTo>
                <a:lnTo>
                  <a:pt x="604126" y="173253"/>
                </a:lnTo>
                <a:lnTo>
                  <a:pt x="605205" y="171983"/>
                </a:lnTo>
                <a:lnTo>
                  <a:pt x="608596" y="171983"/>
                </a:lnTo>
                <a:lnTo>
                  <a:pt x="608863" y="170713"/>
                </a:lnTo>
                <a:lnTo>
                  <a:pt x="607860" y="169443"/>
                </a:lnTo>
                <a:lnTo>
                  <a:pt x="606971" y="168173"/>
                </a:lnTo>
                <a:lnTo>
                  <a:pt x="610628" y="168173"/>
                </a:lnTo>
                <a:lnTo>
                  <a:pt x="612432" y="166903"/>
                </a:lnTo>
                <a:lnTo>
                  <a:pt x="614222" y="165633"/>
                </a:lnTo>
                <a:lnTo>
                  <a:pt x="612990" y="164363"/>
                </a:lnTo>
                <a:lnTo>
                  <a:pt x="608520" y="164363"/>
                </a:lnTo>
                <a:lnTo>
                  <a:pt x="603656" y="163093"/>
                </a:lnTo>
                <a:lnTo>
                  <a:pt x="605091" y="160553"/>
                </a:lnTo>
                <a:lnTo>
                  <a:pt x="605955" y="159283"/>
                </a:lnTo>
                <a:lnTo>
                  <a:pt x="606234" y="159283"/>
                </a:lnTo>
                <a:lnTo>
                  <a:pt x="608393" y="160553"/>
                </a:lnTo>
                <a:lnTo>
                  <a:pt x="610489" y="161823"/>
                </a:lnTo>
                <a:lnTo>
                  <a:pt x="610628" y="161823"/>
                </a:lnTo>
                <a:lnTo>
                  <a:pt x="611162" y="160553"/>
                </a:lnTo>
                <a:lnTo>
                  <a:pt x="611568" y="159283"/>
                </a:lnTo>
                <a:lnTo>
                  <a:pt x="612254" y="158013"/>
                </a:lnTo>
                <a:lnTo>
                  <a:pt x="612648" y="158013"/>
                </a:lnTo>
                <a:lnTo>
                  <a:pt x="613194" y="159283"/>
                </a:lnTo>
                <a:lnTo>
                  <a:pt x="613537" y="159283"/>
                </a:lnTo>
                <a:lnTo>
                  <a:pt x="613537" y="158013"/>
                </a:lnTo>
                <a:lnTo>
                  <a:pt x="614426" y="156743"/>
                </a:lnTo>
                <a:lnTo>
                  <a:pt x="617397" y="156743"/>
                </a:lnTo>
                <a:lnTo>
                  <a:pt x="617397" y="154203"/>
                </a:lnTo>
                <a:lnTo>
                  <a:pt x="615429" y="152933"/>
                </a:lnTo>
                <a:lnTo>
                  <a:pt x="610349" y="152933"/>
                </a:lnTo>
                <a:lnTo>
                  <a:pt x="610133" y="151663"/>
                </a:lnTo>
                <a:lnTo>
                  <a:pt x="612101" y="150393"/>
                </a:lnTo>
                <a:lnTo>
                  <a:pt x="613460" y="150393"/>
                </a:lnTo>
                <a:lnTo>
                  <a:pt x="613117" y="149123"/>
                </a:lnTo>
                <a:lnTo>
                  <a:pt x="612927" y="149123"/>
                </a:lnTo>
                <a:lnTo>
                  <a:pt x="613803" y="147853"/>
                </a:lnTo>
                <a:lnTo>
                  <a:pt x="615086" y="147853"/>
                </a:lnTo>
                <a:lnTo>
                  <a:pt x="618261" y="146583"/>
                </a:lnTo>
                <a:lnTo>
                  <a:pt x="617512" y="144043"/>
                </a:lnTo>
                <a:lnTo>
                  <a:pt x="610031" y="144043"/>
                </a:lnTo>
                <a:lnTo>
                  <a:pt x="611251" y="142773"/>
                </a:lnTo>
                <a:lnTo>
                  <a:pt x="612457" y="141503"/>
                </a:lnTo>
                <a:lnTo>
                  <a:pt x="614337" y="138963"/>
                </a:lnTo>
                <a:lnTo>
                  <a:pt x="614540" y="137693"/>
                </a:lnTo>
                <a:lnTo>
                  <a:pt x="613664" y="136423"/>
                </a:lnTo>
                <a:lnTo>
                  <a:pt x="611911" y="136423"/>
                </a:lnTo>
                <a:lnTo>
                  <a:pt x="609409" y="138963"/>
                </a:lnTo>
                <a:lnTo>
                  <a:pt x="606488" y="142773"/>
                </a:lnTo>
                <a:lnTo>
                  <a:pt x="606234" y="142773"/>
                </a:lnTo>
                <a:lnTo>
                  <a:pt x="605205" y="141503"/>
                </a:lnTo>
                <a:lnTo>
                  <a:pt x="604545" y="140233"/>
                </a:lnTo>
                <a:lnTo>
                  <a:pt x="603656" y="138963"/>
                </a:lnTo>
                <a:lnTo>
                  <a:pt x="603123" y="138963"/>
                </a:lnTo>
                <a:lnTo>
                  <a:pt x="603123" y="174523"/>
                </a:lnTo>
                <a:lnTo>
                  <a:pt x="602919" y="174523"/>
                </a:lnTo>
                <a:lnTo>
                  <a:pt x="601700" y="175793"/>
                </a:lnTo>
                <a:lnTo>
                  <a:pt x="599262" y="177063"/>
                </a:lnTo>
                <a:lnTo>
                  <a:pt x="598385" y="177063"/>
                </a:lnTo>
                <a:lnTo>
                  <a:pt x="598385" y="175793"/>
                </a:lnTo>
                <a:lnTo>
                  <a:pt x="598385" y="174523"/>
                </a:lnTo>
                <a:lnTo>
                  <a:pt x="598525" y="173253"/>
                </a:lnTo>
                <a:lnTo>
                  <a:pt x="598919" y="173253"/>
                </a:lnTo>
                <a:lnTo>
                  <a:pt x="599401" y="174523"/>
                </a:lnTo>
                <a:lnTo>
                  <a:pt x="601294" y="174523"/>
                </a:lnTo>
                <a:lnTo>
                  <a:pt x="601294" y="173253"/>
                </a:lnTo>
                <a:lnTo>
                  <a:pt x="601700" y="173253"/>
                </a:lnTo>
                <a:lnTo>
                  <a:pt x="603123" y="174523"/>
                </a:lnTo>
                <a:lnTo>
                  <a:pt x="603123" y="138963"/>
                </a:lnTo>
                <a:lnTo>
                  <a:pt x="602030" y="138963"/>
                </a:lnTo>
                <a:lnTo>
                  <a:pt x="601840" y="139293"/>
                </a:lnTo>
                <a:lnTo>
                  <a:pt x="601840" y="158013"/>
                </a:lnTo>
                <a:lnTo>
                  <a:pt x="601497" y="159283"/>
                </a:lnTo>
                <a:lnTo>
                  <a:pt x="597776" y="161823"/>
                </a:lnTo>
                <a:lnTo>
                  <a:pt x="595553" y="163055"/>
                </a:lnTo>
                <a:lnTo>
                  <a:pt x="592709" y="164363"/>
                </a:lnTo>
                <a:lnTo>
                  <a:pt x="591680" y="165633"/>
                </a:lnTo>
                <a:lnTo>
                  <a:pt x="589864" y="165633"/>
                </a:lnTo>
                <a:lnTo>
                  <a:pt x="589864" y="166903"/>
                </a:lnTo>
                <a:lnTo>
                  <a:pt x="588314" y="166903"/>
                </a:lnTo>
                <a:lnTo>
                  <a:pt x="587959" y="165633"/>
                </a:lnTo>
                <a:lnTo>
                  <a:pt x="588098" y="164363"/>
                </a:lnTo>
                <a:lnTo>
                  <a:pt x="588467" y="163055"/>
                </a:lnTo>
                <a:lnTo>
                  <a:pt x="588987" y="161823"/>
                </a:lnTo>
                <a:lnTo>
                  <a:pt x="592023" y="163093"/>
                </a:lnTo>
                <a:lnTo>
                  <a:pt x="595477" y="163093"/>
                </a:lnTo>
                <a:lnTo>
                  <a:pt x="595553" y="161823"/>
                </a:lnTo>
                <a:lnTo>
                  <a:pt x="595553" y="160553"/>
                </a:lnTo>
                <a:lnTo>
                  <a:pt x="597776" y="160553"/>
                </a:lnTo>
                <a:lnTo>
                  <a:pt x="598385" y="159283"/>
                </a:lnTo>
                <a:lnTo>
                  <a:pt x="598385" y="158013"/>
                </a:lnTo>
                <a:lnTo>
                  <a:pt x="601840" y="158013"/>
                </a:lnTo>
                <a:lnTo>
                  <a:pt x="601840" y="139293"/>
                </a:lnTo>
                <a:lnTo>
                  <a:pt x="599046" y="144043"/>
                </a:lnTo>
                <a:lnTo>
                  <a:pt x="598385" y="147853"/>
                </a:lnTo>
                <a:lnTo>
                  <a:pt x="597979" y="150393"/>
                </a:lnTo>
                <a:lnTo>
                  <a:pt x="589191" y="158013"/>
                </a:lnTo>
                <a:lnTo>
                  <a:pt x="587908" y="156743"/>
                </a:lnTo>
                <a:lnTo>
                  <a:pt x="587502" y="156743"/>
                </a:lnTo>
                <a:lnTo>
                  <a:pt x="587438" y="155473"/>
                </a:lnTo>
                <a:lnTo>
                  <a:pt x="587413" y="150393"/>
                </a:lnTo>
                <a:lnTo>
                  <a:pt x="587362" y="145313"/>
                </a:lnTo>
                <a:lnTo>
                  <a:pt x="586346" y="145313"/>
                </a:lnTo>
                <a:lnTo>
                  <a:pt x="586143" y="144043"/>
                </a:lnTo>
                <a:lnTo>
                  <a:pt x="586206" y="142773"/>
                </a:lnTo>
                <a:lnTo>
                  <a:pt x="586549" y="138963"/>
                </a:lnTo>
                <a:lnTo>
                  <a:pt x="586955" y="138963"/>
                </a:lnTo>
                <a:lnTo>
                  <a:pt x="591489" y="137693"/>
                </a:lnTo>
                <a:lnTo>
                  <a:pt x="591820" y="137693"/>
                </a:lnTo>
                <a:lnTo>
                  <a:pt x="591286" y="138963"/>
                </a:lnTo>
                <a:lnTo>
                  <a:pt x="590410" y="141503"/>
                </a:lnTo>
                <a:lnTo>
                  <a:pt x="592785" y="142773"/>
                </a:lnTo>
                <a:lnTo>
                  <a:pt x="594664" y="140233"/>
                </a:lnTo>
                <a:lnTo>
                  <a:pt x="595553" y="138963"/>
                </a:lnTo>
                <a:lnTo>
                  <a:pt x="596557" y="137693"/>
                </a:lnTo>
                <a:lnTo>
                  <a:pt x="597509" y="140233"/>
                </a:lnTo>
                <a:lnTo>
                  <a:pt x="601294" y="138963"/>
                </a:lnTo>
                <a:lnTo>
                  <a:pt x="601294" y="137693"/>
                </a:lnTo>
                <a:lnTo>
                  <a:pt x="600113" y="136423"/>
                </a:lnTo>
                <a:lnTo>
                  <a:pt x="596557" y="132613"/>
                </a:lnTo>
                <a:lnTo>
                  <a:pt x="590740" y="132613"/>
                </a:lnTo>
                <a:lnTo>
                  <a:pt x="592505" y="130073"/>
                </a:lnTo>
                <a:lnTo>
                  <a:pt x="595337" y="131343"/>
                </a:lnTo>
                <a:lnTo>
                  <a:pt x="600075" y="132613"/>
                </a:lnTo>
                <a:lnTo>
                  <a:pt x="604342" y="132613"/>
                </a:lnTo>
                <a:lnTo>
                  <a:pt x="604875" y="131343"/>
                </a:lnTo>
                <a:lnTo>
                  <a:pt x="605091" y="130073"/>
                </a:lnTo>
                <a:lnTo>
                  <a:pt x="603046" y="130073"/>
                </a:lnTo>
                <a:lnTo>
                  <a:pt x="601903" y="128803"/>
                </a:lnTo>
                <a:lnTo>
                  <a:pt x="601294" y="128803"/>
                </a:lnTo>
                <a:lnTo>
                  <a:pt x="600621" y="127533"/>
                </a:lnTo>
                <a:lnTo>
                  <a:pt x="598385" y="127533"/>
                </a:lnTo>
                <a:lnTo>
                  <a:pt x="598385" y="126263"/>
                </a:lnTo>
                <a:lnTo>
                  <a:pt x="599732" y="124993"/>
                </a:lnTo>
                <a:lnTo>
                  <a:pt x="601294" y="124993"/>
                </a:lnTo>
                <a:lnTo>
                  <a:pt x="604126" y="122453"/>
                </a:lnTo>
                <a:lnTo>
                  <a:pt x="604875" y="121183"/>
                </a:lnTo>
                <a:lnTo>
                  <a:pt x="601497" y="121183"/>
                </a:lnTo>
                <a:lnTo>
                  <a:pt x="595210" y="123723"/>
                </a:lnTo>
                <a:lnTo>
                  <a:pt x="593928" y="126263"/>
                </a:lnTo>
                <a:lnTo>
                  <a:pt x="593788" y="124993"/>
                </a:lnTo>
                <a:lnTo>
                  <a:pt x="594118" y="123723"/>
                </a:lnTo>
                <a:lnTo>
                  <a:pt x="594461" y="123723"/>
                </a:lnTo>
                <a:lnTo>
                  <a:pt x="594398" y="122453"/>
                </a:lnTo>
                <a:lnTo>
                  <a:pt x="593788" y="121183"/>
                </a:lnTo>
                <a:lnTo>
                  <a:pt x="592785" y="121183"/>
                </a:lnTo>
                <a:lnTo>
                  <a:pt x="588987" y="127533"/>
                </a:lnTo>
                <a:lnTo>
                  <a:pt x="588987" y="130073"/>
                </a:lnTo>
                <a:lnTo>
                  <a:pt x="587095" y="130073"/>
                </a:lnTo>
                <a:lnTo>
                  <a:pt x="586346" y="131343"/>
                </a:lnTo>
                <a:lnTo>
                  <a:pt x="585317" y="132613"/>
                </a:lnTo>
                <a:lnTo>
                  <a:pt x="585127" y="132613"/>
                </a:lnTo>
                <a:lnTo>
                  <a:pt x="585609" y="128803"/>
                </a:lnTo>
                <a:lnTo>
                  <a:pt x="586003" y="124993"/>
                </a:lnTo>
                <a:lnTo>
                  <a:pt x="586879" y="122453"/>
                </a:lnTo>
                <a:lnTo>
                  <a:pt x="589216" y="119913"/>
                </a:lnTo>
                <a:lnTo>
                  <a:pt x="590372" y="118643"/>
                </a:lnTo>
                <a:lnTo>
                  <a:pt x="592709" y="116103"/>
                </a:lnTo>
                <a:lnTo>
                  <a:pt x="594664" y="113563"/>
                </a:lnTo>
                <a:lnTo>
                  <a:pt x="594664" y="109753"/>
                </a:lnTo>
                <a:lnTo>
                  <a:pt x="589864" y="111023"/>
                </a:lnTo>
                <a:lnTo>
                  <a:pt x="588848" y="113563"/>
                </a:lnTo>
                <a:lnTo>
                  <a:pt x="587362" y="118643"/>
                </a:lnTo>
                <a:lnTo>
                  <a:pt x="585609" y="117373"/>
                </a:lnTo>
                <a:lnTo>
                  <a:pt x="586003" y="112293"/>
                </a:lnTo>
                <a:lnTo>
                  <a:pt x="586206" y="108483"/>
                </a:lnTo>
                <a:lnTo>
                  <a:pt x="585876" y="105943"/>
                </a:lnTo>
                <a:lnTo>
                  <a:pt x="582282" y="102133"/>
                </a:lnTo>
                <a:lnTo>
                  <a:pt x="582155" y="104673"/>
                </a:lnTo>
                <a:lnTo>
                  <a:pt x="582015" y="109753"/>
                </a:lnTo>
                <a:lnTo>
                  <a:pt x="581888" y="119913"/>
                </a:lnTo>
                <a:lnTo>
                  <a:pt x="581748" y="119773"/>
                </a:lnTo>
                <a:lnTo>
                  <a:pt x="581748" y="158013"/>
                </a:lnTo>
                <a:lnTo>
                  <a:pt x="580936" y="159283"/>
                </a:lnTo>
                <a:lnTo>
                  <a:pt x="578878" y="156743"/>
                </a:lnTo>
                <a:lnTo>
                  <a:pt x="577900" y="155473"/>
                </a:lnTo>
                <a:lnTo>
                  <a:pt x="576681" y="154203"/>
                </a:lnTo>
                <a:lnTo>
                  <a:pt x="574890" y="154203"/>
                </a:lnTo>
                <a:lnTo>
                  <a:pt x="572287" y="150393"/>
                </a:lnTo>
                <a:lnTo>
                  <a:pt x="575348" y="150393"/>
                </a:lnTo>
                <a:lnTo>
                  <a:pt x="579704" y="152933"/>
                </a:lnTo>
                <a:lnTo>
                  <a:pt x="580402" y="155473"/>
                </a:lnTo>
                <a:lnTo>
                  <a:pt x="581748" y="158013"/>
                </a:lnTo>
                <a:lnTo>
                  <a:pt x="581748" y="119773"/>
                </a:lnTo>
                <a:lnTo>
                  <a:pt x="578345" y="116103"/>
                </a:lnTo>
                <a:lnTo>
                  <a:pt x="574306" y="112293"/>
                </a:lnTo>
                <a:lnTo>
                  <a:pt x="573773" y="112293"/>
                </a:lnTo>
                <a:lnTo>
                  <a:pt x="573836" y="116103"/>
                </a:lnTo>
                <a:lnTo>
                  <a:pt x="575437" y="118643"/>
                </a:lnTo>
                <a:lnTo>
                  <a:pt x="580669" y="124993"/>
                </a:lnTo>
                <a:lnTo>
                  <a:pt x="581075" y="124993"/>
                </a:lnTo>
                <a:lnTo>
                  <a:pt x="581279" y="130073"/>
                </a:lnTo>
                <a:lnTo>
                  <a:pt x="581406" y="133883"/>
                </a:lnTo>
                <a:lnTo>
                  <a:pt x="581406" y="142773"/>
                </a:lnTo>
                <a:lnTo>
                  <a:pt x="581406" y="146583"/>
                </a:lnTo>
                <a:lnTo>
                  <a:pt x="581215" y="147853"/>
                </a:lnTo>
                <a:lnTo>
                  <a:pt x="580402" y="147853"/>
                </a:lnTo>
                <a:lnTo>
                  <a:pt x="579221" y="145313"/>
                </a:lnTo>
                <a:lnTo>
                  <a:pt x="578777" y="142773"/>
                </a:lnTo>
                <a:lnTo>
                  <a:pt x="578599" y="141503"/>
                </a:lnTo>
                <a:lnTo>
                  <a:pt x="577900" y="140233"/>
                </a:lnTo>
                <a:lnTo>
                  <a:pt x="576300" y="137693"/>
                </a:lnTo>
                <a:lnTo>
                  <a:pt x="575703" y="136423"/>
                </a:lnTo>
                <a:lnTo>
                  <a:pt x="577354" y="136423"/>
                </a:lnTo>
                <a:lnTo>
                  <a:pt x="578535" y="137693"/>
                </a:lnTo>
                <a:lnTo>
                  <a:pt x="580402" y="140233"/>
                </a:lnTo>
                <a:lnTo>
                  <a:pt x="581406" y="142773"/>
                </a:lnTo>
                <a:lnTo>
                  <a:pt x="581406" y="133883"/>
                </a:lnTo>
                <a:lnTo>
                  <a:pt x="581075" y="135153"/>
                </a:lnTo>
                <a:lnTo>
                  <a:pt x="579856" y="135153"/>
                </a:lnTo>
                <a:lnTo>
                  <a:pt x="579450" y="133883"/>
                </a:lnTo>
                <a:lnTo>
                  <a:pt x="579450" y="132613"/>
                </a:lnTo>
                <a:lnTo>
                  <a:pt x="578980" y="131343"/>
                </a:lnTo>
                <a:lnTo>
                  <a:pt x="577989" y="131343"/>
                </a:lnTo>
                <a:lnTo>
                  <a:pt x="577545" y="130073"/>
                </a:lnTo>
                <a:lnTo>
                  <a:pt x="577545" y="127533"/>
                </a:lnTo>
                <a:lnTo>
                  <a:pt x="577545" y="123723"/>
                </a:lnTo>
                <a:lnTo>
                  <a:pt x="575170" y="121183"/>
                </a:lnTo>
                <a:lnTo>
                  <a:pt x="573709" y="123723"/>
                </a:lnTo>
                <a:lnTo>
                  <a:pt x="573227" y="123723"/>
                </a:lnTo>
                <a:lnTo>
                  <a:pt x="573011" y="124993"/>
                </a:lnTo>
                <a:lnTo>
                  <a:pt x="573735" y="127533"/>
                </a:lnTo>
                <a:lnTo>
                  <a:pt x="570992" y="126263"/>
                </a:lnTo>
                <a:lnTo>
                  <a:pt x="569175" y="123723"/>
                </a:lnTo>
                <a:lnTo>
                  <a:pt x="568464" y="123723"/>
                </a:lnTo>
                <a:lnTo>
                  <a:pt x="567372" y="122453"/>
                </a:lnTo>
                <a:lnTo>
                  <a:pt x="564108" y="122453"/>
                </a:lnTo>
                <a:lnTo>
                  <a:pt x="564527" y="126263"/>
                </a:lnTo>
                <a:lnTo>
                  <a:pt x="567690" y="128803"/>
                </a:lnTo>
                <a:lnTo>
                  <a:pt x="571360" y="133883"/>
                </a:lnTo>
                <a:lnTo>
                  <a:pt x="571576" y="133883"/>
                </a:lnTo>
                <a:lnTo>
                  <a:pt x="569125" y="135153"/>
                </a:lnTo>
                <a:lnTo>
                  <a:pt x="567880" y="135153"/>
                </a:lnTo>
                <a:lnTo>
                  <a:pt x="567448" y="136423"/>
                </a:lnTo>
                <a:lnTo>
                  <a:pt x="567829" y="137693"/>
                </a:lnTo>
                <a:lnTo>
                  <a:pt x="568325" y="138963"/>
                </a:lnTo>
                <a:lnTo>
                  <a:pt x="570928" y="140233"/>
                </a:lnTo>
                <a:lnTo>
                  <a:pt x="573900" y="136423"/>
                </a:lnTo>
                <a:lnTo>
                  <a:pt x="574332" y="142773"/>
                </a:lnTo>
                <a:lnTo>
                  <a:pt x="574179" y="142773"/>
                </a:lnTo>
                <a:lnTo>
                  <a:pt x="567753" y="140233"/>
                </a:lnTo>
                <a:lnTo>
                  <a:pt x="567105" y="140233"/>
                </a:lnTo>
                <a:lnTo>
                  <a:pt x="567105" y="142773"/>
                </a:lnTo>
                <a:lnTo>
                  <a:pt x="568540" y="145313"/>
                </a:lnTo>
                <a:lnTo>
                  <a:pt x="572528" y="147853"/>
                </a:lnTo>
                <a:lnTo>
                  <a:pt x="569099" y="147853"/>
                </a:lnTo>
                <a:lnTo>
                  <a:pt x="567880" y="151663"/>
                </a:lnTo>
                <a:lnTo>
                  <a:pt x="567232" y="150393"/>
                </a:lnTo>
                <a:lnTo>
                  <a:pt x="560920" y="146583"/>
                </a:lnTo>
                <a:lnTo>
                  <a:pt x="557834" y="145313"/>
                </a:lnTo>
                <a:lnTo>
                  <a:pt x="554824" y="142773"/>
                </a:lnTo>
                <a:lnTo>
                  <a:pt x="552272" y="144043"/>
                </a:lnTo>
                <a:lnTo>
                  <a:pt x="553478" y="147853"/>
                </a:lnTo>
                <a:lnTo>
                  <a:pt x="559054" y="150393"/>
                </a:lnTo>
                <a:lnTo>
                  <a:pt x="556514" y="151663"/>
                </a:lnTo>
                <a:lnTo>
                  <a:pt x="553745" y="151663"/>
                </a:lnTo>
                <a:lnTo>
                  <a:pt x="553478" y="152933"/>
                </a:lnTo>
                <a:lnTo>
                  <a:pt x="552983" y="154203"/>
                </a:lnTo>
                <a:lnTo>
                  <a:pt x="555371" y="155473"/>
                </a:lnTo>
                <a:lnTo>
                  <a:pt x="556755" y="154203"/>
                </a:lnTo>
                <a:lnTo>
                  <a:pt x="557682" y="154203"/>
                </a:lnTo>
                <a:lnTo>
                  <a:pt x="557682" y="155473"/>
                </a:lnTo>
                <a:lnTo>
                  <a:pt x="558355" y="156743"/>
                </a:lnTo>
                <a:lnTo>
                  <a:pt x="558609" y="156743"/>
                </a:lnTo>
                <a:lnTo>
                  <a:pt x="558812" y="158013"/>
                </a:lnTo>
                <a:lnTo>
                  <a:pt x="562673" y="160553"/>
                </a:lnTo>
                <a:lnTo>
                  <a:pt x="554634" y="161823"/>
                </a:lnTo>
                <a:lnTo>
                  <a:pt x="553720" y="163093"/>
                </a:lnTo>
                <a:lnTo>
                  <a:pt x="557098" y="166903"/>
                </a:lnTo>
                <a:lnTo>
                  <a:pt x="558050" y="166903"/>
                </a:lnTo>
                <a:lnTo>
                  <a:pt x="559168" y="165633"/>
                </a:lnTo>
                <a:lnTo>
                  <a:pt x="560920" y="164363"/>
                </a:lnTo>
                <a:lnTo>
                  <a:pt x="564261" y="165633"/>
                </a:lnTo>
                <a:lnTo>
                  <a:pt x="564261" y="166903"/>
                </a:lnTo>
                <a:lnTo>
                  <a:pt x="565150" y="168173"/>
                </a:lnTo>
                <a:lnTo>
                  <a:pt x="567232" y="168173"/>
                </a:lnTo>
                <a:lnTo>
                  <a:pt x="568096" y="166903"/>
                </a:lnTo>
                <a:lnTo>
                  <a:pt x="568096" y="165633"/>
                </a:lnTo>
                <a:lnTo>
                  <a:pt x="572376" y="165633"/>
                </a:lnTo>
                <a:lnTo>
                  <a:pt x="568159" y="169443"/>
                </a:lnTo>
                <a:lnTo>
                  <a:pt x="567994" y="169443"/>
                </a:lnTo>
                <a:lnTo>
                  <a:pt x="570357" y="170713"/>
                </a:lnTo>
                <a:lnTo>
                  <a:pt x="572846" y="170713"/>
                </a:lnTo>
                <a:lnTo>
                  <a:pt x="574548" y="168173"/>
                </a:lnTo>
                <a:lnTo>
                  <a:pt x="574611" y="169443"/>
                </a:lnTo>
                <a:lnTo>
                  <a:pt x="573836" y="173253"/>
                </a:lnTo>
                <a:lnTo>
                  <a:pt x="577545" y="173253"/>
                </a:lnTo>
                <a:lnTo>
                  <a:pt x="577659" y="170713"/>
                </a:lnTo>
                <a:lnTo>
                  <a:pt x="577900" y="171983"/>
                </a:lnTo>
                <a:lnTo>
                  <a:pt x="578192" y="171983"/>
                </a:lnTo>
                <a:lnTo>
                  <a:pt x="578599" y="173253"/>
                </a:lnTo>
                <a:lnTo>
                  <a:pt x="579069" y="173253"/>
                </a:lnTo>
                <a:lnTo>
                  <a:pt x="579996" y="170713"/>
                </a:lnTo>
                <a:lnTo>
                  <a:pt x="581215" y="169443"/>
                </a:lnTo>
                <a:lnTo>
                  <a:pt x="582358" y="171983"/>
                </a:lnTo>
                <a:lnTo>
                  <a:pt x="583018" y="173253"/>
                </a:lnTo>
                <a:lnTo>
                  <a:pt x="583298" y="174523"/>
                </a:lnTo>
                <a:lnTo>
                  <a:pt x="582828" y="174523"/>
                </a:lnTo>
                <a:lnTo>
                  <a:pt x="582498" y="175793"/>
                </a:lnTo>
                <a:lnTo>
                  <a:pt x="568096" y="175793"/>
                </a:lnTo>
                <a:lnTo>
                  <a:pt x="559777" y="170713"/>
                </a:lnTo>
                <a:lnTo>
                  <a:pt x="556666" y="170713"/>
                </a:lnTo>
                <a:lnTo>
                  <a:pt x="556666" y="173253"/>
                </a:lnTo>
                <a:lnTo>
                  <a:pt x="557885" y="174523"/>
                </a:lnTo>
                <a:lnTo>
                  <a:pt x="559320" y="174523"/>
                </a:lnTo>
                <a:lnTo>
                  <a:pt x="561898" y="175793"/>
                </a:lnTo>
                <a:lnTo>
                  <a:pt x="558609" y="175793"/>
                </a:lnTo>
                <a:lnTo>
                  <a:pt x="555307" y="174523"/>
                </a:lnTo>
                <a:lnTo>
                  <a:pt x="549808" y="171983"/>
                </a:lnTo>
                <a:lnTo>
                  <a:pt x="547370" y="169443"/>
                </a:lnTo>
                <a:lnTo>
                  <a:pt x="546658" y="169443"/>
                </a:lnTo>
                <a:lnTo>
                  <a:pt x="545299" y="168173"/>
                </a:lnTo>
                <a:lnTo>
                  <a:pt x="542353" y="168173"/>
                </a:lnTo>
                <a:lnTo>
                  <a:pt x="541807" y="170713"/>
                </a:lnTo>
                <a:lnTo>
                  <a:pt x="543369" y="171983"/>
                </a:lnTo>
                <a:lnTo>
                  <a:pt x="543953" y="171983"/>
                </a:lnTo>
                <a:lnTo>
                  <a:pt x="542493" y="173253"/>
                </a:lnTo>
                <a:lnTo>
                  <a:pt x="534136" y="173253"/>
                </a:lnTo>
                <a:lnTo>
                  <a:pt x="530618" y="175793"/>
                </a:lnTo>
                <a:lnTo>
                  <a:pt x="538302" y="179603"/>
                </a:lnTo>
                <a:lnTo>
                  <a:pt x="543839" y="178333"/>
                </a:lnTo>
                <a:lnTo>
                  <a:pt x="547700" y="178333"/>
                </a:lnTo>
                <a:lnTo>
                  <a:pt x="545033" y="179603"/>
                </a:lnTo>
                <a:lnTo>
                  <a:pt x="543407" y="180873"/>
                </a:lnTo>
                <a:lnTo>
                  <a:pt x="542467" y="182143"/>
                </a:lnTo>
                <a:lnTo>
                  <a:pt x="543140" y="184683"/>
                </a:lnTo>
                <a:lnTo>
                  <a:pt x="547179" y="184683"/>
                </a:lnTo>
                <a:lnTo>
                  <a:pt x="549833" y="180873"/>
                </a:lnTo>
                <a:lnTo>
                  <a:pt x="551014" y="179603"/>
                </a:lnTo>
                <a:lnTo>
                  <a:pt x="554736" y="179603"/>
                </a:lnTo>
                <a:lnTo>
                  <a:pt x="549516" y="182143"/>
                </a:lnTo>
                <a:lnTo>
                  <a:pt x="548538" y="183413"/>
                </a:lnTo>
                <a:lnTo>
                  <a:pt x="551383" y="184683"/>
                </a:lnTo>
                <a:lnTo>
                  <a:pt x="551827" y="185953"/>
                </a:lnTo>
                <a:lnTo>
                  <a:pt x="551586" y="185953"/>
                </a:lnTo>
                <a:lnTo>
                  <a:pt x="551281" y="187223"/>
                </a:lnTo>
                <a:lnTo>
                  <a:pt x="551726" y="187223"/>
                </a:lnTo>
                <a:lnTo>
                  <a:pt x="553237" y="188493"/>
                </a:lnTo>
                <a:lnTo>
                  <a:pt x="553847" y="188493"/>
                </a:lnTo>
                <a:lnTo>
                  <a:pt x="553847" y="187223"/>
                </a:lnTo>
                <a:lnTo>
                  <a:pt x="556971" y="185953"/>
                </a:lnTo>
                <a:lnTo>
                  <a:pt x="559257" y="184683"/>
                </a:lnTo>
                <a:lnTo>
                  <a:pt x="561187" y="184683"/>
                </a:lnTo>
                <a:lnTo>
                  <a:pt x="562330" y="183413"/>
                </a:lnTo>
                <a:lnTo>
                  <a:pt x="563384" y="182143"/>
                </a:lnTo>
                <a:lnTo>
                  <a:pt x="564261" y="182143"/>
                </a:lnTo>
                <a:lnTo>
                  <a:pt x="564261" y="183413"/>
                </a:lnTo>
                <a:lnTo>
                  <a:pt x="562241" y="184683"/>
                </a:lnTo>
                <a:lnTo>
                  <a:pt x="559777" y="185953"/>
                </a:lnTo>
                <a:lnTo>
                  <a:pt x="558609" y="187223"/>
                </a:lnTo>
                <a:lnTo>
                  <a:pt x="557682" y="188493"/>
                </a:lnTo>
                <a:lnTo>
                  <a:pt x="557682" y="189763"/>
                </a:lnTo>
                <a:lnTo>
                  <a:pt x="560578" y="191033"/>
                </a:lnTo>
                <a:lnTo>
                  <a:pt x="564108" y="187223"/>
                </a:lnTo>
                <a:lnTo>
                  <a:pt x="563651" y="189763"/>
                </a:lnTo>
                <a:lnTo>
                  <a:pt x="562927" y="192303"/>
                </a:lnTo>
                <a:lnTo>
                  <a:pt x="564832" y="192303"/>
                </a:lnTo>
                <a:lnTo>
                  <a:pt x="566724" y="188493"/>
                </a:lnTo>
                <a:lnTo>
                  <a:pt x="567994" y="187223"/>
                </a:lnTo>
                <a:lnTo>
                  <a:pt x="568566" y="187223"/>
                </a:lnTo>
                <a:lnTo>
                  <a:pt x="569849" y="188493"/>
                </a:lnTo>
                <a:lnTo>
                  <a:pt x="570115" y="188493"/>
                </a:lnTo>
                <a:lnTo>
                  <a:pt x="571284" y="187223"/>
                </a:lnTo>
                <a:lnTo>
                  <a:pt x="572376" y="185953"/>
                </a:lnTo>
                <a:lnTo>
                  <a:pt x="577189" y="187223"/>
                </a:lnTo>
                <a:lnTo>
                  <a:pt x="578891" y="185953"/>
                </a:lnTo>
                <a:lnTo>
                  <a:pt x="582282" y="183413"/>
                </a:lnTo>
                <a:lnTo>
                  <a:pt x="582320" y="182143"/>
                </a:lnTo>
                <a:lnTo>
                  <a:pt x="582434" y="179603"/>
                </a:lnTo>
                <a:lnTo>
                  <a:pt x="582498" y="178333"/>
                </a:lnTo>
                <a:lnTo>
                  <a:pt x="582625" y="178333"/>
                </a:lnTo>
                <a:lnTo>
                  <a:pt x="583704" y="183413"/>
                </a:lnTo>
                <a:lnTo>
                  <a:pt x="583298" y="183413"/>
                </a:lnTo>
                <a:lnTo>
                  <a:pt x="580402" y="185953"/>
                </a:lnTo>
                <a:lnTo>
                  <a:pt x="578599" y="188493"/>
                </a:lnTo>
                <a:lnTo>
                  <a:pt x="574446" y="191033"/>
                </a:lnTo>
                <a:lnTo>
                  <a:pt x="571881" y="192049"/>
                </a:lnTo>
                <a:lnTo>
                  <a:pt x="571881" y="210083"/>
                </a:lnTo>
                <a:lnTo>
                  <a:pt x="571881" y="211353"/>
                </a:lnTo>
                <a:lnTo>
                  <a:pt x="570725" y="212623"/>
                </a:lnTo>
                <a:lnTo>
                  <a:pt x="569277" y="213893"/>
                </a:lnTo>
                <a:lnTo>
                  <a:pt x="564235" y="213893"/>
                </a:lnTo>
                <a:lnTo>
                  <a:pt x="561289" y="215163"/>
                </a:lnTo>
                <a:lnTo>
                  <a:pt x="555790" y="215163"/>
                </a:lnTo>
                <a:lnTo>
                  <a:pt x="554863" y="213893"/>
                </a:lnTo>
                <a:lnTo>
                  <a:pt x="554291" y="212623"/>
                </a:lnTo>
                <a:lnTo>
                  <a:pt x="553847" y="211353"/>
                </a:lnTo>
                <a:lnTo>
                  <a:pt x="553847" y="210083"/>
                </a:lnTo>
                <a:lnTo>
                  <a:pt x="554291" y="208813"/>
                </a:lnTo>
                <a:lnTo>
                  <a:pt x="555015" y="208813"/>
                </a:lnTo>
                <a:lnTo>
                  <a:pt x="555650" y="210083"/>
                </a:lnTo>
                <a:lnTo>
                  <a:pt x="557034" y="210083"/>
                </a:lnTo>
                <a:lnTo>
                  <a:pt x="559003" y="212623"/>
                </a:lnTo>
                <a:lnTo>
                  <a:pt x="562165" y="213893"/>
                </a:lnTo>
                <a:lnTo>
                  <a:pt x="565505" y="210083"/>
                </a:lnTo>
                <a:lnTo>
                  <a:pt x="567753" y="210083"/>
                </a:lnTo>
                <a:lnTo>
                  <a:pt x="566635" y="211353"/>
                </a:lnTo>
                <a:lnTo>
                  <a:pt x="566293" y="211353"/>
                </a:lnTo>
                <a:lnTo>
                  <a:pt x="566699" y="212623"/>
                </a:lnTo>
                <a:lnTo>
                  <a:pt x="568261" y="212623"/>
                </a:lnTo>
                <a:lnTo>
                  <a:pt x="569175" y="211353"/>
                </a:lnTo>
                <a:lnTo>
                  <a:pt x="569480" y="211353"/>
                </a:lnTo>
                <a:lnTo>
                  <a:pt x="570280" y="210083"/>
                </a:lnTo>
                <a:lnTo>
                  <a:pt x="571881" y="210083"/>
                </a:lnTo>
                <a:lnTo>
                  <a:pt x="571881" y="192049"/>
                </a:lnTo>
                <a:lnTo>
                  <a:pt x="571233" y="192303"/>
                </a:lnTo>
                <a:lnTo>
                  <a:pt x="565353" y="196113"/>
                </a:lnTo>
                <a:lnTo>
                  <a:pt x="560781" y="193573"/>
                </a:lnTo>
                <a:lnTo>
                  <a:pt x="558279" y="192303"/>
                </a:lnTo>
                <a:lnTo>
                  <a:pt x="555713" y="191033"/>
                </a:lnTo>
                <a:lnTo>
                  <a:pt x="553313" y="191033"/>
                </a:lnTo>
                <a:lnTo>
                  <a:pt x="553580" y="192303"/>
                </a:lnTo>
                <a:lnTo>
                  <a:pt x="555498" y="194843"/>
                </a:lnTo>
                <a:lnTo>
                  <a:pt x="551103" y="194843"/>
                </a:lnTo>
                <a:lnTo>
                  <a:pt x="549643" y="193573"/>
                </a:lnTo>
                <a:lnTo>
                  <a:pt x="546176" y="192303"/>
                </a:lnTo>
                <a:lnTo>
                  <a:pt x="545058" y="192303"/>
                </a:lnTo>
                <a:lnTo>
                  <a:pt x="545693" y="193573"/>
                </a:lnTo>
                <a:lnTo>
                  <a:pt x="546138" y="194843"/>
                </a:lnTo>
                <a:lnTo>
                  <a:pt x="545668" y="196113"/>
                </a:lnTo>
                <a:lnTo>
                  <a:pt x="543407" y="196113"/>
                </a:lnTo>
                <a:lnTo>
                  <a:pt x="541807" y="194843"/>
                </a:lnTo>
                <a:lnTo>
                  <a:pt x="540054" y="194843"/>
                </a:lnTo>
                <a:lnTo>
                  <a:pt x="538886" y="193573"/>
                </a:lnTo>
                <a:lnTo>
                  <a:pt x="535825" y="194843"/>
                </a:lnTo>
                <a:lnTo>
                  <a:pt x="535825" y="198653"/>
                </a:lnTo>
                <a:lnTo>
                  <a:pt x="539750" y="198653"/>
                </a:lnTo>
                <a:lnTo>
                  <a:pt x="536448" y="202463"/>
                </a:lnTo>
                <a:lnTo>
                  <a:pt x="540321" y="202463"/>
                </a:lnTo>
                <a:lnTo>
                  <a:pt x="541985" y="201193"/>
                </a:lnTo>
                <a:lnTo>
                  <a:pt x="542328" y="202463"/>
                </a:lnTo>
                <a:lnTo>
                  <a:pt x="541299" y="205003"/>
                </a:lnTo>
                <a:lnTo>
                  <a:pt x="541655" y="205003"/>
                </a:lnTo>
                <a:lnTo>
                  <a:pt x="545579" y="203733"/>
                </a:lnTo>
                <a:lnTo>
                  <a:pt x="545896" y="203733"/>
                </a:lnTo>
                <a:lnTo>
                  <a:pt x="545033" y="207543"/>
                </a:lnTo>
                <a:lnTo>
                  <a:pt x="545604" y="207543"/>
                </a:lnTo>
                <a:lnTo>
                  <a:pt x="550291" y="205003"/>
                </a:lnTo>
                <a:lnTo>
                  <a:pt x="553237" y="208813"/>
                </a:lnTo>
                <a:lnTo>
                  <a:pt x="551319" y="211353"/>
                </a:lnTo>
                <a:lnTo>
                  <a:pt x="550265" y="212623"/>
                </a:lnTo>
                <a:lnTo>
                  <a:pt x="549960" y="212623"/>
                </a:lnTo>
                <a:lnTo>
                  <a:pt x="549516" y="211353"/>
                </a:lnTo>
                <a:lnTo>
                  <a:pt x="549262" y="210083"/>
                </a:lnTo>
                <a:lnTo>
                  <a:pt x="543140" y="210083"/>
                </a:lnTo>
                <a:lnTo>
                  <a:pt x="542556" y="211353"/>
                </a:lnTo>
                <a:lnTo>
                  <a:pt x="541515" y="210083"/>
                </a:lnTo>
                <a:lnTo>
                  <a:pt x="539127" y="210083"/>
                </a:lnTo>
                <a:lnTo>
                  <a:pt x="539064" y="211353"/>
                </a:lnTo>
                <a:lnTo>
                  <a:pt x="541413" y="212623"/>
                </a:lnTo>
                <a:lnTo>
                  <a:pt x="542658" y="213893"/>
                </a:lnTo>
                <a:lnTo>
                  <a:pt x="543026" y="215163"/>
                </a:lnTo>
                <a:lnTo>
                  <a:pt x="542112" y="218973"/>
                </a:lnTo>
                <a:lnTo>
                  <a:pt x="541985" y="218973"/>
                </a:lnTo>
                <a:lnTo>
                  <a:pt x="538505" y="216433"/>
                </a:lnTo>
                <a:lnTo>
                  <a:pt x="536943" y="215163"/>
                </a:lnTo>
                <a:lnTo>
                  <a:pt x="535089" y="213893"/>
                </a:lnTo>
                <a:lnTo>
                  <a:pt x="532726" y="213893"/>
                </a:lnTo>
                <a:lnTo>
                  <a:pt x="532663" y="215163"/>
                </a:lnTo>
                <a:lnTo>
                  <a:pt x="534847" y="218973"/>
                </a:lnTo>
                <a:lnTo>
                  <a:pt x="534238" y="218973"/>
                </a:lnTo>
                <a:lnTo>
                  <a:pt x="524700" y="216433"/>
                </a:lnTo>
                <a:lnTo>
                  <a:pt x="523494" y="217703"/>
                </a:lnTo>
                <a:lnTo>
                  <a:pt x="523494" y="218973"/>
                </a:lnTo>
                <a:lnTo>
                  <a:pt x="528408" y="221513"/>
                </a:lnTo>
                <a:lnTo>
                  <a:pt x="532053" y="221513"/>
                </a:lnTo>
                <a:lnTo>
                  <a:pt x="531050" y="222783"/>
                </a:lnTo>
                <a:lnTo>
                  <a:pt x="530161" y="224053"/>
                </a:lnTo>
                <a:lnTo>
                  <a:pt x="532053" y="225323"/>
                </a:lnTo>
                <a:lnTo>
                  <a:pt x="536740" y="225323"/>
                </a:lnTo>
                <a:lnTo>
                  <a:pt x="536409" y="227863"/>
                </a:lnTo>
                <a:lnTo>
                  <a:pt x="541540" y="227863"/>
                </a:lnTo>
                <a:lnTo>
                  <a:pt x="541566" y="231673"/>
                </a:lnTo>
                <a:lnTo>
                  <a:pt x="544918" y="227863"/>
                </a:lnTo>
                <a:lnTo>
                  <a:pt x="545299" y="227863"/>
                </a:lnTo>
                <a:lnTo>
                  <a:pt x="545299" y="229133"/>
                </a:lnTo>
                <a:lnTo>
                  <a:pt x="545769" y="230403"/>
                </a:lnTo>
                <a:lnTo>
                  <a:pt x="546239" y="229133"/>
                </a:lnTo>
                <a:lnTo>
                  <a:pt x="546785" y="229133"/>
                </a:lnTo>
                <a:lnTo>
                  <a:pt x="547624" y="230403"/>
                </a:lnTo>
                <a:lnTo>
                  <a:pt x="548640" y="232943"/>
                </a:lnTo>
                <a:lnTo>
                  <a:pt x="549694" y="234213"/>
                </a:lnTo>
                <a:lnTo>
                  <a:pt x="550506" y="234213"/>
                </a:lnTo>
                <a:lnTo>
                  <a:pt x="551281" y="235483"/>
                </a:lnTo>
                <a:lnTo>
                  <a:pt x="551967" y="235483"/>
                </a:lnTo>
                <a:lnTo>
                  <a:pt x="551967" y="236753"/>
                </a:lnTo>
                <a:lnTo>
                  <a:pt x="552602" y="238023"/>
                </a:lnTo>
                <a:lnTo>
                  <a:pt x="555650" y="238023"/>
                </a:lnTo>
                <a:lnTo>
                  <a:pt x="556234" y="239293"/>
                </a:lnTo>
                <a:lnTo>
                  <a:pt x="557415" y="240563"/>
                </a:lnTo>
                <a:lnTo>
                  <a:pt x="557593" y="240563"/>
                </a:lnTo>
                <a:lnTo>
                  <a:pt x="561898" y="236753"/>
                </a:lnTo>
                <a:lnTo>
                  <a:pt x="559257" y="240563"/>
                </a:lnTo>
                <a:lnTo>
                  <a:pt x="556082" y="241833"/>
                </a:lnTo>
                <a:lnTo>
                  <a:pt x="552030" y="243103"/>
                </a:lnTo>
                <a:lnTo>
                  <a:pt x="546887" y="243890"/>
                </a:lnTo>
                <a:lnTo>
                  <a:pt x="546887" y="259613"/>
                </a:lnTo>
                <a:lnTo>
                  <a:pt x="543369" y="260883"/>
                </a:lnTo>
                <a:lnTo>
                  <a:pt x="538835" y="263423"/>
                </a:lnTo>
                <a:lnTo>
                  <a:pt x="534314" y="263423"/>
                </a:lnTo>
                <a:lnTo>
                  <a:pt x="533488" y="262153"/>
                </a:lnTo>
                <a:lnTo>
                  <a:pt x="532993" y="262153"/>
                </a:lnTo>
                <a:lnTo>
                  <a:pt x="532993" y="268503"/>
                </a:lnTo>
                <a:lnTo>
                  <a:pt x="531647" y="269392"/>
                </a:lnTo>
                <a:lnTo>
                  <a:pt x="530174" y="269392"/>
                </a:lnTo>
                <a:lnTo>
                  <a:pt x="532688" y="268503"/>
                </a:lnTo>
                <a:lnTo>
                  <a:pt x="532993" y="268503"/>
                </a:lnTo>
                <a:lnTo>
                  <a:pt x="532993" y="262153"/>
                </a:lnTo>
                <a:lnTo>
                  <a:pt x="529005" y="262153"/>
                </a:lnTo>
                <a:lnTo>
                  <a:pt x="528332" y="262153"/>
                </a:lnTo>
                <a:lnTo>
                  <a:pt x="526821" y="262153"/>
                </a:lnTo>
                <a:lnTo>
                  <a:pt x="526821" y="266458"/>
                </a:lnTo>
                <a:lnTo>
                  <a:pt x="526161" y="269392"/>
                </a:lnTo>
                <a:lnTo>
                  <a:pt x="525653" y="269392"/>
                </a:lnTo>
                <a:lnTo>
                  <a:pt x="524065" y="270662"/>
                </a:lnTo>
                <a:lnTo>
                  <a:pt x="523240" y="270662"/>
                </a:lnTo>
                <a:lnTo>
                  <a:pt x="523240" y="286766"/>
                </a:lnTo>
                <a:lnTo>
                  <a:pt x="523087" y="287553"/>
                </a:lnTo>
                <a:lnTo>
                  <a:pt x="522338" y="288823"/>
                </a:lnTo>
                <a:lnTo>
                  <a:pt x="521792" y="288823"/>
                </a:lnTo>
                <a:lnTo>
                  <a:pt x="521652" y="288683"/>
                </a:lnTo>
                <a:lnTo>
                  <a:pt x="521652" y="294792"/>
                </a:lnTo>
                <a:lnTo>
                  <a:pt x="521169" y="295173"/>
                </a:lnTo>
                <a:lnTo>
                  <a:pt x="520585" y="296037"/>
                </a:lnTo>
                <a:lnTo>
                  <a:pt x="520585" y="294792"/>
                </a:lnTo>
                <a:lnTo>
                  <a:pt x="521652" y="294792"/>
                </a:lnTo>
                <a:lnTo>
                  <a:pt x="521652" y="288683"/>
                </a:lnTo>
                <a:lnTo>
                  <a:pt x="518960" y="285902"/>
                </a:lnTo>
                <a:lnTo>
                  <a:pt x="523240" y="286766"/>
                </a:lnTo>
                <a:lnTo>
                  <a:pt x="523240" y="270662"/>
                </a:lnTo>
                <a:lnTo>
                  <a:pt x="521131" y="270662"/>
                </a:lnTo>
                <a:lnTo>
                  <a:pt x="524408" y="268122"/>
                </a:lnTo>
                <a:lnTo>
                  <a:pt x="526249" y="266852"/>
                </a:lnTo>
                <a:lnTo>
                  <a:pt x="526821" y="266458"/>
                </a:lnTo>
                <a:lnTo>
                  <a:pt x="526821" y="262153"/>
                </a:lnTo>
                <a:lnTo>
                  <a:pt x="526199" y="262153"/>
                </a:lnTo>
                <a:lnTo>
                  <a:pt x="526199" y="264883"/>
                </a:lnTo>
                <a:lnTo>
                  <a:pt x="525272" y="265582"/>
                </a:lnTo>
                <a:lnTo>
                  <a:pt x="522071" y="266852"/>
                </a:lnTo>
                <a:lnTo>
                  <a:pt x="519671" y="266852"/>
                </a:lnTo>
                <a:lnTo>
                  <a:pt x="521462" y="264312"/>
                </a:lnTo>
                <a:lnTo>
                  <a:pt x="522427" y="263372"/>
                </a:lnTo>
                <a:lnTo>
                  <a:pt x="526084" y="264693"/>
                </a:lnTo>
                <a:lnTo>
                  <a:pt x="526199" y="264883"/>
                </a:lnTo>
                <a:lnTo>
                  <a:pt x="526199" y="262153"/>
                </a:lnTo>
                <a:lnTo>
                  <a:pt x="523671" y="262153"/>
                </a:lnTo>
                <a:lnTo>
                  <a:pt x="524065" y="261772"/>
                </a:lnTo>
                <a:lnTo>
                  <a:pt x="523836" y="261493"/>
                </a:lnTo>
                <a:lnTo>
                  <a:pt x="523379" y="260883"/>
                </a:lnTo>
                <a:lnTo>
                  <a:pt x="523087" y="260502"/>
                </a:lnTo>
                <a:lnTo>
                  <a:pt x="522681" y="260883"/>
                </a:lnTo>
                <a:lnTo>
                  <a:pt x="522274" y="261264"/>
                </a:lnTo>
                <a:lnTo>
                  <a:pt x="521322" y="262153"/>
                </a:lnTo>
                <a:lnTo>
                  <a:pt x="519125" y="262153"/>
                </a:lnTo>
                <a:lnTo>
                  <a:pt x="520712" y="262737"/>
                </a:lnTo>
                <a:lnTo>
                  <a:pt x="519036" y="264312"/>
                </a:lnTo>
                <a:lnTo>
                  <a:pt x="516229" y="265582"/>
                </a:lnTo>
                <a:lnTo>
                  <a:pt x="514261" y="266852"/>
                </a:lnTo>
                <a:lnTo>
                  <a:pt x="507098" y="268122"/>
                </a:lnTo>
                <a:lnTo>
                  <a:pt x="498348" y="266852"/>
                </a:lnTo>
                <a:lnTo>
                  <a:pt x="490943" y="264312"/>
                </a:lnTo>
                <a:lnTo>
                  <a:pt x="487832" y="260502"/>
                </a:lnTo>
                <a:lnTo>
                  <a:pt x="487832" y="259232"/>
                </a:lnTo>
                <a:lnTo>
                  <a:pt x="487146" y="257962"/>
                </a:lnTo>
                <a:lnTo>
                  <a:pt x="485495" y="256692"/>
                </a:lnTo>
                <a:lnTo>
                  <a:pt x="485419" y="255422"/>
                </a:lnTo>
                <a:lnTo>
                  <a:pt x="487006" y="255422"/>
                </a:lnTo>
                <a:lnTo>
                  <a:pt x="488708" y="257962"/>
                </a:lnTo>
                <a:lnTo>
                  <a:pt x="490334" y="259232"/>
                </a:lnTo>
                <a:lnTo>
                  <a:pt x="497801" y="259232"/>
                </a:lnTo>
                <a:lnTo>
                  <a:pt x="501421" y="260502"/>
                </a:lnTo>
                <a:lnTo>
                  <a:pt x="501853" y="260502"/>
                </a:lnTo>
                <a:lnTo>
                  <a:pt x="501853" y="255422"/>
                </a:lnTo>
                <a:lnTo>
                  <a:pt x="505841" y="257962"/>
                </a:lnTo>
                <a:lnTo>
                  <a:pt x="508723" y="259232"/>
                </a:lnTo>
                <a:lnTo>
                  <a:pt x="510044" y="260502"/>
                </a:lnTo>
                <a:lnTo>
                  <a:pt x="510667" y="259232"/>
                </a:lnTo>
                <a:lnTo>
                  <a:pt x="511111" y="257962"/>
                </a:lnTo>
                <a:lnTo>
                  <a:pt x="510781" y="256692"/>
                </a:lnTo>
                <a:lnTo>
                  <a:pt x="508520" y="255422"/>
                </a:lnTo>
                <a:lnTo>
                  <a:pt x="515315" y="255422"/>
                </a:lnTo>
                <a:lnTo>
                  <a:pt x="519950" y="256692"/>
                </a:lnTo>
                <a:lnTo>
                  <a:pt x="522351" y="256692"/>
                </a:lnTo>
                <a:lnTo>
                  <a:pt x="526262" y="255422"/>
                </a:lnTo>
                <a:lnTo>
                  <a:pt x="524598" y="252882"/>
                </a:lnTo>
                <a:lnTo>
                  <a:pt x="522897" y="251612"/>
                </a:lnTo>
                <a:lnTo>
                  <a:pt x="522897" y="254152"/>
                </a:lnTo>
                <a:lnTo>
                  <a:pt x="522897" y="255422"/>
                </a:lnTo>
                <a:lnTo>
                  <a:pt x="522071" y="255422"/>
                </a:lnTo>
                <a:lnTo>
                  <a:pt x="520687" y="254152"/>
                </a:lnTo>
                <a:lnTo>
                  <a:pt x="520992" y="252882"/>
                </a:lnTo>
                <a:lnTo>
                  <a:pt x="522351" y="252882"/>
                </a:lnTo>
                <a:lnTo>
                  <a:pt x="522897" y="254152"/>
                </a:lnTo>
                <a:lnTo>
                  <a:pt x="522897" y="251612"/>
                </a:lnTo>
                <a:lnTo>
                  <a:pt x="525729" y="250342"/>
                </a:lnTo>
                <a:lnTo>
                  <a:pt x="528789" y="249212"/>
                </a:lnTo>
                <a:lnTo>
                  <a:pt x="529234" y="249453"/>
                </a:lnTo>
                <a:lnTo>
                  <a:pt x="529945" y="250723"/>
                </a:lnTo>
                <a:lnTo>
                  <a:pt x="529551" y="251993"/>
                </a:lnTo>
                <a:lnTo>
                  <a:pt x="529196" y="251993"/>
                </a:lnTo>
                <a:lnTo>
                  <a:pt x="529424" y="253263"/>
                </a:lnTo>
                <a:lnTo>
                  <a:pt x="533069" y="251993"/>
                </a:lnTo>
                <a:lnTo>
                  <a:pt x="534098" y="253263"/>
                </a:lnTo>
                <a:lnTo>
                  <a:pt x="533565" y="254533"/>
                </a:lnTo>
                <a:lnTo>
                  <a:pt x="532688" y="257073"/>
                </a:lnTo>
                <a:lnTo>
                  <a:pt x="536117" y="258343"/>
                </a:lnTo>
                <a:lnTo>
                  <a:pt x="540486" y="254533"/>
                </a:lnTo>
                <a:lnTo>
                  <a:pt x="540766" y="254533"/>
                </a:lnTo>
                <a:lnTo>
                  <a:pt x="539902" y="255803"/>
                </a:lnTo>
                <a:lnTo>
                  <a:pt x="538302" y="258343"/>
                </a:lnTo>
                <a:lnTo>
                  <a:pt x="539813" y="259613"/>
                </a:lnTo>
                <a:lnTo>
                  <a:pt x="542328" y="259613"/>
                </a:lnTo>
                <a:lnTo>
                  <a:pt x="545896" y="258343"/>
                </a:lnTo>
                <a:lnTo>
                  <a:pt x="546887" y="259613"/>
                </a:lnTo>
                <a:lnTo>
                  <a:pt x="546887" y="243890"/>
                </a:lnTo>
                <a:lnTo>
                  <a:pt x="543712" y="244373"/>
                </a:lnTo>
                <a:lnTo>
                  <a:pt x="541680" y="244373"/>
                </a:lnTo>
                <a:lnTo>
                  <a:pt x="535774" y="240957"/>
                </a:lnTo>
                <a:lnTo>
                  <a:pt x="538518" y="238912"/>
                </a:lnTo>
                <a:lnTo>
                  <a:pt x="534873" y="237845"/>
                </a:lnTo>
                <a:lnTo>
                  <a:pt x="534873" y="245643"/>
                </a:lnTo>
                <a:lnTo>
                  <a:pt x="530758" y="245643"/>
                </a:lnTo>
                <a:lnTo>
                  <a:pt x="530148" y="245186"/>
                </a:lnTo>
                <a:lnTo>
                  <a:pt x="531634" y="243992"/>
                </a:lnTo>
                <a:lnTo>
                  <a:pt x="533234" y="242722"/>
                </a:lnTo>
                <a:lnTo>
                  <a:pt x="533971" y="242227"/>
                </a:lnTo>
                <a:lnTo>
                  <a:pt x="534873" y="245643"/>
                </a:lnTo>
                <a:lnTo>
                  <a:pt x="534873" y="237845"/>
                </a:lnTo>
                <a:lnTo>
                  <a:pt x="534212" y="237642"/>
                </a:lnTo>
                <a:lnTo>
                  <a:pt x="531876" y="237642"/>
                </a:lnTo>
                <a:lnTo>
                  <a:pt x="529932" y="236372"/>
                </a:lnTo>
                <a:lnTo>
                  <a:pt x="529932" y="235102"/>
                </a:lnTo>
                <a:lnTo>
                  <a:pt x="526694" y="235102"/>
                </a:lnTo>
                <a:lnTo>
                  <a:pt x="526554" y="235165"/>
                </a:lnTo>
                <a:lnTo>
                  <a:pt x="526554" y="247802"/>
                </a:lnTo>
                <a:lnTo>
                  <a:pt x="525386" y="247802"/>
                </a:lnTo>
                <a:lnTo>
                  <a:pt x="525691" y="247053"/>
                </a:lnTo>
                <a:lnTo>
                  <a:pt x="526554" y="247802"/>
                </a:lnTo>
                <a:lnTo>
                  <a:pt x="526554" y="235165"/>
                </a:lnTo>
                <a:lnTo>
                  <a:pt x="523900" y="236372"/>
                </a:lnTo>
                <a:lnTo>
                  <a:pt x="523633" y="236372"/>
                </a:lnTo>
                <a:lnTo>
                  <a:pt x="524294" y="235102"/>
                </a:lnTo>
                <a:lnTo>
                  <a:pt x="524954" y="233832"/>
                </a:lnTo>
                <a:lnTo>
                  <a:pt x="527240" y="231292"/>
                </a:lnTo>
                <a:lnTo>
                  <a:pt x="523875" y="231292"/>
                </a:lnTo>
                <a:lnTo>
                  <a:pt x="520395" y="233832"/>
                </a:lnTo>
                <a:lnTo>
                  <a:pt x="518756" y="233832"/>
                </a:lnTo>
                <a:lnTo>
                  <a:pt x="515239" y="235102"/>
                </a:lnTo>
                <a:lnTo>
                  <a:pt x="506590" y="235102"/>
                </a:lnTo>
                <a:lnTo>
                  <a:pt x="510908" y="233832"/>
                </a:lnTo>
                <a:lnTo>
                  <a:pt x="511111" y="232562"/>
                </a:lnTo>
                <a:lnTo>
                  <a:pt x="510133" y="227482"/>
                </a:lnTo>
                <a:lnTo>
                  <a:pt x="508279" y="228752"/>
                </a:lnTo>
                <a:lnTo>
                  <a:pt x="503923" y="231292"/>
                </a:lnTo>
                <a:lnTo>
                  <a:pt x="500329" y="232562"/>
                </a:lnTo>
                <a:lnTo>
                  <a:pt x="498208" y="232562"/>
                </a:lnTo>
                <a:lnTo>
                  <a:pt x="491909" y="231292"/>
                </a:lnTo>
                <a:lnTo>
                  <a:pt x="477062" y="226212"/>
                </a:lnTo>
                <a:lnTo>
                  <a:pt x="470369" y="221132"/>
                </a:lnTo>
                <a:lnTo>
                  <a:pt x="467334" y="218592"/>
                </a:lnTo>
                <a:lnTo>
                  <a:pt x="468007" y="218592"/>
                </a:lnTo>
                <a:lnTo>
                  <a:pt x="473303" y="221132"/>
                </a:lnTo>
                <a:lnTo>
                  <a:pt x="473760" y="221132"/>
                </a:lnTo>
                <a:lnTo>
                  <a:pt x="473849" y="218592"/>
                </a:lnTo>
                <a:lnTo>
                  <a:pt x="473900" y="217322"/>
                </a:lnTo>
                <a:lnTo>
                  <a:pt x="475081" y="219862"/>
                </a:lnTo>
                <a:lnTo>
                  <a:pt x="475716" y="221132"/>
                </a:lnTo>
                <a:lnTo>
                  <a:pt x="479742" y="221132"/>
                </a:lnTo>
                <a:lnTo>
                  <a:pt x="484276" y="224942"/>
                </a:lnTo>
                <a:lnTo>
                  <a:pt x="484339" y="218592"/>
                </a:lnTo>
                <a:lnTo>
                  <a:pt x="485203" y="218592"/>
                </a:lnTo>
                <a:lnTo>
                  <a:pt x="486168" y="219862"/>
                </a:lnTo>
                <a:lnTo>
                  <a:pt x="490651" y="222402"/>
                </a:lnTo>
                <a:lnTo>
                  <a:pt x="493026" y="222402"/>
                </a:lnTo>
                <a:lnTo>
                  <a:pt x="493699" y="221132"/>
                </a:lnTo>
                <a:lnTo>
                  <a:pt x="493814" y="219862"/>
                </a:lnTo>
                <a:lnTo>
                  <a:pt x="493864" y="218592"/>
                </a:lnTo>
                <a:lnTo>
                  <a:pt x="493915" y="217322"/>
                </a:lnTo>
                <a:lnTo>
                  <a:pt x="495122" y="222402"/>
                </a:lnTo>
                <a:lnTo>
                  <a:pt x="495782" y="223672"/>
                </a:lnTo>
                <a:lnTo>
                  <a:pt x="496100" y="222402"/>
                </a:lnTo>
                <a:lnTo>
                  <a:pt x="496316" y="222402"/>
                </a:lnTo>
                <a:lnTo>
                  <a:pt x="497662" y="223672"/>
                </a:lnTo>
                <a:lnTo>
                  <a:pt x="499046" y="223672"/>
                </a:lnTo>
                <a:lnTo>
                  <a:pt x="500989" y="224942"/>
                </a:lnTo>
                <a:lnTo>
                  <a:pt x="501764" y="224942"/>
                </a:lnTo>
                <a:lnTo>
                  <a:pt x="503199" y="222402"/>
                </a:lnTo>
                <a:lnTo>
                  <a:pt x="503923" y="221132"/>
                </a:lnTo>
                <a:lnTo>
                  <a:pt x="506272" y="221132"/>
                </a:lnTo>
                <a:lnTo>
                  <a:pt x="505841" y="218592"/>
                </a:lnTo>
                <a:lnTo>
                  <a:pt x="505485" y="217322"/>
                </a:lnTo>
                <a:lnTo>
                  <a:pt x="505142" y="216052"/>
                </a:lnTo>
                <a:lnTo>
                  <a:pt x="508279" y="217322"/>
                </a:lnTo>
                <a:lnTo>
                  <a:pt x="512102" y="218592"/>
                </a:lnTo>
                <a:lnTo>
                  <a:pt x="513295" y="217322"/>
                </a:lnTo>
                <a:lnTo>
                  <a:pt x="512254" y="216052"/>
                </a:lnTo>
                <a:lnTo>
                  <a:pt x="511213" y="214782"/>
                </a:lnTo>
                <a:lnTo>
                  <a:pt x="509968" y="213512"/>
                </a:lnTo>
                <a:lnTo>
                  <a:pt x="513727" y="213512"/>
                </a:lnTo>
                <a:lnTo>
                  <a:pt x="510781" y="209702"/>
                </a:lnTo>
                <a:lnTo>
                  <a:pt x="510374" y="208432"/>
                </a:lnTo>
                <a:lnTo>
                  <a:pt x="512978" y="208432"/>
                </a:lnTo>
                <a:lnTo>
                  <a:pt x="514070" y="209702"/>
                </a:lnTo>
                <a:lnTo>
                  <a:pt x="515937" y="212242"/>
                </a:lnTo>
                <a:lnTo>
                  <a:pt x="517017" y="212242"/>
                </a:lnTo>
                <a:lnTo>
                  <a:pt x="521792" y="210972"/>
                </a:lnTo>
                <a:lnTo>
                  <a:pt x="521462" y="210972"/>
                </a:lnTo>
                <a:lnTo>
                  <a:pt x="520687" y="209702"/>
                </a:lnTo>
                <a:lnTo>
                  <a:pt x="519163" y="208432"/>
                </a:lnTo>
                <a:lnTo>
                  <a:pt x="520128" y="207162"/>
                </a:lnTo>
                <a:lnTo>
                  <a:pt x="524027" y="207162"/>
                </a:lnTo>
                <a:lnTo>
                  <a:pt x="526211" y="205892"/>
                </a:lnTo>
                <a:lnTo>
                  <a:pt x="527723" y="204622"/>
                </a:lnTo>
                <a:lnTo>
                  <a:pt x="530504" y="202082"/>
                </a:lnTo>
                <a:lnTo>
                  <a:pt x="517982" y="202082"/>
                </a:lnTo>
                <a:lnTo>
                  <a:pt x="521906" y="197002"/>
                </a:lnTo>
                <a:lnTo>
                  <a:pt x="520128" y="197002"/>
                </a:lnTo>
                <a:lnTo>
                  <a:pt x="510667" y="203352"/>
                </a:lnTo>
                <a:lnTo>
                  <a:pt x="507733" y="204622"/>
                </a:lnTo>
                <a:lnTo>
                  <a:pt x="510044" y="200812"/>
                </a:lnTo>
                <a:lnTo>
                  <a:pt x="511213" y="199542"/>
                </a:lnTo>
                <a:lnTo>
                  <a:pt x="507365" y="200812"/>
                </a:lnTo>
                <a:lnTo>
                  <a:pt x="507022" y="199542"/>
                </a:lnTo>
                <a:lnTo>
                  <a:pt x="509054" y="197002"/>
                </a:lnTo>
                <a:lnTo>
                  <a:pt x="512051" y="194462"/>
                </a:lnTo>
                <a:lnTo>
                  <a:pt x="508812" y="194462"/>
                </a:lnTo>
                <a:lnTo>
                  <a:pt x="505167" y="198272"/>
                </a:lnTo>
                <a:lnTo>
                  <a:pt x="497928" y="204622"/>
                </a:lnTo>
                <a:lnTo>
                  <a:pt x="497027" y="204622"/>
                </a:lnTo>
                <a:lnTo>
                  <a:pt x="492912" y="203352"/>
                </a:lnTo>
                <a:lnTo>
                  <a:pt x="488810" y="202082"/>
                </a:lnTo>
                <a:lnTo>
                  <a:pt x="480174" y="199542"/>
                </a:lnTo>
                <a:lnTo>
                  <a:pt x="478256" y="198272"/>
                </a:lnTo>
                <a:lnTo>
                  <a:pt x="474433" y="195732"/>
                </a:lnTo>
                <a:lnTo>
                  <a:pt x="472681" y="193192"/>
                </a:lnTo>
                <a:lnTo>
                  <a:pt x="471678" y="190652"/>
                </a:lnTo>
                <a:lnTo>
                  <a:pt x="476046" y="190652"/>
                </a:lnTo>
                <a:lnTo>
                  <a:pt x="477570" y="191922"/>
                </a:lnTo>
                <a:lnTo>
                  <a:pt x="477913" y="193192"/>
                </a:lnTo>
                <a:lnTo>
                  <a:pt x="478218" y="193192"/>
                </a:lnTo>
                <a:lnTo>
                  <a:pt x="479539" y="194462"/>
                </a:lnTo>
                <a:lnTo>
                  <a:pt x="483260" y="194462"/>
                </a:lnTo>
                <a:lnTo>
                  <a:pt x="482676" y="191922"/>
                </a:lnTo>
                <a:lnTo>
                  <a:pt x="482409" y="190652"/>
                </a:lnTo>
                <a:lnTo>
                  <a:pt x="482155" y="189382"/>
                </a:lnTo>
                <a:lnTo>
                  <a:pt x="482384" y="189382"/>
                </a:lnTo>
                <a:lnTo>
                  <a:pt x="484771" y="193192"/>
                </a:lnTo>
                <a:lnTo>
                  <a:pt x="486295" y="194462"/>
                </a:lnTo>
                <a:lnTo>
                  <a:pt x="488708" y="195732"/>
                </a:lnTo>
                <a:lnTo>
                  <a:pt x="492734" y="195732"/>
                </a:lnTo>
                <a:lnTo>
                  <a:pt x="492048" y="193192"/>
                </a:lnTo>
                <a:lnTo>
                  <a:pt x="491401" y="189382"/>
                </a:lnTo>
                <a:lnTo>
                  <a:pt x="491197" y="188112"/>
                </a:lnTo>
                <a:lnTo>
                  <a:pt x="493979" y="186842"/>
                </a:lnTo>
                <a:lnTo>
                  <a:pt x="498741" y="193192"/>
                </a:lnTo>
                <a:lnTo>
                  <a:pt x="505345" y="194462"/>
                </a:lnTo>
                <a:lnTo>
                  <a:pt x="505345" y="191922"/>
                </a:lnTo>
                <a:lnTo>
                  <a:pt x="503656" y="190652"/>
                </a:lnTo>
                <a:lnTo>
                  <a:pt x="501548" y="189382"/>
                </a:lnTo>
                <a:lnTo>
                  <a:pt x="498652" y="186842"/>
                </a:lnTo>
                <a:lnTo>
                  <a:pt x="498271" y="185572"/>
                </a:lnTo>
                <a:lnTo>
                  <a:pt x="500989" y="185572"/>
                </a:lnTo>
                <a:lnTo>
                  <a:pt x="502196" y="186842"/>
                </a:lnTo>
                <a:lnTo>
                  <a:pt x="502932" y="188112"/>
                </a:lnTo>
                <a:lnTo>
                  <a:pt x="505498" y="188112"/>
                </a:lnTo>
                <a:lnTo>
                  <a:pt x="505879" y="189382"/>
                </a:lnTo>
                <a:lnTo>
                  <a:pt x="506323" y="189382"/>
                </a:lnTo>
                <a:lnTo>
                  <a:pt x="508088" y="190652"/>
                </a:lnTo>
                <a:lnTo>
                  <a:pt x="512749" y="190652"/>
                </a:lnTo>
                <a:lnTo>
                  <a:pt x="510578" y="188112"/>
                </a:lnTo>
                <a:lnTo>
                  <a:pt x="508406" y="186842"/>
                </a:lnTo>
                <a:lnTo>
                  <a:pt x="510908" y="185572"/>
                </a:lnTo>
                <a:lnTo>
                  <a:pt x="513422" y="184302"/>
                </a:lnTo>
                <a:lnTo>
                  <a:pt x="517017" y="184302"/>
                </a:lnTo>
                <a:lnTo>
                  <a:pt x="516356" y="183032"/>
                </a:lnTo>
                <a:lnTo>
                  <a:pt x="511886" y="180492"/>
                </a:lnTo>
                <a:lnTo>
                  <a:pt x="516356" y="181762"/>
                </a:lnTo>
                <a:lnTo>
                  <a:pt x="521462" y="181762"/>
                </a:lnTo>
                <a:lnTo>
                  <a:pt x="522541" y="180492"/>
                </a:lnTo>
                <a:lnTo>
                  <a:pt x="525119" y="177952"/>
                </a:lnTo>
                <a:lnTo>
                  <a:pt x="523328" y="176682"/>
                </a:lnTo>
                <a:lnTo>
                  <a:pt x="514261" y="176682"/>
                </a:lnTo>
                <a:lnTo>
                  <a:pt x="512533" y="175412"/>
                </a:lnTo>
                <a:lnTo>
                  <a:pt x="514426" y="172872"/>
                </a:lnTo>
                <a:lnTo>
                  <a:pt x="510133" y="172872"/>
                </a:lnTo>
                <a:lnTo>
                  <a:pt x="505231" y="175412"/>
                </a:lnTo>
                <a:lnTo>
                  <a:pt x="499313" y="177952"/>
                </a:lnTo>
                <a:lnTo>
                  <a:pt x="498170" y="177952"/>
                </a:lnTo>
                <a:lnTo>
                  <a:pt x="499071" y="175412"/>
                </a:lnTo>
                <a:lnTo>
                  <a:pt x="499452" y="174142"/>
                </a:lnTo>
                <a:lnTo>
                  <a:pt x="496747" y="174142"/>
                </a:lnTo>
                <a:lnTo>
                  <a:pt x="496316" y="172872"/>
                </a:lnTo>
                <a:lnTo>
                  <a:pt x="496747" y="171602"/>
                </a:lnTo>
                <a:lnTo>
                  <a:pt x="497484" y="170332"/>
                </a:lnTo>
                <a:lnTo>
                  <a:pt x="497116" y="170332"/>
                </a:lnTo>
                <a:lnTo>
                  <a:pt x="493268" y="171602"/>
                </a:lnTo>
                <a:lnTo>
                  <a:pt x="490766" y="172872"/>
                </a:lnTo>
                <a:lnTo>
                  <a:pt x="490499" y="171602"/>
                </a:lnTo>
                <a:lnTo>
                  <a:pt x="490969" y="170332"/>
                </a:lnTo>
                <a:lnTo>
                  <a:pt x="491642" y="167792"/>
                </a:lnTo>
                <a:lnTo>
                  <a:pt x="489673" y="166522"/>
                </a:lnTo>
                <a:lnTo>
                  <a:pt x="487921" y="170332"/>
                </a:lnTo>
                <a:lnTo>
                  <a:pt x="485521" y="171602"/>
                </a:lnTo>
                <a:lnTo>
                  <a:pt x="482930" y="172872"/>
                </a:lnTo>
                <a:lnTo>
                  <a:pt x="478675" y="175412"/>
                </a:lnTo>
                <a:lnTo>
                  <a:pt x="477507" y="175412"/>
                </a:lnTo>
                <a:lnTo>
                  <a:pt x="469468" y="172872"/>
                </a:lnTo>
                <a:lnTo>
                  <a:pt x="468985" y="171602"/>
                </a:lnTo>
                <a:lnTo>
                  <a:pt x="471678" y="170332"/>
                </a:lnTo>
                <a:lnTo>
                  <a:pt x="472643" y="169062"/>
                </a:lnTo>
                <a:lnTo>
                  <a:pt x="472643" y="167792"/>
                </a:lnTo>
                <a:lnTo>
                  <a:pt x="472643" y="166522"/>
                </a:lnTo>
                <a:lnTo>
                  <a:pt x="467334" y="166522"/>
                </a:lnTo>
                <a:lnTo>
                  <a:pt x="463372" y="167792"/>
                </a:lnTo>
                <a:lnTo>
                  <a:pt x="461518" y="166522"/>
                </a:lnTo>
                <a:lnTo>
                  <a:pt x="459752" y="164960"/>
                </a:lnTo>
                <a:lnTo>
                  <a:pt x="459752" y="172872"/>
                </a:lnTo>
                <a:lnTo>
                  <a:pt x="459752" y="181762"/>
                </a:lnTo>
                <a:lnTo>
                  <a:pt x="459727" y="182003"/>
                </a:lnTo>
                <a:lnTo>
                  <a:pt x="459727" y="189382"/>
                </a:lnTo>
                <a:lnTo>
                  <a:pt x="459727" y="190652"/>
                </a:lnTo>
                <a:lnTo>
                  <a:pt x="459371" y="191922"/>
                </a:lnTo>
                <a:lnTo>
                  <a:pt x="459105" y="193192"/>
                </a:lnTo>
                <a:lnTo>
                  <a:pt x="458838" y="193192"/>
                </a:lnTo>
                <a:lnTo>
                  <a:pt x="458800" y="191922"/>
                </a:lnTo>
                <a:lnTo>
                  <a:pt x="458774" y="190652"/>
                </a:lnTo>
                <a:lnTo>
                  <a:pt x="458774" y="189382"/>
                </a:lnTo>
                <a:lnTo>
                  <a:pt x="458914" y="188112"/>
                </a:lnTo>
                <a:lnTo>
                  <a:pt x="459282" y="188112"/>
                </a:lnTo>
                <a:lnTo>
                  <a:pt x="459727" y="189382"/>
                </a:lnTo>
                <a:lnTo>
                  <a:pt x="459727" y="182003"/>
                </a:lnTo>
                <a:lnTo>
                  <a:pt x="459613" y="183032"/>
                </a:lnTo>
                <a:lnTo>
                  <a:pt x="458203" y="181762"/>
                </a:lnTo>
                <a:lnTo>
                  <a:pt x="456958" y="180492"/>
                </a:lnTo>
                <a:lnTo>
                  <a:pt x="457047" y="177952"/>
                </a:lnTo>
                <a:lnTo>
                  <a:pt x="457136" y="175412"/>
                </a:lnTo>
                <a:lnTo>
                  <a:pt x="457187" y="174142"/>
                </a:lnTo>
                <a:lnTo>
                  <a:pt x="457327" y="170332"/>
                </a:lnTo>
                <a:lnTo>
                  <a:pt x="459219" y="170332"/>
                </a:lnTo>
                <a:lnTo>
                  <a:pt x="459752" y="172872"/>
                </a:lnTo>
                <a:lnTo>
                  <a:pt x="459752" y="164960"/>
                </a:lnTo>
                <a:lnTo>
                  <a:pt x="457225" y="162712"/>
                </a:lnTo>
                <a:lnTo>
                  <a:pt x="455066" y="153822"/>
                </a:lnTo>
                <a:lnTo>
                  <a:pt x="454761" y="152552"/>
                </a:lnTo>
                <a:lnTo>
                  <a:pt x="457327" y="151282"/>
                </a:lnTo>
                <a:lnTo>
                  <a:pt x="457949" y="153822"/>
                </a:lnTo>
                <a:lnTo>
                  <a:pt x="457517" y="157632"/>
                </a:lnTo>
                <a:lnTo>
                  <a:pt x="458406" y="160172"/>
                </a:lnTo>
                <a:lnTo>
                  <a:pt x="459828" y="162712"/>
                </a:lnTo>
                <a:lnTo>
                  <a:pt x="461784" y="165252"/>
                </a:lnTo>
                <a:lnTo>
                  <a:pt x="462661" y="165252"/>
                </a:lnTo>
                <a:lnTo>
                  <a:pt x="464820" y="163982"/>
                </a:lnTo>
                <a:lnTo>
                  <a:pt x="465645" y="161442"/>
                </a:lnTo>
                <a:lnTo>
                  <a:pt x="465797" y="157632"/>
                </a:lnTo>
                <a:lnTo>
                  <a:pt x="466039" y="157632"/>
                </a:lnTo>
                <a:lnTo>
                  <a:pt x="467334" y="162712"/>
                </a:lnTo>
                <a:lnTo>
                  <a:pt x="470369" y="165252"/>
                </a:lnTo>
                <a:lnTo>
                  <a:pt x="476046" y="165252"/>
                </a:lnTo>
                <a:lnTo>
                  <a:pt x="474967" y="163982"/>
                </a:lnTo>
                <a:lnTo>
                  <a:pt x="473456" y="160172"/>
                </a:lnTo>
                <a:lnTo>
                  <a:pt x="473456" y="158902"/>
                </a:lnTo>
                <a:lnTo>
                  <a:pt x="475615" y="160172"/>
                </a:lnTo>
                <a:lnTo>
                  <a:pt x="476161" y="160172"/>
                </a:lnTo>
                <a:lnTo>
                  <a:pt x="476161" y="158902"/>
                </a:lnTo>
                <a:lnTo>
                  <a:pt x="478459" y="158902"/>
                </a:lnTo>
                <a:lnTo>
                  <a:pt x="478459" y="162712"/>
                </a:lnTo>
                <a:lnTo>
                  <a:pt x="485317" y="167792"/>
                </a:lnTo>
                <a:lnTo>
                  <a:pt x="487311" y="166522"/>
                </a:lnTo>
                <a:lnTo>
                  <a:pt x="487832" y="165252"/>
                </a:lnTo>
                <a:lnTo>
                  <a:pt x="487832" y="162712"/>
                </a:lnTo>
                <a:lnTo>
                  <a:pt x="489712" y="162712"/>
                </a:lnTo>
                <a:lnTo>
                  <a:pt x="489953" y="161442"/>
                </a:lnTo>
                <a:lnTo>
                  <a:pt x="489115" y="160172"/>
                </a:lnTo>
                <a:lnTo>
                  <a:pt x="489788" y="160172"/>
                </a:lnTo>
                <a:lnTo>
                  <a:pt x="490969" y="161442"/>
                </a:lnTo>
                <a:lnTo>
                  <a:pt x="492188" y="162712"/>
                </a:lnTo>
                <a:lnTo>
                  <a:pt x="493598" y="163982"/>
                </a:lnTo>
                <a:lnTo>
                  <a:pt x="494004" y="163982"/>
                </a:lnTo>
                <a:lnTo>
                  <a:pt x="494512" y="162712"/>
                </a:lnTo>
                <a:lnTo>
                  <a:pt x="496036" y="162712"/>
                </a:lnTo>
                <a:lnTo>
                  <a:pt x="505345" y="160172"/>
                </a:lnTo>
                <a:lnTo>
                  <a:pt x="505345" y="158902"/>
                </a:lnTo>
                <a:lnTo>
                  <a:pt x="505345" y="157632"/>
                </a:lnTo>
                <a:lnTo>
                  <a:pt x="503809" y="157632"/>
                </a:lnTo>
                <a:lnTo>
                  <a:pt x="501853" y="156362"/>
                </a:lnTo>
                <a:lnTo>
                  <a:pt x="500011" y="155092"/>
                </a:lnTo>
                <a:lnTo>
                  <a:pt x="498551" y="153822"/>
                </a:lnTo>
                <a:lnTo>
                  <a:pt x="498805" y="152552"/>
                </a:lnTo>
                <a:lnTo>
                  <a:pt x="495325" y="152552"/>
                </a:lnTo>
                <a:lnTo>
                  <a:pt x="491236" y="151282"/>
                </a:lnTo>
                <a:lnTo>
                  <a:pt x="487654" y="149745"/>
                </a:lnTo>
                <a:lnTo>
                  <a:pt x="487654" y="152552"/>
                </a:lnTo>
                <a:lnTo>
                  <a:pt x="487273" y="152552"/>
                </a:lnTo>
                <a:lnTo>
                  <a:pt x="486295" y="153822"/>
                </a:lnTo>
                <a:lnTo>
                  <a:pt x="484339" y="153822"/>
                </a:lnTo>
                <a:lnTo>
                  <a:pt x="484339" y="152552"/>
                </a:lnTo>
                <a:lnTo>
                  <a:pt x="485076" y="151282"/>
                </a:lnTo>
                <a:lnTo>
                  <a:pt x="487121" y="151282"/>
                </a:lnTo>
                <a:lnTo>
                  <a:pt x="487654" y="152552"/>
                </a:lnTo>
                <a:lnTo>
                  <a:pt x="487654" y="149745"/>
                </a:lnTo>
                <a:lnTo>
                  <a:pt x="485317" y="148742"/>
                </a:lnTo>
                <a:lnTo>
                  <a:pt x="488353" y="148742"/>
                </a:lnTo>
                <a:lnTo>
                  <a:pt x="489000" y="147472"/>
                </a:lnTo>
                <a:lnTo>
                  <a:pt x="489000" y="144932"/>
                </a:lnTo>
                <a:lnTo>
                  <a:pt x="483120" y="143662"/>
                </a:lnTo>
                <a:lnTo>
                  <a:pt x="481291" y="146202"/>
                </a:lnTo>
                <a:lnTo>
                  <a:pt x="479539" y="147472"/>
                </a:lnTo>
                <a:lnTo>
                  <a:pt x="474967" y="148742"/>
                </a:lnTo>
                <a:lnTo>
                  <a:pt x="474967" y="146202"/>
                </a:lnTo>
                <a:lnTo>
                  <a:pt x="476262" y="146202"/>
                </a:lnTo>
                <a:lnTo>
                  <a:pt x="477951" y="144932"/>
                </a:lnTo>
                <a:lnTo>
                  <a:pt x="480453" y="144932"/>
                </a:lnTo>
                <a:lnTo>
                  <a:pt x="480720" y="143662"/>
                </a:lnTo>
                <a:lnTo>
                  <a:pt x="479539" y="142392"/>
                </a:lnTo>
                <a:lnTo>
                  <a:pt x="478459" y="141122"/>
                </a:lnTo>
                <a:lnTo>
                  <a:pt x="482955" y="141122"/>
                </a:lnTo>
                <a:lnTo>
                  <a:pt x="485902" y="138582"/>
                </a:lnTo>
                <a:lnTo>
                  <a:pt x="487387" y="137312"/>
                </a:lnTo>
                <a:lnTo>
                  <a:pt x="486295" y="137312"/>
                </a:lnTo>
                <a:lnTo>
                  <a:pt x="485965" y="136042"/>
                </a:lnTo>
                <a:lnTo>
                  <a:pt x="480314" y="136042"/>
                </a:lnTo>
                <a:lnTo>
                  <a:pt x="474433" y="134772"/>
                </a:lnTo>
                <a:lnTo>
                  <a:pt x="476161" y="132232"/>
                </a:lnTo>
                <a:lnTo>
                  <a:pt x="477304" y="129692"/>
                </a:lnTo>
                <a:lnTo>
                  <a:pt x="477570" y="129692"/>
                </a:lnTo>
                <a:lnTo>
                  <a:pt x="480174" y="130962"/>
                </a:lnTo>
                <a:lnTo>
                  <a:pt x="482815" y="133502"/>
                </a:lnTo>
                <a:lnTo>
                  <a:pt x="482955" y="132232"/>
                </a:lnTo>
                <a:lnTo>
                  <a:pt x="484098" y="129692"/>
                </a:lnTo>
                <a:lnTo>
                  <a:pt x="484974" y="128422"/>
                </a:lnTo>
                <a:lnTo>
                  <a:pt x="486168" y="129692"/>
                </a:lnTo>
                <a:lnTo>
                  <a:pt x="486613" y="128422"/>
                </a:lnTo>
                <a:lnTo>
                  <a:pt x="486613" y="127152"/>
                </a:lnTo>
                <a:lnTo>
                  <a:pt x="490334" y="127152"/>
                </a:lnTo>
                <a:lnTo>
                  <a:pt x="491299" y="125882"/>
                </a:lnTo>
                <a:lnTo>
                  <a:pt x="491299" y="123342"/>
                </a:lnTo>
                <a:lnTo>
                  <a:pt x="488848" y="122072"/>
                </a:lnTo>
                <a:lnTo>
                  <a:pt x="482676" y="122072"/>
                </a:lnTo>
                <a:lnTo>
                  <a:pt x="482384" y="120802"/>
                </a:lnTo>
                <a:lnTo>
                  <a:pt x="485851" y="118262"/>
                </a:lnTo>
                <a:lnTo>
                  <a:pt x="486067" y="118262"/>
                </a:lnTo>
                <a:lnTo>
                  <a:pt x="485800" y="116992"/>
                </a:lnTo>
                <a:lnTo>
                  <a:pt x="486841" y="115722"/>
                </a:lnTo>
                <a:lnTo>
                  <a:pt x="488467" y="115722"/>
                </a:lnTo>
                <a:lnTo>
                  <a:pt x="492379" y="113182"/>
                </a:lnTo>
                <a:lnTo>
                  <a:pt x="491413" y="111912"/>
                </a:lnTo>
                <a:lnTo>
                  <a:pt x="482269" y="111912"/>
                </a:lnTo>
                <a:lnTo>
                  <a:pt x="483755" y="109372"/>
                </a:lnTo>
                <a:lnTo>
                  <a:pt x="485254" y="106832"/>
                </a:lnTo>
                <a:lnTo>
                  <a:pt x="487553" y="104292"/>
                </a:lnTo>
                <a:lnTo>
                  <a:pt x="487857" y="103022"/>
                </a:lnTo>
                <a:lnTo>
                  <a:pt x="485622" y="100482"/>
                </a:lnTo>
                <a:lnTo>
                  <a:pt x="484505" y="101752"/>
                </a:lnTo>
                <a:lnTo>
                  <a:pt x="481482" y="104292"/>
                </a:lnTo>
                <a:lnTo>
                  <a:pt x="477913" y="109372"/>
                </a:lnTo>
                <a:lnTo>
                  <a:pt x="477507" y="109372"/>
                </a:lnTo>
                <a:lnTo>
                  <a:pt x="475526" y="105562"/>
                </a:lnTo>
                <a:lnTo>
                  <a:pt x="474433" y="104292"/>
                </a:lnTo>
                <a:lnTo>
                  <a:pt x="473760" y="104292"/>
                </a:lnTo>
                <a:lnTo>
                  <a:pt x="473760" y="148742"/>
                </a:lnTo>
                <a:lnTo>
                  <a:pt x="473456" y="148742"/>
                </a:lnTo>
                <a:lnTo>
                  <a:pt x="468985" y="152552"/>
                </a:lnTo>
                <a:lnTo>
                  <a:pt x="467931" y="152552"/>
                </a:lnTo>
                <a:lnTo>
                  <a:pt x="467931" y="151282"/>
                </a:lnTo>
                <a:lnTo>
                  <a:pt x="467931" y="150012"/>
                </a:lnTo>
                <a:lnTo>
                  <a:pt x="467931" y="147472"/>
                </a:lnTo>
                <a:lnTo>
                  <a:pt x="469734" y="147472"/>
                </a:lnTo>
                <a:lnTo>
                  <a:pt x="471055" y="148742"/>
                </a:lnTo>
                <a:lnTo>
                  <a:pt x="471500" y="148742"/>
                </a:lnTo>
                <a:lnTo>
                  <a:pt x="471500" y="147472"/>
                </a:lnTo>
                <a:lnTo>
                  <a:pt x="472770" y="147472"/>
                </a:lnTo>
                <a:lnTo>
                  <a:pt x="473760" y="148742"/>
                </a:lnTo>
                <a:lnTo>
                  <a:pt x="473760" y="104292"/>
                </a:lnTo>
                <a:lnTo>
                  <a:pt x="472414" y="104292"/>
                </a:lnTo>
                <a:lnTo>
                  <a:pt x="472135" y="104876"/>
                </a:lnTo>
                <a:lnTo>
                  <a:pt x="472135" y="128422"/>
                </a:lnTo>
                <a:lnTo>
                  <a:pt x="471678" y="128422"/>
                </a:lnTo>
                <a:lnTo>
                  <a:pt x="467169" y="132232"/>
                </a:lnTo>
                <a:lnTo>
                  <a:pt x="466788" y="132575"/>
                </a:lnTo>
                <a:lnTo>
                  <a:pt x="466788" y="146202"/>
                </a:lnTo>
                <a:lnTo>
                  <a:pt x="466788" y="147472"/>
                </a:lnTo>
                <a:lnTo>
                  <a:pt x="465061" y="147472"/>
                </a:lnTo>
                <a:lnTo>
                  <a:pt x="463854" y="148742"/>
                </a:lnTo>
                <a:lnTo>
                  <a:pt x="460057" y="148742"/>
                </a:lnTo>
                <a:lnTo>
                  <a:pt x="458470" y="147472"/>
                </a:lnTo>
                <a:lnTo>
                  <a:pt x="455714" y="144932"/>
                </a:lnTo>
                <a:lnTo>
                  <a:pt x="458406" y="146202"/>
                </a:lnTo>
                <a:lnTo>
                  <a:pt x="466788" y="146202"/>
                </a:lnTo>
                <a:lnTo>
                  <a:pt x="466788" y="132575"/>
                </a:lnTo>
                <a:lnTo>
                  <a:pt x="464286" y="134772"/>
                </a:lnTo>
                <a:lnTo>
                  <a:pt x="460857" y="136042"/>
                </a:lnTo>
                <a:lnTo>
                  <a:pt x="459613" y="137312"/>
                </a:lnTo>
                <a:lnTo>
                  <a:pt x="457428" y="137312"/>
                </a:lnTo>
                <a:lnTo>
                  <a:pt x="457428" y="138582"/>
                </a:lnTo>
                <a:lnTo>
                  <a:pt x="455472" y="138582"/>
                </a:lnTo>
                <a:lnTo>
                  <a:pt x="455028" y="137312"/>
                </a:lnTo>
                <a:lnTo>
                  <a:pt x="455256" y="136042"/>
                </a:lnTo>
                <a:lnTo>
                  <a:pt x="455561" y="133502"/>
                </a:lnTo>
                <a:lnTo>
                  <a:pt x="464451" y="133502"/>
                </a:lnTo>
                <a:lnTo>
                  <a:pt x="464451" y="130962"/>
                </a:lnTo>
                <a:lnTo>
                  <a:pt x="467131" y="130962"/>
                </a:lnTo>
                <a:lnTo>
                  <a:pt x="467931" y="129692"/>
                </a:lnTo>
                <a:lnTo>
                  <a:pt x="467931" y="128422"/>
                </a:lnTo>
                <a:lnTo>
                  <a:pt x="468376" y="127152"/>
                </a:lnTo>
                <a:lnTo>
                  <a:pt x="469531" y="127152"/>
                </a:lnTo>
                <a:lnTo>
                  <a:pt x="472135" y="128422"/>
                </a:lnTo>
                <a:lnTo>
                  <a:pt x="472135" y="104876"/>
                </a:lnTo>
                <a:lnTo>
                  <a:pt x="468744" y="111912"/>
                </a:lnTo>
                <a:lnTo>
                  <a:pt x="467334" y="118262"/>
                </a:lnTo>
                <a:lnTo>
                  <a:pt x="456552" y="127152"/>
                </a:lnTo>
                <a:lnTo>
                  <a:pt x="454926" y="125882"/>
                </a:lnTo>
                <a:lnTo>
                  <a:pt x="454482" y="125882"/>
                </a:lnTo>
                <a:lnTo>
                  <a:pt x="454380" y="124612"/>
                </a:lnTo>
                <a:lnTo>
                  <a:pt x="454431" y="118262"/>
                </a:lnTo>
                <a:lnTo>
                  <a:pt x="454545" y="115722"/>
                </a:lnTo>
                <a:lnTo>
                  <a:pt x="454228" y="113182"/>
                </a:lnTo>
                <a:lnTo>
                  <a:pt x="453059" y="113182"/>
                </a:lnTo>
                <a:lnTo>
                  <a:pt x="452767" y="110642"/>
                </a:lnTo>
                <a:lnTo>
                  <a:pt x="452958" y="108102"/>
                </a:lnTo>
                <a:lnTo>
                  <a:pt x="453301" y="105562"/>
                </a:lnTo>
                <a:lnTo>
                  <a:pt x="453847" y="104292"/>
                </a:lnTo>
                <a:lnTo>
                  <a:pt x="456603" y="103022"/>
                </a:lnTo>
                <a:lnTo>
                  <a:pt x="459752" y="103022"/>
                </a:lnTo>
                <a:lnTo>
                  <a:pt x="459193" y="104292"/>
                </a:lnTo>
                <a:lnTo>
                  <a:pt x="458089" y="108102"/>
                </a:lnTo>
                <a:lnTo>
                  <a:pt x="460971" y="109372"/>
                </a:lnTo>
                <a:lnTo>
                  <a:pt x="464451" y="104292"/>
                </a:lnTo>
                <a:lnTo>
                  <a:pt x="465607" y="104292"/>
                </a:lnTo>
                <a:lnTo>
                  <a:pt x="466788" y="105562"/>
                </a:lnTo>
                <a:lnTo>
                  <a:pt x="471500" y="105562"/>
                </a:lnTo>
                <a:lnTo>
                  <a:pt x="471500" y="104292"/>
                </a:lnTo>
                <a:lnTo>
                  <a:pt x="471500" y="103022"/>
                </a:lnTo>
                <a:lnTo>
                  <a:pt x="466813" y="97942"/>
                </a:lnTo>
                <a:lnTo>
                  <a:pt x="465645" y="96672"/>
                </a:lnTo>
                <a:lnTo>
                  <a:pt x="464629" y="97942"/>
                </a:lnTo>
                <a:lnTo>
                  <a:pt x="464185" y="97942"/>
                </a:lnTo>
                <a:lnTo>
                  <a:pt x="462940" y="96672"/>
                </a:lnTo>
                <a:lnTo>
                  <a:pt x="458495" y="96672"/>
                </a:lnTo>
                <a:lnTo>
                  <a:pt x="460641" y="94132"/>
                </a:lnTo>
                <a:lnTo>
                  <a:pt x="470014" y="96672"/>
                </a:lnTo>
                <a:lnTo>
                  <a:pt x="475272" y="96672"/>
                </a:lnTo>
                <a:lnTo>
                  <a:pt x="475856" y="94132"/>
                </a:lnTo>
                <a:lnTo>
                  <a:pt x="476110" y="94132"/>
                </a:lnTo>
                <a:lnTo>
                  <a:pt x="475526" y="92862"/>
                </a:lnTo>
                <a:lnTo>
                  <a:pt x="472224" y="92862"/>
                </a:lnTo>
                <a:lnTo>
                  <a:pt x="471500" y="91592"/>
                </a:lnTo>
                <a:lnTo>
                  <a:pt x="470674" y="90322"/>
                </a:lnTo>
                <a:lnTo>
                  <a:pt x="467931" y="90322"/>
                </a:lnTo>
                <a:lnTo>
                  <a:pt x="467931" y="89052"/>
                </a:lnTo>
                <a:lnTo>
                  <a:pt x="469531" y="87782"/>
                </a:lnTo>
                <a:lnTo>
                  <a:pt x="471500" y="86512"/>
                </a:lnTo>
                <a:lnTo>
                  <a:pt x="474967" y="83972"/>
                </a:lnTo>
                <a:lnTo>
                  <a:pt x="475957" y="82702"/>
                </a:lnTo>
                <a:lnTo>
                  <a:pt x="471652" y="82702"/>
                </a:lnTo>
                <a:lnTo>
                  <a:pt x="463943" y="86512"/>
                </a:lnTo>
                <a:lnTo>
                  <a:pt x="462965" y="87782"/>
                </a:lnTo>
                <a:lnTo>
                  <a:pt x="462318" y="89052"/>
                </a:lnTo>
                <a:lnTo>
                  <a:pt x="462216" y="87782"/>
                </a:lnTo>
                <a:lnTo>
                  <a:pt x="462661" y="86512"/>
                </a:lnTo>
                <a:lnTo>
                  <a:pt x="463029" y="85242"/>
                </a:lnTo>
                <a:lnTo>
                  <a:pt x="462864" y="83972"/>
                </a:lnTo>
                <a:lnTo>
                  <a:pt x="460971" y="82702"/>
                </a:lnTo>
                <a:lnTo>
                  <a:pt x="456272" y="90322"/>
                </a:lnTo>
                <a:lnTo>
                  <a:pt x="456272" y="94132"/>
                </a:lnTo>
                <a:lnTo>
                  <a:pt x="454012" y="94132"/>
                </a:lnTo>
                <a:lnTo>
                  <a:pt x="453059" y="95402"/>
                </a:lnTo>
                <a:lnTo>
                  <a:pt x="451777" y="96672"/>
                </a:lnTo>
                <a:lnTo>
                  <a:pt x="451612" y="96672"/>
                </a:lnTo>
                <a:lnTo>
                  <a:pt x="452615" y="86512"/>
                </a:lnTo>
                <a:lnTo>
                  <a:pt x="453745" y="85242"/>
                </a:lnTo>
                <a:lnTo>
                  <a:pt x="456907" y="81432"/>
                </a:lnTo>
                <a:lnTo>
                  <a:pt x="457974" y="80162"/>
                </a:lnTo>
                <a:lnTo>
                  <a:pt x="458927" y="78892"/>
                </a:lnTo>
                <a:lnTo>
                  <a:pt x="460857" y="76352"/>
                </a:lnTo>
                <a:lnTo>
                  <a:pt x="463296" y="72542"/>
                </a:lnTo>
                <a:lnTo>
                  <a:pt x="463296" y="68732"/>
                </a:lnTo>
                <a:lnTo>
                  <a:pt x="457428" y="71272"/>
                </a:lnTo>
                <a:lnTo>
                  <a:pt x="456171" y="73812"/>
                </a:lnTo>
                <a:lnTo>
                  <a:pt x="454279" y="78892"/>
                </a:lnTo>
                <a:lnTo>
                  <a:pt x="452145" y="77622"/>
                </a:lnTo>
                <a:lnTo>
                  <a:pt x="452589" y="71272"/>
                </a:lnTo>
                <a:lnTo>
                  <a:pt x="452856" y="66192"/>
                </a:lnTo>
                <a:lnTo>
                  <a:pt x="452488" y="64922"/>
                </a:lnTo>
                <a:lnTo>
                  <a:pt x="450532" y="62382"/>
                </a:lnTo>
                <a:lnTo>
                  <a:pt x="450443" y="185572"/>
                </a:lnTo>
                <a:lnTo>
                  <a:pt x="450443" y="186842"/>
                </a:lnTo>
                <a:lnTo>
                  <a:pt x="449910" y="188112"/>
                </a:lnTo>
                <a:lnTo>
                  <a:pt x="449326" y="188112"/>
                </a:lnTo>
                <a:lnTo>
                  <a:pt x="449326" y="486994"/>
                </a:lnTo>
                <a:lnTo>
                  <a:pt x="448157" y="500532"/>
                </a:lnTo>
                <a:lnTo>
                  <a:pt x="446976" y="504342"/>
                </a:lnTo>
                <a:lnTo>
                  <a:pt x="445071" y="508152"/>
                </a:lnTo>
                <a:lnTo>
                  <a:pt x="444309" y="509866"/>
                </a:lnTo>
                <a:lnTo>
                  <a:pt x="430199" y="507593"/>
                </a:lnTo>
                <a:lnTo>
                  <a:pt x="425221" y="506323"/>
                </a:lnTo>
                <a:lnTo>
                  <a:pt x="422922" y="505053"/>
                </a:lnTo>
                <a:lnTo>
                  <a:pt x="420611" y="503783"/>
                </a:lnTo>
                <a:lnTo>
                  <a:pt x="419747" y="501243"/>
                </a:lnTo>
                <a:lnTo>
                  <a:pt x="428205" y="503783"/>
                </a:lnTo>
                <a:lnTo>
                  <a:pt x="430225" y="503783"/>
                </a:lnTo>
                <a:lnTo>
                  <a:pt x="427329" y="501243"/>
                </a:lnTo>
                <a:lnTo>
                  <a:pt x="426377" y="500532"/>
                </a:lnTo>
                <a:lnTo>
                  <a:pt x="426605" y="499973"/>
                </a:lnTo>
                <a:lnTo>
                  <a:pt x="436321" y="499973"/>
                </a:lnTo>
                <a:lnTo>
                  <a:pt x="437540" y="498703"/>
                </a:lnTo>
                <a:lnTo>
                  <a:pt x="433349" y="497433"/>
                </a:lnTo>
                <a:lnTo>
                  <a:pt x="431038" y="496163"/>
                </a:lnTo>
                <a:lnTo>
                  <a:pt x="443064" y="496163"/>
                </a:lnTo>
                <a:lnTo>
                  <a:pt x="444969" y="493623"/>
                </a:lnTo>
                <a:lnTo>
                  <a:pt x="440143" y="492353"/>
                </a:lnTo>
                <a:lnTo>
                  <a:pt x="438010" y="491794"/>
                </a:lnTo>
                <a:lnTo>
                  <a:pt x="438404" y="491083"/>
                </a:lnTo>
                <a:lnTo>
                  <a:pt x="440245" y="491083"/>
                </a:lnTo>
                <a:lnTo>
                  <a:pt x="440461" y="491642"/>
                </a:lnTo>
                <a:lnTo>
                  <a:pt x="440829" y="491083"/>
                </a:lnTo>
                <a:lnTo>
                  <a:pt x="443623" y="491083"/>
                </a:lnTo>
                <a:lnTo>
                  <a:pt x="444030" y="489813"/>
                </a:lnTo>
                <a:lnTo>
                  <a:pt x="442188" y="488632"/>
                </a:lnTo>
                <a:lnTo>
                  <a:pt x="442252" y="486562"/>
                </a:lnTo>
                <a:lnTo>
                  <a:pt x="442252" y="486321"/>
                </a:lnTo>
                <a:lnTo>
                  <a:pt x="449326" y="486994"/>
                </a:lnTo>
                <a:lnTo>
                  <a:pt x="449326" y="188112"/>
                </a:lnTo>
                <a:lnTo>
                  <a:pt x="447751" y="188112"/>
                </a:lnTo>
                <a:lnTo>
                  <a:pt x="447751" y="186842"/>
                </a:lnTo>
                <a:lnTo>
                  <a:pt x="449376" y="185572"/>
                </a:lnTo>
                <a:lnTo>
                  <a:pt x="450443" y="185572"/>
                </a:lnTo>
                <a:lnTo>
                  <a:pt x="450443" y="62293"/>
                </a:lnTo>
                <a:lnTo>
                  <a:pt x="448068" y="59842"/>
                </a:lnTo>
                <a:lnTo>
                  <a:pt x="447852" y="64922"/>
                </a:lnTo>
                <a:lnTo>
                  <a:pt x="447624" y="73812"/>
                </a:lnTo>
                <a:lnTo>
                  <a:pt x="447509" y="81432"/>
                </a:lnTo>
                <a:lnTo>
                  <a:pt x="447319" y="81216"/>
                </a:lnTo>
                <a:lnTo>
                  <a:pt x="447319" y="128422"/>
                </a:lnTo>
                <a:lnTo>
                  <a:pt x="446430" y="129692"/>
                </a:lnTo>
                <a:lnTo>
                  <a:pt x="443826" y="125882"/>
                </a:lnTo>
                <a:lnTo>
                  <a:pt x="442620" y="124612"/>
                </a:lnTo>
                <a:lnTo>
                  <a:pt x="441083" y="123342"/>
                </a:lnTo>
                <a:lnTo>
                  <a:pt x="438924" y="123342"/>
                </a:lnTo>
                <a:lnTo>
                  <a:pt x="435724" y="119532"/>
                </a:lnTo>
                <a:lnTo>
                  <a:pt x="436537" y="118262"/>
                </a:lnTo>
                <a:lnTo>
                  <a:pt x="439496" y="118262"/>
                </a:lnTo>
                <a:lnTo>
                  <a:pt x="444919" y="122072"/>
                </a:lnTo>
                <a:lnTo>
                  <a:pt x="447319" y="128422"/>
                </a:lnTo>
                <a:lnTo>
                  <a:pt x="447319" y="81216"/>
                </a:lnTo>
                <a:lnTo>
                  <a:pt x="443166" y="76352"/>
                </a:lnTo>
                <a:lnTo>
                  <a:pt x="438226" y="71272"/>
                </a:lnTo>
                <a:lnTo>
                  <a:pt x="437553" y="71272"/>
                </a:lnTo>
                <a:lnTo>
                  <a:pt x="437603" y="76352"/>
                </a:lnTo>
                <a:lnTo>
                  <a:pt x="439572" y="80162"/>
                </a:lnTo>
                <a:lnTo>
                  <a:pt x="442074" y="82702"/>
                </a:lnTo>
                <a:lnTo>
                  <a:pt x="445985" y="86512"/>
                </a:lnTo>
                <a:lnTo>
                  <a:pt x="446532" y="87782"/>
                </a:lnTo>
                <a:lnTo>
                  <a:pt x="446913" y="97942"/>
                </a:lnTo>
                <a:lnTo>
                  <a:pt x="446913" y="109372"/>
                </a:lnTo>
                <a:lnTo>
                  <a:pt x="446798" y="114452"/>
                </a:lnTo>
                <a:lnTo>
                  <a:pt x="446697" y="115722"/>
                </a:lnTo>
                <a:lnTo>
                  <a:pt x="445782" y="115722"/>
                </a:lnTo>
                <a:lnTo>
                  <a:pt x="444246" y="111912"/>
                </a:lnTo>
                <a:lnTo>
                  <a:pt x="443992" y="110642"/>
                </a:lnTo>
                <a:lnTo>
                  <a:pt x="443484" y="108102"/>
                </a:lnTo>
                <a:lnTo>
                  <a:pt x="442569" y="105562"/>
                </a:lnTo>
                <a:lnTo>
                  <a:pt x="441629" y="104292"/>
                </a:lnTo>
                <a:lnTo>
                  <a:pt x="440651" y="104292"/>
                </a:lnTo>
                <a:lnTo>
                  <a:pt x="439902" y="101752"/>
                </a:lnTo>
                <a:lnTo>
                  <a:pt x="439902" y="100482"/>
                </a:lnTo>
                <a:lnTo>
                  <a:pt x="440651" y="100482"/>
                </a:lnTo>
                <a:lnTo>
                  <a:pt x="441972" y="101752"/>
                </a:lnTo>
                <a:lnTo>
                  <a:pt x="445782" y="106832"/>
                </a:lnTo>
                <a:lnTo>
                  <a:pt x="446913" y="109372"/>
                </a:lnTo>
                <a:lnTo>
                  <a:pt x="446913" y="97942"/>
                </a:lnTo>
                <a:lnTo>
                  <a:pt x="446595" y="100482"/>
                </a:lnTo>
                <a:lnTo>
                  <a:pt x="445782" y="99212"/>
                </a:lnTo>
                <a:lnTo>
                  <a:pt x="445071" y="99212"/>
                </a:lnTo>
                <a:lnTo>
                  <a:pt x="444563" y="97942"/>
                </a:lnTo>
                <a:lnTo>
                  <a:pt x="444563" y="96672"/>
                </a:lnTo>
                <a:lnTo>
                  <a:pt x="444030" y="95402"/>
                </a:lnTo>
                <a:lnTo>
                  <a:pt x="442722" y="95402"/>
                </a:lnTo>
                <a:lnTo>
                  <a:pt x="442175" y="92862"/>
                </a:lnTo>
                <a:lnTo>
                  <a:pt x="442175" y="90322"/>
                </a:lnTo>
                <a:lnTo>
                  <a:pt x="442175" y="85242"/>
                </a:lnTo>
                <a:lnTo>
                  <a:pt x="439229" y="82702"/>
                </a:lnTo>
                <a:lnTo>
                  <a:pt x="437438" y="85242"/>
                </a:lnTo>
                <a:lnTo>
                  <a:pt x="436867" y="86512"/>
                </a:lnTo>
                <a:lnTo>
                  <a:pt x="436626" y="87782"/>
                </a:lnTo>
                <a:lnTo>
                  <a:pt x="436867" y="87782"/>
                </a:lnTo>
                <a:lnTo>
                  <a:pt x="437502" y="90322"/>
                </a:lnTo>
                <a:lnTo>
                  <a:pt x="434124" y="89052"/>
                </a:lnTo>
                <a:lnTo>
                  <a:pt x="431888" y="86512"/>
                </a:lnTo>
                <a:lnTo>
                  <a:pt x="431025" y="85242"/>
                </a:lnTo>
                <a:lnTo>
                  <a:pt x="425653" y="85242"/>
                </a:lnTo>
                <a:lnTo>
                  <a:pt x="426186" y="87782"/>
                </a:lnTo>
                <a:lnTo>
                  <a:pt x="430034" y="92862"/>
                </a:lnTo>
                <a:lnTo>
                  <a:pt x="434594" y="97942"/>
                </a:lnTo>
                <a:lnTo>
                  <a:pt x="434848" y="99212"/>
                </a:lnTo>
                <a:lnTo>
                  <a:pt x="430314" y="100482"/>
                </a:lnTo>
                <a:lnTo>
                  <a:pt x="429768" y="100482"/>
                </a:lnTo>
                <a:lnTo>
                  <a:pt x="430187" y="103022"/>
                </a:lnTo>
                <a:lnTo>
                  <a:pt x="430860" y="105562"/>
                </a:lnTo>
                <a:lnTo>
                  <a:pt x="434022" y="105562"/>
                </a:lnTo>
                <a:lnTo>
                  <a:pt x="437718" y="101752"/>
                </a:lnTo>
                <a:lnTo>
                  <a:pt x="438035" y="106832"/>
                </a:lnTo>
                <a:lnTo>
                  <a:pt x="438251" y="109372"/>
                </a:lnTo>
                <a:lnTo>
                  <a:pt x="438035" y="110642"/>
                </a:lnTo>
                <a:lnTo>
                  <a:pt x="434022" y="108102"/>
                </a:lnTo>
                <a:lnTo>
                  <a:pt x="430136" y="105562"/>
                </a:lnTo>
                <a:lnTo>
                  <a:pt x="429323" y="105562"/>
                </a:lnTo>
                <a:lnTo>
                  <a:pt x="429323" y="109372"/>
                </a:lnTo>
                <a:lnTo>
                  <a:pt x="431088" y="111912"/>
                </a:lnTo>
                <a:lnTo>
                  <a:pt x="435991" y="115722"/>
                </a:lnTo>
                <a:lnTo>
                  <a:pt x="431787" y="115722"/>
                </a:lnTo>
                <a:lnTo>
                  <a:pt x="430314" y="119532"/>
                </a:lnTo>
                <a:lnTo>
                  <a:pt x="429488" y="119532"/>
                </a:lnTo>
                <a:lnTo>
                  <a:pt x="417880" y="111912"/>
                </a:lnTo>
                <a:lnTo>
                  <a:pt x="414210" y="110642"/>
                </a:lnTo>
                <a:lnTo>
                  <a:pt x="411035" y="110642"/>
                </a:lnTo>
                <a:lnTo>
                  <a:pt x="412559" y="115722"/>
                </a:lnTo>
                <a:lnTo>
                  <a:pt x="419430" y="119532"/>
                </a:lnTo>
                <a:lnTo>
                  <a:pt x="414591" y="119532"/>
                </a:lnTo>
                <a:lnTo>
                  <a:pt x="412889" y="120802"/>
                </a:lnTo>
                <a:lnTo>
                  <a:pt x="411911" y="123342"/>
                </a:lnTo>
                <a:lnTo>
                  <a:pt x="414858" y="124612"/>
                </a:lnTo>
                <a:lnTo>
                  <a:pt x="416572" y="124612"/>
                </a:lnTo>
                <a:lnTo>
                  <a:pt x="417182" y="123342"/>
                </a:lnTo>
                <a:lnTo>
                  <a:pt x="417703" y="123342"/>
                </a:lnTo>
                <a:lnTo>
                  <a:pt x="417703" y="125882"/>
                </a:lnTo>
                <a:lnTo>
                  <a:pt x="421347" y="125882"/>
                </a:lnTo>
                <a:lnTo>
                  <a:pt x="420116" y="127152"/>
                </a:lnTo>
                <a:lnTo>
                  <a:pt x="418871" y="127152"/>
                </a:lnTo>
                <a:lnTo>
                  <a:pt x="419112" y="128422"/>
                </a:lnTo>
                <a:lnTo>
                  <a:pt x="421170" y="129692"/>
                </a:lnTo>
                <a:lnTo>
                  <a:pt x="423875" y="130962"/>
                </a:lnTo>
                <a:lnTo>
                  <a:pt x="413981" y="133502"/>
                </a:lnTo>
                <a:lnTo>
                  <a:pt x="412813" y="134772"/>
                </a:lnTo>
                <a:lnTo>
                  <a:pt x="415836" y="137312"/>
                </a:lnTo>
                <a:lnTo>
                  <a:pt x="416979" y="138582"/>
                </a:lnTo>
                <a:lnTo>
                  <a:pt x="418172" y="138582"/>
                </a:lnTo>
                <a:lnTo>
                  <a:pt x="419519" y="137312"/>
                </a:lnTo>
                <a:lnTo>
                  <a:pt x="421716" y="136042"/>
                </a:lnTo>
                <a:lnTo>
                  <a:pt x="425843" y="137312"/>
                </a:lnTo>
                <a:lnTo>
                  <a:pt x="425843" y="139852"/>
                </a:lnTo>
                <a:lnTo>
                  <a:pt x="430542" y="139852"/>
                </a:lnTo>
                <a:lnTo>
                  <a:pt x="430542" y="138582"/>
                </a:lnTo>
                <a:lnTo>
                  <a:pt x="431723" y="137312"/>
                </a:lnTo>
                <a:lnTo>
                  <a:pt x="435800" y="137312"/>
                </a:lnTo>
                <a:lnTo>
                  <a:pt x="432943" y="139852"/>
                </a:lnTo>
                <a:lnTo>
                  <a:pt x="430644" y="142392"/>
                </a:lnTo>
                <a:lnTo>
                  <a:pt x="430403" y="142392"/>
                </a:lnTo>
                <a:lnTo>
                  <a:pt x="431634" y="143662"/>
                </a:lnTo>
                <a:lnTo>
                  <a:pt x="433349" y="144932"/>
                </a:lnTo>
                <a:lnTo>
                  <a:pt x="436410" y="143662"/>
                </a:lnTo>
                <a:lnTo>
                  <a:pt x="438492" y="141122"/>
                </a:lnTo>
                <a:lnTo>
                  <a:pt x="438594" y="142392"/>
                </a:lnTo>
                <a:lnTo>
                  <a:pt x="438226" y="143662"/>
                </a:lnTo>
                <a:lnTo>
                  <a:pt x="437603" y="146202"/>
                </a:lnTo>
                <a:lnTo>
                  <a:pt x="437870" y="147472"/>
                </a:lnTo>
                <a:lnTo>
                  <a:pt x="441159" y="147472"/>
                </a:lnTo>
                <a:lnTo>
                  <a:pt x="442239" y="146202"/>
                </a:lnTo>
                <a:lnTo>
                  <a:pt x="442302" y="144932"/>
                </a:lnTo>
                <a:lnTo>
                  <a:pt x="442620" y="144932"/>
                </a:lnTo>
                <a:lnTo>
                  <a:pt x="443484" y="146202"/>
                </a:lnTo>
                <a:lnTo>
                  <a:pt x="444106" y="146202"/>
                </a:lnTo>
                <a:lnTo>
                  <a:pt x="444754" y="144932"/>
                </a:lnTo>
                <a:lnTo>
                  <a:pt x="446697" y="141122"/>
                </a:lnTo>
                <a:lnTo>
                  <a:pt x="448157" y="144932"/>
                </a:lnTo>
                <a:lnTo>
                  <a:pt x="448932" y="146202"/>
                </a:lnTo>
                <a:lnTo>
                  <a:pt x="449275" y="148742"/>
                </a:lnTo>
                <a:lnTo>
                  <a:pt x="448767" y="148742"/>
                </a:lnTo>
                <a:lnTo>
                  <a:pt x="448297" y="150012"/>
                </a:lnTo>
                <a:lnTo>
                  <a:pt x="430542" y="150012"/>
                </a:lnTo>
                <a:lnTo>
                  <a:pt x="420293" y="143662"/>
                </a:lnTo>
                <a:lnTo>
                  <a:pt x="416483" y="143662"/>
                </a:lnTo>
                <a:lnTo>
                  <a:pt x="416483" y="146202"/>
                </a:lnTo>
                <a:lnTo>
                  <a:pt x="417969" y="147472"/>
                </a:lnTo>
                <a:lnTo>
                  <a:pt x="419760" y="148742"/>
                </a:lnTo>
                <a:lnTo>
                  <a:pt x="422910" y="150012"/>
                </a:lnTo>
                <a:lnTo>
                  <a:pt x="414782" y="148742"/>
                </a:lnTo>
                <a:lnTo>
                  <a:pt x="407987" y="144932"/>
                </a:lnTo>
                <a:lnTo>
                  <a:pt x="404139" y="142392"/>
                </a:lnTo>
                <a:lnTo>
                  <a:pt x="402450" y="141122"/>
                </a:lnTo>
                <a:lnTo>
                  <a:pt x="398830" y="141122"/>
                </a:lnTo>
                <a:lnTo>
                  <a:pt x="398183" y="143662"/>
                </a:lnTo>
                <a:lnTo>
                  <a:pt x="400773" y="146202"/>
                </a:lnTo>
                <a:lnTo>
                  <a:pt x="395211" y="146202"/>
                </a:lnTo>
                <a:lnTo>
                  <a:pt x="391871" y="147472"/>
                </a:lnTo>
                <a:lnTo>
                  <a:pt x="388708" y="147472"/>
                </a:lnTo>
                <a:lnTo>
                  <a:pt x="384340" y="150012"/>
                </a:lnTo>
                <a:lnTo>
                  <a:pt x="393814" y="153822"/>
                </a:lnTo>
                <a:lnTo>
                  <a:pt x="405422" y="152552"/>
                </a:lnTo>
                <a:lnTo>
                  <a:pt x="400100" y="155092"/>
                </a:lnTo>
                <a:lnTo>
                  <a:pt x="398970" y="157632"/>
                </a:lnTo>
                <a:lnTo>
                  <a:pt x="399770" y="161442"/>
                </a:lnTo>
                <a:lnTo>
                  <a:pt x="404812" y="160172"/>
                </a:lnTo>
                <a:lnTo>
                  <a:pt x="408063" y="156362"/>
                </a:lnTo>
                <a:lnTo>
                  <a:pt x="409511" y="155092"/>
                </a:lnTo>
                <a:lnTo>
                  <a:pt x="411568" y="153822"/>
                </a:lnTo>
                <a:lnTo>
                  <a:pt x="412661" y="153822"/>
                </a:lnTo>
                <a:lnTo>
                  <a:pt x="414312" y="155092"/>
                </a:lnTo>
                <a:lnTo>
                  <a:pt x="414070" y="155092"/>
                </a:lnTo>
                <a:lnTo>
                  <a:pt x="407644" y="157632"/>
                </a:lnTo>
                <a:lnTo>
                  <a:pt x="406463" y="160172"/>
                </a:lnTo>
                <a:lnTo>
                  <a:pt x="408863" y="160172"/>
                </a:lnTo>
                <a:lnTo>
                  <a:pt x="409943" y="161442"/>
                </a:lnTo>
                <a:lnTo>
                  <a:pt x="410489" y="161442"/>
                </a:lnTo>
                <a:lnTo>
                  <a:pt x="410222" y="162712"/>
                </a:lnTo>
                <a:lnTo>
                  <a:pt x="409867" y="163982"/>
                </a:lnTo>
                <a:lnTo>
                  <a:pt x="410387" y="163982"/>
                </a:lnTo>
                <a:lnTo>
                  <a:pt x="412267" y="165252"/>
                </a:lnTo>
                <a:lnTo>
                  <a:pt x="412991" y="165252"/>
                </a:lnTo>
                <a:lnTo>
                  <a:pt x="412991" y="163982"/>
                </a:lnTo>
                <a:lnTo>
                  <a:pt x="416801" y="161442"/>
                </a:lnTo>
                <a:lnTo>
                  <a:pt x="420395" y="161442"/>
                </a:lnTo>
                <a:lnTo>
                  <a:pt x="422008" y="160172"/>
                </a:lnTo>
                <a:lnTo>
                  <a:pt x="423443" y="158902"/>
                </a:lnTo>
                <a:lnTo>
                  <a:pt x="424751" y="157632"/>
                </a:lnTo>
                <a:lnTo>
                  <a:pt x="425843" y="157632"/>
                </a:lnTo>
                <a:lnTo>
                  <a:pt x="425843" y="158902"/>
                </a:lnTo>
                <a:lnTo>
                  <a:pt x="423329" y="161442"/>
                </a:lnTo>
                <a:lnTo>
                  <a:pt x="420293" y="162712"/>
                </a:lnTo>
                <a:lnTo>
                  <a:pt x="418871" y="163982"/>
                </a:lnTo>
                <a:lnTo>
                  <a:pt x="417703" y="165252"/>
                </a:lnTo>
                <a:lnTo>
                  <a:pt x="417703" y="167792"/>
                </a:lnTo>
                <a:lnTo>
                  <a:pt x="421284" y="167792"/>
                </a:lnTo>
                <a:lnTo>
                  <a:pt x="423494" y="166522"/>
                </a:lnTo>
                <a:lnTo>
                  <a:pt x="425653" y="163982"/>
                </a:lnTo>
                <a:lnTo>
                  <a:pt x="425094" y="166522"/>
                </a:lnTo>
                <a:lnTo>
                  <a:pt x="424154" y="170332"/>
                </a:lnTo>
                <a:lnTo>
                  <a:pt x="426542" y="170332"/>
                </a:lnTo>
                <a:lnTo>
                  <a:pt x="428879" y="166522"/>
                </a:lnTo>
                <a:lnTo>
                  <a:pt x="430403" y="163982"/>
                </a:lnTo>
                <a:lnTo>
                  <a:pt x="431126" y="163982"/>
                </a:lnTo>
                <a:lnTo>
                  <a:pt x="432701" y="166522"/>
                </a:lnTo>
                <a:lnTo>
                  <a:pt x="433044" y="166522"/>
                </a:lnTo>
                <a:lnTo>
                  <a:pt x="433908" y="165252"/>
                </a:lnTo>
                <a:lnTo>
                  <a:pt x="434467" y="163982"/>
                </a:lnTo>
                <a:lnTo>
                  <a:pt x="435851" y="162712"/>
                </a:lnTo>
                <a:lnTo>
                  <a:pt x="441731" y="163982"/>
                </a:lnTo>
                <a:lnTo>
                  <a:pt x="443826" y="162712"/>
                </a:lnTo>
                <a:lnTo>
                  <a:pt x="448017" y="160172"/>
                </a:lnTo>
                <a:lnTo>
                  <a:pt x="448106" y="157632"/>
                </a:lnTo>
                <a:lnTo>
                  <a:pt x="448297" y="153822"/>
                </a:lnTo>
                <a:lnTo>
                  <a:pt x="449148" y="156362"/>
                </a:lnTo>
                <a:lnTo>
                  <a:pt x="449808" y="158902"/>
                </a:lnTo>
                <a:lnTo>
                  <a:pt x="449275" y="160172"/>
                </a:lnTo>
                <a:lnTo>
                  <a:pt x="445782" y="163245"/>
                </a:lnTo>
                <a:lnTo>
                  <a:pt x="445782" y="189382"/>
                </a:lnTo>
                <a:lnTo>
                  <a:pt x="445262" y="190652"/>
                </a:lnTo>
                <a:lnTo>
                  <a:pt x="443395" y="190652"/>
                </a:lnTo>
                <a:lnTo>
                  <a:pt x="443395" y="189382"/>
                </a:lnTo>
                <a:lnTo>
                  <a:pt x="445782" y="189382"/>
                </a:lnTo>
                <a:lnTo>
                  <a:pt x="445782" y="163245"/>
                </a:lnTo>
                <a:lnTo>
                  <a:pt x="443484" y="165252"/>
                </a:lnTo>
                <a:lnTo>
                  <a:pt x="443052" y="165582"/>
                </a:lnTo>
                <a:lnTo>
                  <a:pt x="443052" y="482193"/>
                </a:lnTo>
                <a:lnTo>
                  <a:pt x="443052" y="165582"/>
                </a:lnTo>
                <a:lnTo>
                  <a:pt x="439902" y="167932"/>
                </a:lnTo>
                <a:lnTo>
                  <a:pt x="439902" y="191922"/>
                </a:lnTo>
                <a:lnTo>
                  <a:pt x="439356" y="193192"/>
                </a:lnTo>
                <a:lnTo>
                  <a:pt x="439127" y="193192"/>
                </a:lnTo>
                <a:lnTo>
                  <a:pt x="439127" y="486651"/>
                </a:lnTo>
                <a:lnTo>
                  <a:pt x="438988" y="486562"/>
                </a:lnTo>
                <a:lnTo>
                  <a:pt x="439115" y="486562"/>
                </a:lnTo>
                <a:lnTo>
                  <a:pt x="439127" y="193192"/>
                </a:lnTo>
                <a:lnTo>
                  <a:pt x="437553" y="193192"/>
                </a:lnTo>
                <a:lnTo>
                  <a:pt x="437553" y="191922"/>
                </a:lnTo>
                <a:lnTo>
                  <a:pt x="439902" y="191922"/>
                </a:lnTo>
                <a:lnTo>
                  <a:pt x="439902" y="167932"/>
                </a:lnTo>
                <a:lnTo>
                  <a:pt x="438378" y="169062"/>
                </a:lnTo>
                <a:lnTo>
                  <a:pt x="435216" y="170078"/>
                </a:lnTo>
                <a:lnTo>
                  <a:pt x="435216" y="191922"/>
                </a:lnTo>
                <a:lnTo>
                  <a:pt x="435216" y="194462"/>
                </a:lnTo>
                <a:lnTo>
                  <a:pt x="433781" y="195732"/>
                </a:lnTo>
                <a:lnTo>
                  <a:pt x="431990" y="195732"/>
                </a:lnTo>
                <a:lnTo>
                  <a:pt x="430187" y="197002"/>
                </a:lnTo>
                <a:lnTo>
                  <a:pt x="425805" y="197002"/>
                </a:lnTo>
                <a:lnTo>
                  <a:pt x="424662" y="197167"/>
                </a:lnTo>
                <a:lnTo>
                  <a:pt x="424662" y="266852"/>
                </a:lnTo>
                <a:lnTo>
                  <a:pt x="423240" y="268122"/>
                </a:lnTo>
                <a:lnTo>
                  <a:pt x="422465" y="268566"/>
                </a:lnTo>
                <a:lnTo>
                  <a:pt x="422465" y="299872"/>
                </a:lnTo>
                <a:lnTo>
                  <a:pt x="422160" y="301142"/>
                </a:lnTo>
                <a:lnTo>
                  <a:pt x="421449" y="303682"/>
                </a:lnTo>
                <a:lnTo>
                  <a:pt x="414070" y="307492"/>
                </a:lnTo>
                <a:lnTo>
                  <a:pt x="407123" y="307492"/>
                </a:lnTo>
                <a:lnTo>
                  <a:pt x="406844" y="308762"/>
                </a:lnTo>
                <a:lnTo>
                  <a:pt x="406679" y="309321"/>
                </a:lnTo>
                <a:lnTo>
                  <a:pt x="406679" y="317652"/>
                </a:lnTo>
                <a:lnTo>
                  <a:pt x="399834" y="318922"/>
                </a:lnTo>
                <a:lnTo>
                  <a:pt x="396887" y="318922"/>
                </a:lnTo>
                <a:lnTo>
                  <a:pt x="396887" y="339242"/>
                </a:lnTo>
                <a:lnTo>
                  <a:pt x="396494" y="340042"/>
                </a:lnTo>
                <a:lnTo>
                  <a:pt x="396278" y="339953"/>
                </a:lnTo>
                <a:lnTo>
                  <a:pt x="396125" y="339775"/>
                </a:lnTo>
                <a:lnTo>
                  <a:pt x="396786" y="339242"/>
                </a:lnTo>
                <a:lnTo>
                  <a:pt x="396887" y="318922"/>
                </a:lnTo>
                <a:lnTo>
                  <a:pt x="395439" y="318922"/>
                </a:lnTo>
                <a:lnTo>
                  <a:pt x="395439" y="342138"/>
                </a:lnTo>
                <a:lnTo>
                  <a:pt x="395236" y="342493"/>
                </a:lnTo>
                <a:lnTo>
                  <a:pt x="392747" y="342493"/>
                </a:lnTo>
                <a:lnTo>
                  <a:pt x="394081" y="341426"/>
                </a:lnTo>
                <a:lnTo>
                  <a:pt x="395439" y="342138"/>
                </a:lnTo>
                <a:lnTo>
                  <a:pt x="395439" y="318922"/>
                </a:lnTo>
                <a:lnTo>
                  <a:pt x="387731" y="318922"/>
                </a:lnTo>
                <a:lnTo>
                  <a:pt x="387731" y="341223"/>
                </a:lnTo>
                <a:lnTo>
                  <a:pt x="387464" y="342493"/>
                </a:lnTo>
                <a:lnTo>
                  <a:pt x="386803" y="342493"/>
                </a:lnTo>
                <a:lnTo>
                  <a:pt x="386803" y="341223"/>
                </a:lnTo>
                <a:lnTo>
                  <a:pt x="387731" y="341223"/>
                </a:lnTo>
                <a:lnTo>
                  <a:pt x="387731" y="318922"/>
                </a:lnTo>
                <a:lnTo>
                  <a:pt x="386803" y="318922"/>
                </a:lnTo>
                <a:lnTo>
                  <a:pt x="386803" y="318363"/>
                </a:lnTo>
                <a:lnTo>
                  <a:pt x="393585" y="318363"/>
                </a:lnTo>
                <a:lnTo>
                  <a:pt x="393433" y="317093"/>
                </a:lnTo>
                <a:lnTo>
                  <a:pt x="386346" y="310553"/>
                </a:lnTo>
                <a:lnTo>
                  <a:pt x="386346" y="415455"/>
                </a:lnTo>
                <a:lnTo>
                  <a:pt x="384454" y="416712"/>
                </a:lnTo>
                <a:lnTo>
                  <a:pt x="382104" y="417982"/>
                </a:lnTo>
                <a:lnTo>
                  <a:pt x="378498" y="417982"/>
                </a:lnTo>
                <a:lnTo>
                  <a:pt x="377875" y="417423"/>
                </a:lnTo>
                <a:lnTo>
                  <a:pt x="377367" y="416153"/>
                </a:lnTo>
                <a:lnTo>
                  <a:pt x="375831" y="412343"/>
                </a:lnTo>
                <a:lnTo>
                  <a:pt x="380034" y="414883"/>
                </a:lnTo>
                <a:lnTo>
                  <a:pt x="381609" y="413613"/>
                </a:lnTo>
                <a:lnTo>
                  <a:pt x="381609" y="412229"/>
                </a:lnTo>
                <a:lnTo>
                  <a:pt x="382206" y="411746"/>
                </a:lnTo>
                <a:lnTo>
                  <a:pt x="385051" y="414883"/>
                </a:lnTo>
                <a:lnTo>
                  <a:pt x="386346" y="415455"/>
                </a:lnTo>
                <a:lnTo>
                  <a:pt x="386346" y="310553"/>
                </a:lnTo>
                <a:lnTo>
                  <a:pt x="385191" y="309473"/>
                </a:lnTo>
                <a:lnTo>
                  <a:pt x="395478" y="311531"/>
                </a:lnTo>
                <a:lnTo>
                  <a:pt x="395478" y="312572"/>
                </a:lnTo>
                <a:lnTo>
                  <a:pt x="399529" y="315112"/>
                </a:lnTo>
                <a:lnTo>
                  <a:pt x="406298" y="315112"/>
                </a:lnTo>
                <a:lnTo>
                  <a:pt x="406361" y="316382"/>
                </a:lnTo>
                <a:lnTo>
                  <a:pt x="406679" y="317652"/>
                </a:lnTo>
                <a:lnTo>
                  <a:pt x="406679" y="309321"/>
                </a:lnTo>
                <a:lnTo>
                  <a:pt x="406463" y="310032"/>
                </a:lnTo>
                <a:lnTo>
                  <a:pt x="399262" y="310032"/>
                </a:lnTo>
                <a:lnTo>
                  <a:pt x="398995" y="309473"/>
                </a:lnTo>
                <a:lnTo>
                  <a:pt x="398386" y="308203"/>
                </a:lnTo>
                <a:lnTo>
                  <a:pt x="377253" y="308203"/>
                </a:lnTo>
                <a:lnTo>
                  <a:pt x="377253" y="319557"/>
                </a:lnTo>
                <a:lnTo>
                  <a:pt x="375069" y="319786"/>
                </a:lnTo>
                <a:lnTo>
                  <a:pt x="374777" y="318363"/>
                </a:lnTo>
                <a:lnTo>
                  <a:pt x="374230" y="317093"/>
                </a:lnTo>
                <a:lnTo>
                  <a:pt x="374370" y="317093"/>
                </a:lnTo>
                <a:lnTo>
                  <a:pt x="376072" y="318363"/>
                </a:lnTo>
                <a:lnTo>
                  <a:pt x="377253" y="319557"/>
                </a:lnTo>
                <a:lnTo>
                  <a:pt x="377253" y="308203"/>
                </a:lnTo>
                <a:lnTo>
                  <a:pt x="315747" y="308203"/>
                </a:lnTo>
                <a:lnTo>
                  <a:pt x="315747" y="508863"/>
                </a:lnTo>
                <a:lnTo>
                  <a:pt x="314452" y="524103"/>
                </a:lnTo>
                <a:lnTo>
                  <a:pt x="313232" y="527913"/>
                </a:lnTo>
                <a:lnTo>
                  <a:pt x="312420" y="529551"/>
                </a:lnTo>
                <a:lnTo>
                  <a:pt x="309981" y="529247"/>
                </a:lnTo>
                <a:lnTo>
                  <a:pt x="309981" y="534670"/>
                </a:lnTo>
                <a:lnTo>
                  <a:pt x="309308" y="535940"/>
                </a:lnTo>
                <a:lnTo>
                  <a:pt x="307149" y="534670"/>
                </a:lnTo>
                <a:lnTo>
                  <a:pt x="309981" y="534670"/>
                </a:lnTo>
                <a:lnTo>
                  <a:pt x="309981" y="529247"/>
                </a:lnTo>
                <a:lnTo>
                  <a:pt x="302844" y="528320"/>
                </a:lnTo>
                <a:lnTo>
                  <a:pt x="293192" y="525780"/>
                </a:lnTo>
                <a:lnTo>
                  <a:pt x="286969" y="524510"/>
                </a:lnTo>
                <a:lnTo>
                  <a:pt x="284734" y="523519"/>
                </a:lnTo>
                <a:lnTo>
                  <a:pt x="284886" y="522833"/>
                </a:lnTo>
                <a:lnTo>
                  <a:pt x="285140" y="521563"/>
                </a:lnTo>
                <a:lnTo>
                  <a:pt x="285673" y="521563"/>
                </a:lnTo>
                <a:lnTo>
                  <a:pt x="286346" y="522833"/>
                </a:lnTo>
                <a:lnTo>
                  <a:pt x="286829" y="522833"/>
                </a:lnTo>
                <a:lnTo>
                  <a:pt x="288277" y="524103"/>
                </a:lnTo>
                <a:lnTo>
                  <a:pt x="292646" y="524103"/>
                </a:lnTo>
                <a:lnTo>
                  <a:pt x="293700" y="521563"/>
                </a:lnTo>
                <a:lnTo>
                  <a:pt x="294741" y="519023"/>
                </a:lnTo>
                <a:lnTo>
                  <a:pt x="295783" y="516890"/>
                </a:lnTo>
                <a:lnTo>
                  <a:pt x="298373" y="516890"/>
                </a:lnTo>
                <a:lnTo>
                  <a:pt x="297649" y="519023"/>
                </a:lnTo>
                <a:lnTo>
                  <a:pt x="298323" y="519023"/>
                </a:lnTo>
                <a:lnTo>
                  <a:pt x="302107" y="516483"/>
                </a:lnTo>
                <a:lnTo>
                  <a:pt x="303682" y="516483"/>
                </a:lnTo>
                <a:lnTo>
                  <a:pt x="305041" y="513943"/>
                </a:lnTo>
                <a:lnTo>
                  <a:pt x="305041" y="512673"/>
                </a:lnTo>
                <a:lnTo>
                  <a:pt x="305079" y="511810"/>
                </a:lnTo>
                <a:lnTo>
                  <a:pt x="305625" y="511810"/>
                </a:lnTo>
                <a:lnTo>
                  <a:pt x="305765" y="512673"/>
                </a:lnTo>
                <a:lnTo>
                  <a:pt x="306717" y="515213"/>
                </a:lnTo>
                <a:lnTo>
                  <a:pt x="308444" y="512673"/>
                </a:lnTo>
                <a:lnTo>
                  <a:pt x="308470" y="511810"/>
                </a:lnTo>
                <a:lnTo>
                  <a:pt x="309143" y="511810"/>
                </a:lnTo>
                <a:lnTo>
                  <a:pt x="311505" y="509270"/>
                </a:lnTo>
                <a:lnTo>
                  <a:pt x="308571" y="508647"/>
                </a:lnTo>
                <a:lnTo>
                  <a:pt x="308571" y="507593"/>
                </a:lnTo>
                <a:lnTo>
                  <a:pt x="308571" y="506323"/>
                </a:lnTo>
                <a:lnTo>
                  <a:pt x="308571" y="505625"/>
                </a:lnTo>
                <a:lnTo>
                  <a:pt x="309079" y="505561"/>
                </a:lnTo>
                <a:lnTo>
                  <a:pt x="310388" y="507593"/>
                </a:lnTo>
                <a:lnTo>
                  <a:pt x="312013" y="508863"/>
                </a:lnTo>
                <a:lnTo>
                  <a:pt x="315747" y="508863"/>
                </a:lnTo>
                <a:lnTo>
                  <a:pt x="315747" y="308203"/>
                </a:lnTo>
                <a:lnTo>
                  <a:pt x="299948" y="308203"/>
                </a:lnTo>
                <a:lnTo>
                  <a:pt x="299948" y="512673"/>
                </a:lnTo>
                <a:lnTo>
                  <a:pt x="299364" y="514248"/>
                </a:lnTo>
                <a:lnTo>
                  <a:pt x="297980" y="513600"/>
                </a:lnTo>
                <a:lnTo>
                  <a:pt x="299948" y="512673"/>
                </a:lnTo>
                <a:lnTo>
                  <a:pt x="299948" y="308203"/>
                </a:lnTo>
                <a:lnTo>
                  <a:pt x="288721" y="308203"/>
                </a:lnTo>
                <a:lnTo>
                  <a:pt x="288721" y="323443"/>
                </a:lnTo>
                <a:lnTo>
                  <a:pt x="288429" y="324713"/>
                </a:lnTo>
                <a:lnTo>
                  <a:pt x="287705" y="327253"/>
                </a:lnTo>
                <a:lnTo>
                  <a:pt x="283540" y="329412"/>
                </a:lnTo>
                <a:lnTo>
                  <a:pt x="283375" y="328930"/>
                </a:lnTo>
                <a:lnTo>
                  <a:pt x="283794" y="327660"/>
                </a:lnTo>
                <a:lnTo>
                  <a:pt x="285953" y="327660"/>
                </a:lnTo>
                <a:lnTo>
                  <a:pt x="285800" y="326390"/>
                </a:lnTo>
                <a:lnTo>
                  <a:pt x="284124" y="325120"/>
                </a:lnTo>
                <a:lnTo>
                  <a:pt x="283527" y="324459"/>
                </a:lnTo>
                <a:lnTo>
                  <a:pt x="287870" y="323443"/>
                </a:lnTo>
                <a:lnTo>
                  <a:pt x="288721" y="323443"/>
                </a:lnTo>
                <a:lnTo>
                  <a:pt x="288721" y="308203"/>
                </a:lnTo>
                <a:lnTo>
                  <a:pt x="282524" y="308203"/>
                </a:lnTo>
                <a:lnTo>
                  <a:pt x="282524" y="323303"/>
                </a:lnTo>
                <a:lnTo>
                  <a:pt x="281889" y="322580"/>
                </a:lnTo>
                <a:lnTo>
                  <a:pt x="282435" y="322237"/>
                </a:lnTo>
                <a:lnTo>
                  <a:pt x="282524" y="323303"/>
                </a:lnTo>
                <a:lnTo>
                  <a:pt x="282524" y="308203"/>
                </a:lnTo>
                <a:lnTo>
                  <a:pt x="281355" y="308203"/>
                </a:lnTo>
                <a:lnTo>
                  <a:pt x="281355" y="328930"/>
                </a:lnTo>
                <a:lnTo>
                  <a:pt x="279819" y="328930"/>
                </a:lnTo>
                <a:lnTo>
                  <a:pt x="279819" y="371703"/>
                </a:lnTo>
                <a:lnTo>
                  <a:pt x="276491" y="374243"/>
                </a:lnTo>
                <a:lnTo>
                  <a:pt x="268211" y="376783"/>
                </a:lnTo>
                <a:lnTo>
                  <a:pt x="267576" y="376936"/>
                </a:lnTo>
                <a:lnTo>
                  <a:pt x="264820" y="374650"/>
                </a:lnTo>
                <a:lnTo>
                  <a:pt x="264274" y="373380"/>
                </a:lnTo>
                <a:lnTo>
                  <a:pt x="269671" y="373380"/>
                </a:lnTo>
                <a:lnTo>
                  <a:pt x="271284" y="372110"/>
                </a:lnTo>
                <a:lnTo>
                  <a:pt x="271284" y="370840"/>
                </a:lnTo>
                <a:lnTo>
                  <a:pt x="272249" y="370840"/>
                </a:lnTo>
                <a:lnTo>
                  <a:pt x="272808" y="371144"/>
                </a:lnTo>
                <a:lnTo>
                  <a:pt x="273265" y="371703"/>
                </a:lnTo>
                <a:lnTo>
                  <a:pt x="273545" y="371538"/>
                </a:lnTo>
                <a:lnTo>
                  <a:pt x="274637" y="372110"/>
                </a:lnTo>
                <a:lnTo>
                  <a:pt x="275628" y="370840"/>
                </a:lnTo>
                <a:lnTo>
                  <a:pt x="275628" y="370497"/>
                </a:lnTo>
                <a:lnTo>
                  <a:pt x="279819" y="371703"/>
                </a:lnTo>
                <a:lnTo>
                  <a:pt x="279819" y="328930"/>
                </a:lnTo>
                <a:lnTo>
                  <a:pt x="279679" y="328930"/>
                </a:lnTo>
                <a:lnTo>
                  <a:pt x="279247" y="331063"/>
                </a:lnTo>
                <a:lnTo>
                  <a:pt x="277291" y="331063"/>
                </a:lnTo>
                <a:lnTo>
                  <a:pt x="273316" y="330200"/>
                </a:lnTo>
                <a:lnTo>
                  <a:pt x="273621" y="327660"/>
                </a:lnTo>
                <a:lnTo>
                  <a:pt x="273888" y="327660"/>
                </a:lnTo>
                <a:lnTo>
                  <a:pt x="276872" y="326504"/>
                </a:lnTo>
                <a:lnTo>
                  <a:pt x="276923" y="329793"/>
                </a:lnTo>
                <a:lnTo>
                  <a:pt x="278980" y="328523"/>
                </a:lnTo>
                <a:lnTo>
                  <a:pt x="279285" y="327660"/>
                </a:lnTo>
                <a:lnTo>
                  <a:pt x="279933" y="327660"/>
                </a:lnTo>
                <a:lnTo>
                  <a:pt x="281355" y="328930"/>
                </a:lnTo>
                <a:lnTo>
                  <a:pt x="281355" y="308203"/>
                </a:lnTo>
                <a:lnTo>
                  <a:pt x="272935" y="308203"/>
                </a:lnTo>
                <a:lnTo>
                  <a:pt x="272935" y="341223"/>
                </a:lnTo>
                <a:lnTo>
                  <a:pt x="266090" y="342493"/>
                </a:lnTo>
                <a:lnTo>
                  <a:pt x="249440" y="342493"/>
                </a:lnTo>
                <a:lnTo>
                  <a:pt x="249097" y="342531"/>
                </a:lnTo>
                <a:lnTo>
                  <a:pt x="247523" y="341630"/>
                </a:lnTo>
                <a:lnTo>
                  <a:pt x="247992" y="340360"/>
                </a:lnTo>
                <a:lnTo>
                  <a:pt x="253834" y="339090"/>
                </a:lnTo>
                <a:lnTo>
                  <a:pt x="256400" y="339090"/>
                </a:lnTo>
                <a:lnTo>
                  <a:pt x="256984" y="337820"/>
                </a:lnTo>
                <a:lnTo>
                  <a:pt x="257683" y="336550"/>
                </a:lnTo>
                <a:lnTo>
                  <a:pt x="258902" y="336550"/>
                </a:lnTo>
                <a:lnTo>
                  <a:pt x="260921" y="339090"/>
                </a:lnTo>
                <a:lnTo>
                  <a:pt x="263207" y="340360"/>
                </a:lnTo>
                <a:lnTo>
                  <a:pt x="265087" y="341630"/>
                </a:lnTo>
                <a:lnTo>
                  <a:pt x="269722" y="340360"/>
                </a:lnTo>
                <a:lnTo>
                  <a:pt x="272605" y="339813"/>
                </a:lnTo>
                <a:lnTo>
                  <a:pt x="272618" y="339953"/>
                </a:lnTo>
                <a:lnTo>
                  <a:pt x="272935" y="341223"/>
                </a:lnTo>
                <a:lnTo>
                  <a:pt x="272935" y="308203"/>
                </a:lnTo>
                <a:lnTo>
                  <a:pt x="256489" y="308203"/>
                </a:lnTo>
                <a:lnTo>
                  <a:pt x="255295" y="307340"/>
                </a:lnTo>
                <a:lnTo>
                  <a:pt x="255206" y="306933"/>
                </a:lnTo>
                <a:lnTo>
                  <a:pt x="260146" y="306933"/>
                </a:lnTo>
                <a:lnTo>
                  <a:pt x="262547" y="307340"/>
                </a:lnTo>
                <a:lnTo>
                  <a:pt x="263474" y="306933"/>
                </a:lnTo>
                <a:lnTo>
                  <a:pt x="385483" y="306933"/>
                </a:lnTo>
                <a:lnTo>
                  <a:pt x="385292" y="307492"/>
                </a:lnTo>
                <a:lnTo>
                  <a:pt x="388340" y="307492"/>
                </a:lnTo>
                <a:lnTo>
                  <a:pt x="388594" y="306933"/>
                </a:lnTo>
                <a:lnTo>
                  <a:pt x="396824" y="306933"/>
                </a:lnTo>
                <a:lnTo>
                  <a:pt x="399973" y="307492"/>
                </a:lnTo>
                <a:lnTo>
                  <a:pt x="401129" y="306222"/>
                </a:lnTo>
                <a:lnTo>
                  <a:pt x="402183" y="304393"/>
                </a:lnTo>
                <a:lnTo>
                  <a:pt x="405866" y="304393"/>
                </a:lnTo>
                <a:lnTo>
                  <a:pt x="406095" y="304952"/>
                </a:lnTo>
                <a:lnTo>
                  <a:pt x="406590" y="304393"/>
                </a:lnTo>
                <a:lnTo>
                  <a:pt x="408444" y="304393"/>
                </a:lnTo>
                <a:lnTo>
                  <a:pt x="408990" y="303123"/>
                </a:lnTo>
                <a:lnTo>
                  <a:pt x="408025" y="302806"/>
                </a:lnTo>
                <a:lnTo>
                  <a:pt x="408368" y="302412"/>
                </a:lnTo>
                <a:lnTo>
                  <a:pt x="408851" y="301853"/>
                </a:lnTo>
                <a:lnTo>
                  <a:pt x="410603" y="301853"/>
                </a:lnTo>
                <a:lnTo>
                  <a:pt x="410667" y="306222"/>
                </a:lnTo>
                <a:lnTo>
                  <a:pt x="412724" y="304952"/>
                </a:lnTo>
                <a:lnTo>
                  <a:pt x="413639" y="302412"/>
                </a:lnTo>
                <a:lnTo>
                  <a:pt x="414070" y="299872"/>
                </a:lnTo>
                <a:lnTo>
                  <a:pt x="414909" y="298602"/>
                </a:lnTo>
                <a:lnTo>
                  <a:pt x="416166" y="298602"/>
                </a:lnTo>
                <a:lnTo>
                  <a:pt x="416280" y="299872"/>
                </a:lnTo>
                <a:lnTo>
                  <a:pt x="415290" y="301142"/>
                </a:lnTo>
                <a:lnTo>
                  <a:pt x="416166" y="301142"/>
                </a:lnTo>
                <a:lnTo>
                  <a:pt x="421601" y="299872"/>
                </a:lnTo>
                <a:lnTo>
                  <a:pt x="422465" y="299872"/>
                </a:lnTo>
                <a:lnTo>
                  <a:pt x="422465" y="268566"/>
                </a:lnTo>
                <a:lnTo>
                  <a:pt x="416572" y="271932"/>
                </a:lnTo>
                <a:lnTo>
                  <a:pt x="414210" y="273202"/>
                </a:lnTo>
                <a:lnTo>
                  <a:pt x="414210" y="270662"/>
                </a:lnTo>
                <a:lnTo>
                  <a:pt x="416890" y="269392"/>
                </a:lnTo>
                <a:lnTo>
                  <a:pt x="412267" y="269392"/>
                </a:lnTo>
                <a:lnTo>
                  <a:pt x="410603" y="269392"/>
                </a:lnTo>
                <a:lnTo>
                  <a:pt x="410603" y="301180"/>
                </a:lnTo>
                <a:lnTo>
                  <a:pt x="410489" y="300583"/>
                </a:lnTo>
                <a:lnTo>
                  <a:pt x="410425" y="300062"/>
                </a:lnTo>
                <a:lnTo>
                  <a:pt x="410591" y="299872"/>
                </a:lnTo>
                <a:lnTo>
                  <a:pt x="410603" y="301180"/>
                </a:lnTo>
                <a:lnTo>
                  <a:pt x="410603" y="269392"/>
                </a:lnTo>
                <a:lnTo>
                  <a:pt x="403733" y="269392"/>
                </a:lnTo>
                <a:lnTo>
                  <a:pt x="406577" y="274472"/>
                </a:lnTo>
                <a:lnTo>
                  <a:pt x="408330" y="277012"/>
                </a:lnTo>
                <a:lnTo>
                  <a:pt x="403009" y="277012"/>
                </a:lnTo>
                <a:lnTo>
                  <a:pt x="402031" y="278282"/>
                </a:lnTo>
                <a:lnTo>
                  <a:pt x="401091" y="279552"/>
                </a:lnTo>
                <a:lnTo>
                  <a:pt x="399503" y="280822"/>
                </a:lnTo>
                <a:lnTo>
                  <a:pt x="396087" y="280822"/>
                </a:lnTo>
                <a:lnTo>
                  <a:pt x="395706" y="282092"/>
                </a:lnTo>
                <a:lnTo>
                  <a:pt x="385648" y="282092"/>
                </a:lnTo>
                <a:lnTo>
                  <a:pt x="384797" y="283362"/>
                </a:lnTo>
                <a:lnTo>
                  <a:pt x="383984" y="283362"/>
                </a:lnTo>
                <a:lnTo>
                  <a:pt x="381533" y="284632"/>
                </a:lnTo>
                <a:lnTo>
                  <a:pt x="379488" y="283362"/>
                </a:lnTo>
                <a:lnTo>
                  <a:pt x="376631" y="283362"/>
                </a:lnTo>
                <a:lnTo>
                  <a:pt x="376936" y="282803"/>
                </a:lnTo>
                <a:lnTo>
                  <a:pt x="377342" y="281533"/>
                </a:lnTo>
                <a:lnTo>
                  <a:pt x="377075" y="280263"/>
                </a:lnTo>
                <a:lnTo>
                  <a:pt x="376123" y="280263"/>
                </a:lnTo>
                <a:lnTo>
                  <a:pt x="376085" y="283908"/>
                </a:lnTo>
                <a:lnTo>
                  <a:pt x="375704" y="284632"/>
                </a:lnTo>
                <a:lnTo>
                  <a:pt x="375081" y="288442"/>
                </a:lnTo>
                <a:lnTo>
                  <a:pt x="374167" y="288442"/>
                </a:lnTo>
                <a:lnTo>
                  <a:pt x="372097" y="289712"/>
                </a:lnTo>
                <a:lnTo>
                  <a:pt x="362750" y="289712"/>
                </a:lnTo>
                <a:lnTo>
                  <a:pt x="357200" y="287883"/>
                </a:lnTo>
                <a:lnTo>
                  <a:pt x="354076" y="284073"/>
                </a:lnTo>
                <a:lnTo>
                  <a:pt x="354076" y="282803"/>
                </a:lnTo>
                <a:lnTo>
                  <a:pt x="353402" y="281533"/>
                </a:lnTo>
                <a:lnTo>
                  <a:pt x="351790" y="280263"/>
                </a:lnTo>
                <a:lnTo>
                  <a:pt x="351650" y="278993"/>
                </a:lnTo>
                <a:lnTo>
                  <a:pt x="353275" y="278993"/>
                </a:lnTo>
                <a:lnTo>
                  <a:pt x="354076" y="280263"/>
                </a:lnTo>
                <a:lnTo>
                  <a:pt x="354965" y="281533"/>
                </a:lnTo>
                <a:lnTo>
                  <a:pt x="356577" y="282803"/>
                </a:lnTo>
                <a:lnTo>
                  <a:pt x="365506" y="282803"/>
                </a:lnTo>
                <a:lnTo>
                  <a:pt x="367677" y="284073"/>
                </a:lnTo>
                <a:lnTo>
                  <a:pt x="368147" y="284073"/>
                </a:lnTo>
                <a:lnTo>
                  <a:pt x="368147" y="278993"/>
                </a:lnTo>
                <a:lnTo>
                  <a:pt x="372084" y="281533"/>
                </a:lnTo>
                <a:lnTo>
                  <a:pt x="374992" y="282803"/>
                </a:lnTo>
                <a:lnTo>
                  <a:pt x="376085" y="283908"/>
                </a:lnTo>
                <a:lnTo>
                  <a:pt x="376085" y="280238"/>
                </a:lnTo>
                <a:lnTo>
                  <a:pt x="374777" y="278993"/>
                </a:lnTo>
                <a:lnTo>
                  <a:pt x="381533" y="278993"/>
                </a:lnTo>
                <a:lnTo>
                  <a:pt x="386207" y="280263"/>
                </a:lnTo>
                <a:lnTo>
                  <a:pt x="388569" y="280263"/>
                </a:lnTo>
                <a:lnTo>
                  <a:pt x="392506" y="278993"/>
                </a:lnTo>
                <a:lnTo>
                  <a:pt x="392633" y="278993"/>
                </a:lnTo>
                <a:lnTo>
                  <a:pt x="390296" y="276453"/>
                </a:lnTo>
                <a:lnTo>
                  <a:pt x="389115" y="275183"/>
                </a:lnTo>
                <a:lnTo>
                  <a:pt x="389115" y="277723"/>
                </a:lnTo>
                <a:lnTo>
                  <a:pt x="389115" y="278993"/>
                </a:lnTo>
                <a:lnTo>
                  <a:pt x="388289" y="278993"/>
                </a:lnTo>
                <a:lnTo>
                  <a:pt x="386943" y="277723"/>
                </a:lnTo>
                <a:lnTo>
                  <a:pt x="387210" y="276453"/>
                </a:lnTo>
                <a:lnTo>
                  <a:pt x="388569" y="276453"/>
                </a:lnTo>
                <a:lnTo>
                  <a:pt x="389115" y="277723"/>
                </a:lnTo>
                <a:lnTo>
                  <a:pt x="389115" y="275183"/>
                </a:lnTo>
                <a:lnTo>
                  <a:pt x="389242" y="275183"/>
                </a:lnTo>
                <a:lnTo>
                  <a:pt x="391960" y="273913"/>
                </a:lnTo>
                <a:lnTo>
                  <a:pt x="395401" y="272643"/>
                </a:lnTo>
                <a:lnTo>
                  <a:pt x="395478" y="272491"/>
                </a:lnTo>
                <a:lnTo>
                  <a:pt x="395478" y="274472"/>
                </a:lnTo>
                <a:lnTo>
                  <a:pt x="397954" y="273202"/>
                </a:lnTo>
                <a:lnTo>
                  <a:pt x="401091" y="269392"/>
                </a:lnTo>
                <a:lnTo>
                  <a:pt x="402323" y="268122"/>
                </a:lnTo>
                <a:lnTo>
                  <a:pt x="404812" y="265582"/>
                </a:lnTo>
                <a:lnTo>
                  <a:pt x="406996" y="264312"/>
                </a:lnTo>
                <a:lnTo>
                  <a:pt x="412991" y="268122"/>
                </a:lnTo>
                <a:lnTo>
                  <a:pt x="419569" y="268122"/>
                </a:lnTo>
                <a:lnTo>
                  <a:pt x="422249" y="266852"/>
                </a:lnTo>
                <a:lnTo>
                  <a:pt x="424662" y="266852"/>
                </a:lnTo>
                <a:lnTo>
                  <a:pt x="424662" y="197167"/>
                </a:lnTo>
                <a:lnTo>
                  <a:pt x="422910" y="197396"/>
                </a:lnTo>
                <a:lnTo>
                  <a:pt x="422910" y="226212"/>
                </a:lnTo>
                <a:lnTo>
                  <a:pt x="420839" y="228752"/>
                </a:lnTo>
                <a:lnTo>
                  <a:pt x="419658" y="230022"/>
                </a:lnTo>
                <a:lnTo>
                  <a:pt x="415721" y="231292"/>
                </a:lnTo>
                <a:lnTo>
                  <a:pt x="404418" y="234124"/>
                </a:lnTo>
                <a:lnTo>
                  <a:pt x="404418" y="254152"/>
                </a:lnTo>
                <a:lnTo>
                  <a:pt x="394487" y="256692"/>
                </a:lnTo>
                <a:lnTo>
                  <a:pt x="391833" y="256692"/>
                </a:lnTo>
                <a:lnTo>
                  <a:pt x="393509" y="254863"/>
                </a:lnTo>
                <a:lnTo>
                  <a:pt x="390131" y="254863"/>
                </a:lnTo>
                <a:lnTo>
                  <a:pt x="388213" y="256273"/>
                </a:lnTo>
                <a:lnTo>
                  <a:pt x="386854" y="255422"/>
                </a:lnTo>
                <a:lnTo>
                  <a:pt x="384517" y="252882"/>
                </a:lnTo>
                <a:lnTo>
                  <a:pt x="380936" y="252882"/>
                </a:lnTo>
                <a:lnTo>
                  <a:pt x="382397" y="256692"/>
                </a:lnTo>
                <a:lnTo>
                  <a:pt x="381533" y="256692"/>
                </a:lnTo>
                <a:lnTo>
                  <a:pt x="377291" y="255422"/>
                </a:lnTo>
                <a:lnTo>
                  <a:pt x="376389" y="251053"/>
                </a:lnTo>
                <a:lnTo>
                  <a:pt x="376262" y="251053"/>
                </a:lnTo>
                <a:lnTo>
                  <a:pt x="374726" y="252171"/>
                </a:lnTo>
                <a:lnTo>
                  <a:pt x="374726" y="258673"/>
                </a:lnTo>
                <a:lnTo>
                  <a:pt x="372884" y="258673"/>
                </a:lnTo>
                <a:lnTo>
                  <a:pt x="373634" y="258203"/>
                </a:lnTo>
                <a:lnTo>
                  <a:pt x="374726" y="258673"/>
                </a:lnTo>
                <a:lnTo>
                  <a:pt x="374726" y="252171"/>
                </a:lnTo>
                <a:lnTo>
                  <a:pt x="374510" y="252323"/>
                </a:lnTo>
                <a:lnTo>
                  <a:pt x="370179" y="254863"/>
                </a:lnTo>
                <a:lnTo>
                  <a:pt x="366598" y="256133"/>
                </a:lnTo>
                <a:lnTo>
                  <a:pt x="364490" y="256133"/>
                </a:lnTo>
                <a:lnTo>
                  <a:pt x="358178" y="254863"/>
                </a:lnTo>
                <a:lnTo>
                  <a:pt x="343331" y="249783"/>
                </a:lnTo>
                <a:lnTo>
                  <a:pt x="336638" y="244703"/>
                </a:lnTo>
                <a:lnTo>
                  <a:pt x="333590" y="242163"/>
                </a:lnTo>
                <a:lnTo>
                  <a:pt x="334276" y="242163"/>
                </a:lnTo>
                <a:lnTo>
                  <a:pt x="339610" y="244703"/>
                </a:lnTo>
                <a:lnTo>
                  <a:pt x="340017" y="244703"/>
                </a:lnTo>
                <a:lnTo>
                  <a:pt x="340106" y="242163"/>
                </a:lnTo>
                <a:lnTo>
                  <a:pt x="340144" y="240893"/>
                </a:lnTo>
                <a:lnTo>
                  <a:pt x="341972" y="244703"/>
                </a:lnTo>
                <a:lnTo>
                  <a:pt x="345960" y="244703"/>
                </a:lnTo>
                <a:lnTo>
                  <a:pt x="347662" y="245973"/>
                </a:lnTo>
                <a:lnTo>
                  <a:pt x="350570" y="247243"/>
                </a:lnTo>
                <a:lnTo>
                  <a:pt x="350570" y="242163"/>
                </a:lnTo>
                <a:lnTo>
                  <a:pt x="351510" y="242163"/>
                </a:lnTo>
                <a:lnTo>
                  <a:pt x="352463" y="243433"/>
                </a:lnTo>
                <a:lnTo>
                  <a:pt x="356908" y="245973"/>
                </a:lnTo>
                <a:lnTo>
                  <a:pt x="359283" y="245973"/>
                </a:lnTo>
                <a:lnTo>
                  <a:pt x="359968" y="244703"/>
                </a:lnTo>
                <a:lnTo>
                  <a:pt x="360121" y="242163"/>
                </a:lnTo>
                <a:lnTo>
                  <a:pt x="360184" y="240893"/>
                </a:lnTo>
                <a:lnTo>
                  <a:pt x="360984" y="244703"/>
                </a:lnTo>
                <a:lnTo>
                  <a:pt x="361378" y="245973"/>
                </a:lnTo>
                <a:lnTo>
                  <a:pt x="362064" y="247243"/>
                </a:lnTo>
                <a:lnTo>
                  <a:pt x="362331" y="245973"/>
                </a:lnTo>
                <a:lnTo>
                  <a:pt x="362597" y="245973"/>
                </a:lnTo>
                <a:lnTo>
                  <a:pt x="363956" y="247243"/>
                </a:lnTo>
                <a:lnTo>
                  <a:pt x="365302" y="247243"/>
                </a:lnTo>
                <a:lnTo>
                  <a:pt x="367195" y="248513"/>
                </a:lnTo>
                <a:lnTo>
                  <a:pt x="367995" y="248513"/>
                </a:lnTo>
                <a:lnTo>
                  <a:pt x="369379" y="245973"/>
                </a:lnTo>
                <a:lnTo>
                  <a:pt x="370179" y="244703"/>
                </a:lnTo>
                <a:lnTo>
                  <a:pt x="372541" y="244703"/>
                </a:lnTo>
                <a:lnTo>
                  <a:pt x="372084" y="242163"/>
                </a:lnTo>
                <a:lnTo>
                  <a:pt x="371741" y="240893"/>
                </a:lnTo>
                <a:lnTo>
                  <a:pt x="371398" y="239623"/>
                </a:lnTo>
                <a:lnTo>
                  <a:pt x="371538" y="239623"/>
                </a:lnTo>
                <a:lnTo>
                  <a:pt x="374510" y="240893"/>
                </a:lnTo>
                <a:lnTo>
                  <a:pt x="378358" y="242163"/>
                </a:lnTo>
                <a:lnTo>
                  <a:pt x="379514" y="240893"/>
                </a:lnTo>
                <a:lnTo>
                  <a:pt x="378434" y="239623"/>
                </a:lnTo>
                <a:lnTo>
                  <a:pt x="376262" y="237083"/>
                </a:lnTo>
                <a:lnTo>
                  <a:pt x="377507" y="237083"/>
                </a:lnTo>
                <a:lnTo>
                  <a:pt x="382663" y="240182"/>
                </a:lnTo>
                <a:lnTo>
                  <a:pt x="383540" y="241452"/>
                </a:lnTo>
                <a:lnTo>
                  <a:pt x="383032" y="242722"/>
                </a:lnTo>
                <a:lnTo>
                  <a:pt x="382625" y="243992"/>
                </a:lnTo>
                <a:lnTo>
                  <a:pt x="382943" y="245262"/>
                </a:lnTo>
                <a:lnTo>
                  <a:pt x="387362" y="243992"/>
                </a:lnTo>
                <a:lnTo>
                  <a:pt x="388645" y="245262"/>
                </a:lnTo>
                <a:lnTo>
                  <a:pt x="388010" y="246532"/>
                </a:lnTo>
                <a:lnTo>
                  <a:pt x="386930" y="250342"/>
                </a:lnTo>
                <a:lnTo>
                  <a:pt x="391134" y="251612"/>
                </a:lnTo>
                <a:lnTo>
                  <a:pt x="396532" y="247802"/>
                </a:lnTo>
                <a:lnTo>
                  <a:pt x="396862" y="247802"/>
                </a:lnTo>
                <a:lnTo>
                  <a:pt x="395782" y="249072"/>
                </a:lnTo>
                <a:lnTo>
                  <a:pt x="393814" y="251612"/>
                </a:lnTo>
                <a:lnTo>
                  <a:pt x="395706" y="254152"/>
                </a:lnTo>
                <a:lnTo>
                  <a:pt x="403225" y="251612"/>
                </a:lnTo>
                <a:lnTo>
                  <a:pt x="404418" y="254152"/>
                </a:lnTo>
                <a:lnTo>
                  <a:pt x="404418" y="234124"/>
                </a:lnTo>
                <a:lnTo>
                  <a:pt x="400481" y="235102"/>
                </a:lnTo>
                <a:lnTo>
                  <a:pt x="397979" y="235102"/>
                </a:lnTo>
                <a:lnTo>
                  <a:pt x="390690" y="230530"/>
                </a:lnTo>
                <a:lnTo>
                  <a:pt x="392506" y="229463"/>
                </a:lnTo>
                <a:lnTo>
                  <a:pt x="393992" y="228193"/>
                </a:lnTo>
                <a:lnTo>
                  <a:pt x="396760" y="225653"/>
                </a:lnTo>
                <a:lnTo>
                  <a:pt x="389636" y="225653"/>
                </a:lnTo>
                <a:lnTo>
                  <a:pt x="389636" y="235102"/>
                </a:lnTo>
                <a:lnTo>
                  <a:pt x="389191" y="236372"/>
                </a:lnTo>
                <a:lnTo>
                  <a:pt x="384556" y="236372"/>
                </a:lnTo>
                <a:lnTo>
                  <a:pt x="383527" y="235750"/>
                </a:lnTo>
                <a:lnTo>
                  <a:pt x="388023" y="234543"/>
                </a:lnTo>
                <a:lnTo>
                  <a:pt x="387756" y="234543"/>
                </a:lnTo>
                <a:lnTo>
                  <a:pt x="386943" y="233273"/>
                </a:lnTo>
                <a:lnTo>
                  <a:pt x="385457" y="232003"/>
                </a:lnTo>
                <a:lnTo>
                  <a:pt x="386410" y="230733"/>
                </a:lnTo>
                <a:lnTo>
                  <a:pt x="388175" y="230733"/>
                </a:lnTo>
                <a:lnTo>
                  <a:pt x="389064" y="233832"/>
                </a:lnTo>
                <a:lnTo>
                  <a:pt x="389636" y="235102"/>
                </a:lnTo>
                <a:lnTo>
                  <a:pt x="389636" y="225653"/>
                </a:lnTo>
                <a:lnTo>
                  <a:pt x="384238" y="225653"/>
                </a:lnTo>
                <a:lnTo>
                  <a:pt x="388162" y="220573"/>
                </a:lnTo>
                <a:lnTo>
                  <a:pt x="386410" y="220573"/>
                </a:lnTo>
                <a:lnTo>
                  <a:pt x="381812" y="223113"/>
                </a:lnTo>
                <a:lnTo>
                  <a:pt x="380733" y="223964"/>
                </a:lnTo>
                <a:lnTo>
                  <a:pt x="380733" y="233832"/>
                </a:lnTo>
                <a:lnTo>
                  <a:pt x="379971" y="233832"/>
                </a:lnTo>
                <a:lnTo>
                  <a:pt x="378345" y="234950"/>
                </a:lnTo>
                <a:lnTo>
                  <a:pt x="377075" y="233273"/>
                </a:lnTo>
                <a:lnTo>
                  <a:pt x="376669" y="232003"/>
                </a:lnTo>
                <a:lnTo>
                  <a:pt x="379247" y="232003"/>
                </a:lnTo>
                <a:lnTo>
                  <a:pt x="380326" y="233273"/>
                </a:lnTo>
                <a:lnTo>
                  <a:pt x="380733" y="233832"/>
                </a:lnTo>
                <a:lnTo>
                  <a:pt x="380733" y="223964"/>
                </a:lnTo>
                <a:lnTo>
                  <a:pt x="376936" y="226923"/>
                </a:lnTo>
                <a:lnTo>
                  <a:pt x="373964" y="228193"/>
                </a:lnTo>
                <a:lnTo>
                  <a:pt x="376605" y="224383"/>
                </a:lnTo>
                <a:lnTo>
                  <a:pt x="377482" y="223113"/>
                </a:lnTo>
                <a:lnTo>
                  <a:pt x="375856" y="224383"/>
                </a:lnTo>
                <a:lnTo>
                  <a:pt x="373634" y="224383"/>
                </a:lnTo>
                <a:lnTo>
                  <a:pt x="373291" y="223113"/>
                </a:lnTo>
                <a:lnTo>
                  <a:pt x="378307" y="218033"/>
                </a:lnTo>
                <a:lnTo>
                  <a:pt x="375043" y="218033"/>
                </a:lnTo>
                <a:lnTo>
                  <a:pt x="364223" y="228193"/>
                </a:lnTo>
                <a:lnTo>
                  <a:pt x="363283" y="228193"/>
                </a:lnTo>
                <a:lnTo>
                  <a:pt x="359079" y="226923"/>
                </a:lnTo>
                <a:lnTo>
                  <a:pt x="346443" y="223113"/>
                </a:lnTo>
                <a:lnTo>
                  <a:pt x="344525" y="221843"/>
                </a:lnTo>
                <a:lnTo>
                  <a:pt x="340690" y="219303"/>
                </a:lnTo>
                <a:lnTo>
                  <a:pt x="338937" y="216763"/>
                </a:lnTo>
                <a:lnTo>
                  <a:pt x="337997" y="214223"/>
                </a:lnTo>
                <a:lnTo>
                  <a:pt x="342315" y="214223"/>
                </a:lnTo>
                <a:lnTo>
                  <a:pt x="343789" y="215493"/>
                </a:lnTo>
                <a:lnTo>
                  <a:pt x="344208" y="215493"/>
                </a:lnTo>
                <a:lnTo>
                  <a:pt x="344474" y="216763"/>
                </a:lnTo>
                <a:lnTo>
                  <a:pt x="345821" y="218033"/>
                </a:lnTo>
                <a:lnTo>
                  <a:pt x="349478" y="218033"/>
                </a:lnTo>
                <a:lnTo>
                  <a:pt x="348678" y="214223"/>
                </a:lnTo>
                <a:lnTo>
                  <a:pt x="348399" y="212953"/>
                </a:lnTo>
                <a:lnTo>
                  <a:pt x="348678" y="212953"/>
                </a:lnTo>
                <a:lnTo>
                  <a:pt x="351040" y="216763"/>
                </a:lnTo>
                <a:lnTo>
                  <a:pt x="352590" y="218033"/>
                </a:lnTo>
                <a:lnTo>
                  <a:pt x="354965" y="219303"/>
                </a:lnTo>
                <a:lnTo>
                  <a:pt x="358965" y="219303"/>
                </a:lnTo>
                <a:lnTo>
                  <a:pt x="358279" y="216763"/>
                </a:lnTo>
                <a:lnTo>
                  <a:pt x="357670" y="212953"/>
                </a:lnTo>
                <a:lnTo>
                  <a:pt x="357466" y="211683"/>
                </a:lnTo>
                <a:lnTo>
                  <a:pt x="360235" y="210413"/>
                </a:lnTo>
                <a:lnTo>
                  <a:pt x="363143" y="214223"/>
                </a:lnTo>
                <a:lnTo>
                  <a:pt x="365036" y="216763"/>
                </a:lnTo>
                <a:lnTo>
                  <a:pt x="371614" y="218033"/>
                </a:lnTo>
                <a:lnTo>
                  <a:pt x="371614" y="215493"/>
                </a:lnTo>
                <a:lnTo>
                  <a:pt x="369912" y="214223"/>
                </a:lnTo>
                <a:lnTo>
                  <a:pt x="367804" y="211683"/>
                </a:lnTo>
                <a:lnTo>
                  <a:pt x="364896" y="210413"/>
                </a:lnTo>
                <a:lnTo>
                  <a:pt x="364490" y="209143"/>
                </a:lnTo>
                <a:lnTo>
                  <a:pt x="367195" y="209143"/>
                </a:lnTo>
                <a:lnTo>
                  <a:pt x="368427" y="210413"/>
                </a:lnTo>
                <a:lnTo>
                  <a:pt x="369227" y="211683"/>
                </a:lnTo>
                <a:lnTo>
                  <a:pt x="371805" y="211683"/>
                </a:lnTo>
                <a:lnTo>
                  <a:pt x="372135" y="212953"/>
                </a:lnTo>
                <a:lnTo>
                  <a:pt x="372605" y="212953"/>
                </a:lnTo>
                <a:lnTo>
                  <a:pt x="374370" y="214223"/>
                </a:lnTo>
                <a:lnTo>
                  <a:pt x="378968" y="214223"/>
                </a:lnTo>
                <a:lnTo>
                  <a:pt x="374637" y="210413"/>
                </a:lnTo>
                <a:lnTo>
                  <a:pt x="377151" y="209143"/>
                </a:lnTo>
                <a:lnTo>
                  <a:pt x="379653" y="207873"/>
                </a:lnTo>
                <a:lnTo>
                  <a:pt x="383298" y="207873"/>
                </a:lnTo>
                <a:lnTo>
                  <a:pt x="382905" y="207162"/>
                </a:lnTo>
                <a:lnTo>
                  <a:pt x="386105" y="207162"/>
                </a:lnTo>
                <a:lnTo>
                  <a:pt x="383781" y="209702"/>
                </a:lnTo>
                <a:lnTo>
                  <a:pt x="385203" y="210972"/>
                </a:lnTo>
                <a:lnTo>
                  <a:pt x="391922" y="210972"/>
                </a:lnTo>
                <a:lnTo>
                  <a:pt x="391490" y="213512"/>
                </a:lnTo>
                <a:lnTo>
                  <a:pt x="397078" y="213512"/>
                </a:lnTo>
                <a:lnTo>
                  <a:pt x="397802" y="214782"/>
                </a:lnTo>
                <a:lnTo>
                  <a:pt x="397878" y="218592"/>
                </a:lnTo>
                <a:lnTo>
                  <a:pt x="401993" y="213512"/>
                </a:lnTo>
                <a:lnTo>
                  <a:pt x="402475" y="213512"/>
                </a:lnTo>
                <a:lnTo>
                  <a:pt x="402475" y="216052"/>
                </a:lnTo>
                <a:lnTo>
                  <a:pt x="403009" y="217322"/>
                </a:lnTo>
                <a:lnTo>
                  <a:pt x="403631" y="216052"/>
                </a:lnTo>
                <a:lnTo>
                  <a:pt x="404266" y="216052"/>
                </a:lnTo>
                <a:lnTo>
                  <a:pt x="405307" y="217322"/>
                </a:lnTo>
                <a:lnTo>
                  <a:pt x="406577" y="219862"/>
                </a:lnTo>
                <a:lnTo>
                  <a:pt x="407898" y="222402"/>
                </a:lnTo>
                <a:lnTo>
                  <a:pt x="409867" y="222402"/>
                </a:lnTo>
                <a:lnTo>
                  <a:pt x="410667" y="223672"/>
                </a:lnTo>
                <a:lnTo>
                  <a:pt x="410667" y="226212"/>
                </a:lnTo>
                <a:lnTo>
                  <a:pt x="413639" y="226212"/>
                </a:lnTo>
                <a:lnTo>
                  <a:pt x="415175" y="227482"/>
                </a:lnTo>
                <a:lnTo>
                  <a:pt x="415937" y="228752"/>
                </a:lnTo>
                <a:lnTo>
                  <a:pt x="417360" y="230022"/>
                </a:lnTo>
                <a:lnTo>
                  <a:pt x="417626" y="230022"/>
                </a:lnTo>
                <a:lnTo>
                  <a:pt x="422910" y="226212"/>
                </a:lnTo>
                <a:lnTo>
                  <a:pt x="422910" y="197396"/>
                </a:lnTo>
                <a:lnTo>
                  <a:pt x="416369" y="198272"/>
                </a:lnTo>
                <a:lnTo>
                  <a:pt x="415391" y="198272"/>
                </a:lnTo>
                <a:lnTo>
                  <a:pt x="413537" y="194462"/>
                </a:lnTo>
                <a:lnTo>
                  <a:pt x="412991" y="193192"/>
                </a:lnTo>
                <a:lnTo>
                  <a:pt x="412991" y="191922"/>
                </a:lnTo>
                <a:lnTo>
                  <a:pt x="416166" y="191922"/>
                </a:lnTo>
                <a:lnTo>
                  <a:pt x="419303" y="195732"/>
                </a:lnTo>
                <a:lnTo>
                  <a:pt x="423240" y="195732"/>
                </a:lnTo>
                <a:lnTo>
                  <a:pt x="425411" y="193192"/>
                </a:lnTo>
                <a:lnTo>
                  <a:pt x="427380" y="191922"/>
                </a:lnTo>
                <a:lnTo>
                  <a:pt x="430098" y="191922"/>
                </a:lnTo>
                <a:lnTo>
                  <a:pt x="428752" y="193192"/>
                </a:lnTo>
                <a:lnTo>
                  <a:pt x="428345" y="194462"/>
                </a:lnTo>
                <a:lnTo>
                  <a:pt x="431888" y="194462"/>
                </a:lnTo>
                <a:lnTo>
                  <a:pt x="433247" y="191922"/>
                </a:lnTo>
                <a:lnTo>
                  <a:pt x="435216" y="191922"/>
                </a:lnTo>
                <a:lnTo>
                  <a:pt x="435216" y="170078"/>
                </a:lnTo>
                <a:lnTo>
                  <a:pt x="434390" y="170332"/>
                </a:lnTo>
                <a:lnTo>
                  <a:pt x="427164" y="174142"/>
                </a:lnTo>
                <a:lnTo>
                  <a:pt x="421551" y="171602"/>
                </a:lnTo>
                <a:lnTo>
                  <a:pt x="415290" y="169062"/>
                </a:lnTo>
                <a:lnTo>
                  <a:pt x="414477" y="169062"/>
                </a:lnTo>
                <a:lnTo>
                  <a:pt x="412356" y="167792"/>
                </a:lnTo>
                <a:lnTo>
                  <a:pt x="412661" y="170332"/>
                </a:lnTo>
                <a:lnTo>
                  <a:pt x="415061" y="172872"/>
                </a:lnTo>
                <a:lnTo>
                  <a:pt x="416852" y="175412"/>
                </a:lnTo>
                <a:lnTo>
                  <a:pt x="415417" y="174142"/>
                </a:lnTo>
                <a:lnTo>
                  <a:pt x="413981" y="172872"/>
                </a:lnTo>
                <a:lnTo>
                  <a:pt x="409625" y="172872"/>
                </a:lnTo>
                <a:lnTo>
                  <a:pt x="403529" y="170332"/>
                </a:lnTo>
                <a:lnTo>
                  <a:pt x="402170" y="170332"/>
                </a:lnTo>
                <a:lnTo>
                  <a:pt x="403491" y="174142"/>
                </a:lnTo>
                <a:lnTo>
                  <a:pt x="396328" y="174142"/>
                </a:lnTo>
                <a:lnTo>
                  <a:pt x="395998" y="172872"/>
                </a:lnTo>
                <a:lnTo>
                  <a:pt x="394538" y="171602"/>
                </a:lnTo>
                <a:lnTo>
                  <a:pt x="390791" y="174142"/>
                </a:lnTo>
                <a:lnTo>
                  <a:pt x="390791" y="177952"/>
                </a:lnTo>
                <a:lnTo>
                  <a:pt x="391350" y="179222"/>
                </a:lnTo>
                <a:lnTo>
                  <a:pt x="393255" y="177952"/>
                </a:lnTo>
                <a:lnTo>
                  <a:pt x="395617" y="177952"/>
                </a:lnTo>
                <a:lnTo>
                  <a:pt x="391515" y="181762"/>
                </a:lnTo>
                <a:lnTo>
                  <a:pt x="398792" y="181762"/>
                </a:lnTo>
                <a:lnTo>
                  <a:pt x="398157" y="184302"/>
                </a:lnTo>
                <a:lnTo>
                  <a:pt x="397548" y="185572"/>
                </a:lnTo>
                <a:lnTo>
                  <a:pt x="397954" y="185572"/>
                </a:lnTo>
                <a:lnTo>
                  <a:pt x="402780" y="184302"/>
                </a:lnTo>
                <a:lnTo>
                  <a:pt x="403186" y="185572"/>
                </a:lnTo>
                <a:lnTo>
                  <a:pt x="402094" y="189382"/>
                </a:lnTo>
                <a:lnTo>
                  <a:pt x="402844" y="189382"/>
                </a:lnTo>
                <a:lnTo>
                  <a:pt x="408622" y="186842"/>
                </a:lnTo>
                <a:lnTo>
                  <a:pt x="412267" y="190652"/>
                </a:lnTo>
                <a:lnTo>
                  <a:pt x="408597" y="194462"/>
                </a:lnTo>
                <a:lnTo>
                  <a:pt x="408190" y="194462"/>
                </a:lnTo>
                <a:lnTo>
                  <a:pt x="407644" y="193192"/>
                </a:lnTo>
                <a:lnTo>
                  <a:pt x="407352" y="191922"/>
                </a:lnTo>
                <a:lnTo>
                  <a:pt x="399122" y="191922"/>
                </a:lnTo>
                <a:lnTo>
                  <a:pt x="399808" y="193192"/>
                </a:lnTo>
                <a:lnTo>
                  <a:pt x="399097" y="193192"/>
                </a:lnTo>
                <a:lnTo>
                  <a:pt x="394843" y="191922"/>
                </a:lnTo>
                <a:lnTo>
                  <a:pt x="394779" y="194462"/>
                </a:lnTo>
                <a:lnTo>
                  <a:pt x="399199" y="197002"/>
                </a:lnTo>
                <a:lnTo>
                  <a:pt x="399669" y="198272"/>
                </a:lnTo>
                <a:lnTo>
                  <a:pt x="398564" y="203352"/>
                </a:lnTo>
                <a:lnTo>
                  <a:pt x="398386" y="203352"/>
                </a:lnTo>
                <a:lnTo>
                  <a:pt x="392163" y="198272"/>
                </a:lnTo>
                <a:lnTo>
                  <a:pt x="389864" y="197002"/>
                </a:lnTo>
                <a:lnTo>
                  <a:pt x="389597" y="197002"/>
                </a:lnTo>
                <a:lnTo>
                  <a:pt x="389597" y="203352"/>
                </a:lnTo>
                <a:lnTo>
                  <a:pt x="389597" y="197002"/>
                </a:lnTo>
                <a:lnTo>
                  <a:pt x="386956" y="197002"/>
                </a:lnTo>
                <a:lnTo>
                  <a:pt x="386854" y="198272"/>
                </a:lnTo>
                <a:lnTo>
                  <a:pt x="388048" y="200253"/>
                </a:lnTo>
                <a:lnTo>
                  <a:pt x="380517" y="200253"/>
                </a:lnTo>
                <a:lnTo>
                  <a:pt x="378841" y="198983"/>
                </a:lnTo>
                <a:lnTo>
                  <a:pt x="379247" y="198983"/>
                </a:lnTo>
                <a:lnTo>
                  <a:pt x="380733" y="196443"/>
                </a:lnTo>
                <a:lnTo>
                  <a:pt x="376389" y="196443"/>
                </a:lnTo>
                <a:lnTo>
                  <a:pt x="365569" y="201523"/>
                </a:lnTo>
                <a:lnTo>
                  <a:pt x="364426" y="201523"/>
                </a:lnTo>
                <a:lnTo>
                  <a:pt x="365290" y="198983"/>
                </a:lnTo>
                <a:lnTo>
                  <a:pt x="365709" y="197713"/>
                </a:lnTo>
                <a:lnTo>
                  <a:pt x="363004" y="197713"/>
                </a:lnTo>
                <a:lnTo>
                  <a:pt x="362597" y="196443"/>
                </a:lnTo>
                <a:lnTo>
                  <a:pt x="363753" y="193903"/>
                </a:lnTo>
                <a:lnTo>
                  <a:pt x="363410" y="193903"/>
                </a:lnTo>
                <a:lnTo>
                  <a:pt x="357073" y="196443"/>
                </a:lnTo>
                <a:lnTo>
                  <a:pt x="356781" y="195173"/>
                </a:lnTo>
                <a:lnTo>
                  <a:pt x="357174" y="193903"/>
                </a:lnTo>
                <a:lnTo>
                  <a:pt x="357873" y="191363"/>
                </a:lnTo>
                <a:lnTo>
                  <a:pt x="355981" y="190093"/>
                </a:lnTo>
                <a:lnTo>
                  <a:pt x="354215" y="193903"/>
                </a:lnTo>
                <a:lnTo>
                  <a:pt x="351790" y="195173"/>
                </a:lnTo>
                <a:lnTo>
                  <a:pt x="349211" y="196443"/>
                </a:lnTo>
                <a:lnTo>
                  <a:pt x="344881" y="198983"/>
                </a:lnTo>
                <a:lnTo>
                  <a:pt x="343789" y="198983"/>
                </a:lnTo>
                <a:lnTo>
                  <a:pt x="339610" y="197713"/>
                </a:lnTo>
                <a:lnTo>
                  <a:pt x="335673" y="196443"/>
                </a:lnTo>
                <a:lnTo>
                  <a:pt x="335292" y="195173"/>
                </a:lnTo>
                <a:lnTo>
                  <a:pt x="337997" y="193903"/>
                </a:lnTo>
                <a:lnTo>
                  <a:pt x="338937" y="192633"/>
                </a:lnTo>
                <a:lnTo>
                  <a:pt x="338937" y="191363"/>
                </a:lnTo>
                <a:lnTo>
                  <a:pt x="338937" y="190093"/>
                </a:lnTo>
                <a:lnTo>
                  <a:pt x="337718" y="190093"/>
                </a:lnTo>
                <a:lnTo>
                  <a:pt x="329603" y="191363"/>
                </a:lnTo>
                <a:lnTo>
                  <a:pt x="327761" y="190093"/>
                </a:lnTo>
                <a:lnTo>
                  <a:pt x="326021" y="188544"/>
                </a:lnTo>
                <a:lnTo>
                  <a:pt x="326021" y="196443"/>
                </a:lnTo>
                <a:lnTo>
                  <a:pt x="326021" y="205333"/>
                </a:lnTo>
                <a:lnTo>
                  <a:pt x="325958" y="205917"/>
                </a:lnTo>
                <a:lnTo>
                  <a:pt x="325958" y="212953"/>
                </a:lnTo>
                <a:lnTo>
                  <a:pt x="325958" y="214223"/>
                </a:lnTo>
                <a:lnTo>
                  <a:pt x="325412" y="216763"/>
                </a:lnTo>
                <a:lnTo>
                  <a:pt x="325145" y="216763"/>
                </a:lnTo>
                <a:lnTo>
                  <a:pt x="325081" y="215493"/>
                </a:lnTo>
                <a:lnTo>
                  <a:pt x="325005" y="214223"/>
                </a:lnTo>
                <a:lnTo>
                  <a:pt x="325005" y="212953"/>
                </a:lnTo>
                <a:lnTo>
                  <a:pt x="325145" y="211683"/>
                </a:lnTo>
                <a:lnTo>
                  <a:pt x="325691" y="211683"/>
                </a:lnTo>
                <a:lnTo>
                  <a:pt x="325958" y="212953"/>
                </a:lnTo>
                <a:lnTo>
                  <a:pt x="325958" y="205917"/>
                </a:lnTo>
                <a:lnTo>
                  <a:pt x="325882" y="206603"/>
                </a:lnTo>
                <a:lnTo>
                  <a:pt x="324459" y="205333"/>
                </a:lnTo>
                <a:lnTo>
                  <a:pt x="323240" y="204063"/>
                </a:lnTo>
                <a:lnTo>
                  <a:pt x="323329" y="201523"/>
                </a:lnTo>
                <a:lnTo>
                  <a:pt x="323418" y="198983"/>
                </a:lnTo>
                <a:lnTo>
                  <a:pt x="323456" y="197713"/>
                </a:lnTo>
                <a:lnTo>
                  <a:pt x="323583" y="193903"/>
                </a:lnTo>
                <a:lnTo>
                  <a:pt x="325475" y="193903"/>
                </a:lnTo>
                <a:lnTo>
                  <a:pt x="326021" y="196443"/>
                </a:lnTo>
                <a:lnTo>
                  <a:pt x="326021" y="188544"/>
                </a:lnTo>
                <a:lnTo>
                  <a:pt x="323507" y="186283"/>
                </a:lnTo>
                <a:lnTo>
                  <a:pt x="321322" y="177393"/>
                </a:lnTo>
                <a:lnTo>
                  <a:pt x="321005" y="176123"/>
                </a:lnTo>
                <a:lnTo>
                  <a:pt x="322567" y="176123"/>
                </a:lnTo>
                <a:lnTo>
                  <a:pt x="323583" y="174853"/>
                </a:lnTo>
                <a:lnTo>
                  <a:pt x="324180" y="177393"/>
                </a:lnTo>
                <a:lnTo>
                  <a:pt x="323773" y="181203"/>
                </a:lnTo>
                <a:lnTo>
                  <a:pt x="323646" y="181203"/>
                </a:lnTo>
                <a:lnTo>
                  <a:pt x="324662" y="183743"/>
                </a:lnTo>
                <a:lnTo>
                  <a:pt x="326072" y="186283"/>
                </a:lnTo>
                <a:lnTo>
                  <a:pt x="328041" y="188823"/>
                </a:lnTo>
                <a:lnTo>
                  <a:pt x="328930" y="188823"/>
                </a:lnTo>
                <a:lnTo>
                  <a:pt x="331089" y="187553"/>
                </a:lnTo>
                <a:lnTo>
                  <a:pt x="331901" y="185013"/>
                </a:lnTo>
                <a:lnTo>
                  <a:pt x="332041" y="181203"/>
                </a:lnTo>
                <a:lnTo>
                  <a:pt x="332308" y="181203"/>
                </a:lnTo>
                <a:lnTo>
                  <a:pt x="332714" y="182473"/>
                </a:lnTo>
                <a:lnTo>
                  <a:pt x="333590" y="186283"/>
                </a:lnTo>
                <a:lnTo>
                  <a:pt x="336638" y="188823"/>
                </a:lnTo>
                <a:lnTo>
                  <a:pt x="342315" y="188823"/>
                </a:lnTo>
                <a:lnTo>
                  <a:pt x="341236" y="187553"/>
                </a:lnTo>
                <a:lnTo>
                  <a:pt x="339750" y="183743"/>
                </a:lnTo>
                <a:lnTo>
                  <a:pt x="339750" y="182473"/>
                </a:lnTo>
                <a:lnTo>
                  <a:pt x="341236" y="183743"/>
                </a:lnTo>
                <a:lnTo>
                  <a:pt x="342455" y="183743"/>
                </a:lnTo>
                <a:lnTo>
                  <a:pt x="342455" y="182473"/>
                </a:lnTo>
                <a:lnTo>
                  <a:pt x="344741" y="182473"/>
                </a:lnTo>
                <a:lnTo>
                  <a:pt x="344741" y="186283"/>
                </a:lnTo>
                <a:lnTo>
                  <a:pt x="351574" y="191363"/>
                </a:lnTo>
                <a:lnTo>
                  <a:pt x="352996" y="191363"/>
                </a:lnTo>
                <a:lnTo>
                  <a:pt x="354076" y="188823"/>
                </a:lnTo>
                <a:lnTo>
                  <a:pt x="354076" y="186283"/>
                </a:lnTo>
                <a:lnTo>
                  <a:pt x="355981" y="186283"/>
                </a:lnTo>
                <a:lnTo>
                  <a:pt x="356247" y="185013"/>
                </a:lnTo>
                <a:lnTo>
                  <a:pt x="355841" y="183743"/>
                </a:lnTo>
                <a:lnTo>
                  <a:pt x="356044" y="183743"/>
                </a:lnTo>
                <a:lnTo>
                  <a:pt x="357174" y="185013"/>
                </a:lnTo>
                <a:lnTo>
                  <a:pt x="358394" y="186283"/>
                </a:lnTo>
                <a:lnTo>
                  <a:pt x="359892" y="187553"/>
                </a:lnTo>
                <a:lnTo>
                  <a:pt x="360768" y="186283"/>
                </a:lnTo>
                <a:lnTo>
                  <a:pt x="363753" y="186283"/>
                </a:lnTo>
                <a:lnTo>
                  <a:pt x="366941" y="185013"/>
                </a:lnTo>
                <a:lnTo>
                  <a:pt x="371614" y="183743"/>
                </a:lnTo>
                <a:lnTo>
                  <a:pt x="371614" y="182473"/>
                </a:lnTo>
                <a:lnTo>
                  <a:pt x="371614" y="181203"/>
                </a:lnTo>
                <a:lnTo>
                  <a:pt x="370052" y="181203"/>
                </a:lnTo>
                <a:lnTo>
                  <a:pt x="366255" y="178663"/>
                </a:lnTo>
                <a:lnTo>
                  <a:pt x="364769" y="177393"/>
                </a:lnTo>
                <a:lnTo>
                  <a:pt x="365036" y="176123"/>
                </a:lnTo>
                <a:lnTo>
                  <a:pt x="361581" y="176123"/>
                </a:lnTo>
                <a:lnTo>
                  <a:pt x="357466" y="174853"/>
                </a:lnTo>
                <a:lnTo>
                  <a:pt x="353949" y="173342"/>
                </a:lnTo>
                <a:lnTo>
                  <a:pt x="353949" y="176123"/>
                </a:lnTo>
                <a:lnTo>
                  <a:pt x="352590" y="177393"/>
                </a:lnTo>
                <a:lnTo>
                  <a:pt x="350570" y="177393"/>
                </a:lnTo>
                <a:lnTo>
                  <a:pt x="350570" y="176123"/>
                </a:lnTo>
                <a:lnTo>
                  <a:pt x="351383" y="174853"/>
                </a:lnTo>
                <a:lnTo>
                  <a:pt x="353402" y="174853"/>
                </a:lnTo>
                <a:lnTo>
                  <a:pt x="353949" y="176123"/>
                </a:lnTo>
                <a:lnTo>
                  <a:pt x="353949" y="173342"/>
                </a:lnTo>
                <a:lnTo>
                  <a:pt x="351574" y="172313"/>
                </a:lnTo>
                <a:lnTo>
                  <a:pt x="354622" y="171043"/>
                </a:lnTo>
                <a:lnTo>
                  <a:pt x="355295" y="171043"/>
                </a:lnTo>
                <a:lnTo>
                  <a:pt x="355295" y="168503"/>
                </a:lnTo>
                <a:lnTo>
                  <a:pt x="349351" y="167233"/>
                </a:lnTo>
                <a:lnTo>
                  <a:pt x="347599" y="169773"/>
                </a:lnTo>
                <a:lnTo>
                  <a:pt x="345821" y="171043"/>
                </a:lnTo>
                <a:lnTo>
                  <a:pt x="341236" y="172313"/>
                </a:lnTo>
                <a:lnTo>
                  <a:pt x="341236" y="169773"/>
                </a:lnTo>
                <a:lnTo>
                  <a:pt x="342519" y="169773"/>
                </a:lnTo>
                <a:lnTo>
                  <a:pt x="346710" y="168503"/>
                </a:lnTo>
                <a:lnTo>
                  <a:pt x="346976" y="167233"/>
                </a:lnTo>
                <a:lnTo>
                  <a:pt x="345821" y="165963"/>
                </a:lnTo>
                <a:lnTo>
                  <a:pt x="344741" y="164693"/>
                </a:lnTo>
                <a:lnTo>
                  <a:pt x="349211" y="164693"/>
                </a:lnTo>
                <a:lnTo>
                  <a:pt x="352183" y="162153"/>
                </a:lnTo>
                <a:lnTo>
                  <a:pt x="353669" y="160883"/>
                </a:lnTo>
                <a:lnTo>
                  <a:pt x="352590" y="160883"/>
                </a:lnTo>
                <a:lnTo>
                  <a:pt x="352183" y="159613"/>
                </a:lnTo>
                <a:lnTo>
                  <a:pt x="349478" y="159613"/>
                </a:lnTo>
                <a:lnTo>
                  <a:pt x="340690" y="158343"/>
                </a:lnTo>
                <a:lnTo>
                  <a:pt x="342455" y="155803"/>
                </a:lnTo>
                <a:lnTo>
                  <a:pt x="343535" y="153263"/>
                </a:lnTo>
                <a:lnTo>
                  <a:pt x="343789" y="153263"/>
                </a:lnTo>
                <a:lnTo>
                  <a:pt x="346443" y="154533"/>
                </a:lnTo>
                <a:lnTo>
                  <a:pt x="349084" y="157073"/>
                </a:lnTo>
                <a:lnTo>
                  <a:pt x="349211" y="155803"/>
                </a:lnTo>
                <a:lnTo>
                  <a:pt x="349885" y="154533"/>
                </a:lnTo>
                <a:lnTo>
                  <a:pt x="350367" y="153263"/>
                </a:lnTo>
                <a:lnTo>
                  <a:pt x="351243" y="151993"/>
                </a:lnTo>
                <a:lnTo>
                  <a:pt x="352463" y="153263"/>
                </a:lnTo>
                <a:lnTo>
                  <a:pt x="352869" y="151993"/>
                </a:lnTo>
                <a:lnTo>
                  <a:pt x="352869" y="150723"/>
                </a:lnTo>
                <a:lnTo>
                  <a:pt x="356577" y="150723"/>
                </a:lnTo>
                <a:lnTo>
                  <a:pt x="357593" y="149453"/>
                </a:lnTo>
                <a:lnTo>
                  <a:pt x="357593" y="146913"/>
                </a:lnTo>
                <a:lnTo>
                  <a:pt x="355104" y="145643"/>
                </a:lnTo>
                <a:lnTo>
                  <a:pt x="348945" y="145643"/>
                </a:lnTo>
                <a:lnTo>
                  <a:pt x="348678" y="144373"/>
                </a:lnTo>
                <a:lnTo>
                  <a:pt x="352120" y="141833"/>
                </a:lnTo>
                <a:lnTo>
                  <a:pt x="352323" y="141833"/>
                </a:lnTo>
                <a:lnTo>
                  <a:pt x="352056" y="140563"/>
                </a:lnTo>
                <a:lnTo>
                  <a:pt x="353136" y="139293"/>
                </a:lnTo>
                <a:lnTo>
                  <a:pt x="358698" y="136753"/>
                </a:lnTo>
                <a:lnTo>
                  <a:pt x="357657" y="134213"/>
                </a:lnTo>
                <a:lnTo>
                  <a:pt x="348538" y="134213"/>
                </a:lnTo>
                <a:lnTo>
                  <a:pt x="349529" y="132943"/>
                </a:lnTo>
                <a:lnTo>
                  <a:pt x="351510" y="130403"/>
                </a:lnTo>
                <a:lnTo>
                  <a:pt x="353809" y="127863"/>
                </a:lnTo>
                <a:lnTo>
                  <a:pt x="354076" y="126593"/>
                </a:lnTo>
                <a:lnTo>
                  <a:pt x="351917" y="124053"/>
                </a:lnTo>
                <a:lnTo>
                  <a:pt x="350761" y="125323"/>
                </a:lnTo>
                <a:lnTo>
                  <a:pt x="347726" y="127863"/>
                </a:lnTo>
                <a:lnTo>
                  <a:pt x="344208" y="132943"/>
                </a:lnTo>
                <a:lnTo>
                  <a:pt x="343789" y="132943"/>
                </a:lnTo>
                <a:lnTo>
                  <a:pt x="341769" y="129133"/>
                </a:lnTo>
                <a:lnTo>
                  <a:pt x="340690" y="127863"/>
                </a:lnTo>
                <a:lnTo>
                  <a:pt x="340017" y="127863"/>
                </a:lnTo>
                <a:lnTo>
                  <a:pt x="340017" y="172313"/>
                </a:lnTo>
                <a:lnTo>
                  <a:pt x="339750" y="172313"/>
                </a:lnTo>
                <a:lnTo>
                  <a:pt x="335292" y="176123"/>
                </a:lnTo>
                <a:lnTo>
                  <a:pt x="334187" y="176123"/>
                </a:lnTo>
                <a:lnTo>
                  <a:pt x="334187" y="174853"/>
                </a:lnTo>
                <a:lnTo>
                  <a:pt x="334187" y="173583"/>
                </a:lnTo>
                <a:lnTo>
                  <a:pt x="334187" y="171043"/>
                </a:lnTo>
                <a:lnTo>
                  <a:pt x="335953" y="171043"/>
                </a:lnTo>
                <a:lnTo>
                  <a:pt x="337312" y="172313"/>
                </a:lnTo>
                <a:lnTo>
                  <a:pt x="337718" y="172313"/>
                </a:lnTo>
                <a:lnTo>
                  <a:pt x="337718" y="171043"/>
                </a:lnTo>
                <a:lnTo>
                  <a:pt x="338264" y="171043"/>
                </a:lnTo>
                <a:lnTo>
                  <a:pt x="340017" y="172313"/>
                </a:lnTo>
                <a:lnTo>
                  <a:pt x="340017" y="127863"/>
                </a:lnTo>
                <a:lnTo>
                  <a:pt x="338658" y="127863"/>
                </a:lnTo>
                <a:lnTo>
                  <a:pt x="338391" y="128422"/>
                </a:lnTo>
                <a:lnTo>
                  <a:pt x="338391" y="151993"/>
                </a:lnTo>
                <a:lnTo>
                  <a:pt x="337997" y="151993"/>
                </a:lnTo>
                <a:lnTo>
                  <a:pt x="333375" y="155803"/>
                </a:lnTo>
                <a:lnTo>
                  <a:pt x="333057" y="156095"/>
                </a:lnTo>
                <a:lnTo>
                  <a:pt x="333057" y="169773"/>
                </a:lnTo>
                <a:lnTo>
                  <a:pt x="333057" y="171043"/>
                </a:lnTo>
                <a:lnTo>
                  <a:pt x="331355" y="171043"/>
                </a:lnTo>
                <a:lnTo>
                  <a:pt x="330149" y="172313"/>
                </a:lnTo>
                <a:lnTo>
                  <a:pt x="326364" y="172313"/>
                </a:lnTo>
                <a:lnTo>
                  <a:pt x="324739" y="171043"/>
                </a:lnTo>
                <a:lnTo>
                  <a:pt x="321970" y="168503"/>
                </a:lnTo>
                <a:lnTo>
                  <a:pt x="324662" y="169773"/>
                </a:lnTo>
                <a:lnTo>
                  <a:pt x="333057" y="169773"/>
                </a:lnTo>
                <a:lnTo>
                  <a:pt x="333057" y="156095"/>
                </a:lnTo>
                <a:lnTo>
                  <a:pt x="330555" y="158343"/>
                </a:lnTo>
                <a:lnTo>
                  <a:pt x="327177" y="159613"/>
                </a:lnTo>
                <a:lnTo>
                  <a:pt x="325882" y="160883"/>
                </a:lnTo>
                <a:lnTo>
                  <a:pt x="323646" y="160883"/>
                </a:lnTo>
                <a:lnTo>
                  <a:pt x="323646" y="162153"/>
                </a:lnTo>
                <a:lnTo>
                  <a:pt x="321754" y="162153"/>
                </a:lnTo>
                <a:lnTo>
                  <a:pt x="321271" y="160883"/>
                </a:lnTo>
                <a:lnTo>
                  <a:pt x="321462" y="159613"/>
                </a:lnTo>
                <a:lnTo>
                  <a:pt x="321830" y="157073"/>
                </a:lnTo>
                <a:lnTo>
                  <a:pt x="326364" y="157073"/>
                </a:lnTo>
                <a:lnTo>
                  <a:pt x="329666" y="158343"/>
                </a:lnTo>
                <a:lnTo>
                  <a:pt x="330682" y="157073"/>
                </a:lnTo>
                <a:lnTo>
                  <a:pt x="330682" y="154533"/>
                </a:lnTo>
                <a:lnTo>
                  <a:pt x="333375" y="154533"/>
                </a:lnTo>
                <a:lnTo>
                  <a:pt x="334187" y="153263"/>
                </a:lnTo>
                <a:lnTo>
                  <a:pt x="334187" y="151993"/>
                </a:lnTo>
                <a:lnTo>
                  <a:pt x="334594" y="150723"/>
                </a:lnTo>
                <a:lnTo>
                  <a:pt x="335813" y="150723"/>
                </a:lnTo>
                <a:lnTo>
                  <a:pt x="338391" y="151993"/>
                </a:lnTo>
                <a:lnTo>
                  <a:pt x="338391" y="128422"/>
                </a:lnTo>
                <a:lnTo>
                  <a:pt x="335000" y="135483"/>
                </a:lnTo>
                <a:lnTo>
                  <a:pt x="333590" y="141833"/>
                </a:lnTo>
                <a:lnTo>
                  <a:pt x="322834" y="150723"/>
                </a:lnTo>
                <a:lnTo>
                  <a:pt x="320751" y="149453"/>
                </a:lnTo>
                <a:lnTo>
                  <a:pt x="320649" y="148183"/>
                </a:lnTo>
                <a:lnTo>
                  <a:pt x="320725" y="141833"/>
                </a:lnTo>
                <a:lnTo>
                  <a:pt x="320814" y="139293"/>
                </a:lnTo>
                <a:lnTo>
                  <a:pt x="320471" y="136753"/>
                </a:lnTo>
                <a:lnTo>
                  <a:pt x="319328" y="136753"/>
                </a:lnTo>
                <a:lnTo>
                  <a:pt x="319049" y="134213"/>
                </a:lnTo>
                <a:lnTo>
                  <a:pt x="319189" y="131673"/>
                </a:lnTo>
                <a:lnTo>
                  <a:pt x="319595" y="129133"/>
                </a:lnTo>
                <a:lnTo>
                  <a:pt x="320128" y="127863"/>
                </a:lnTo>
                <a:lnTo>
                  <a:pt x="322834" y="126593"/>
                </a:lnTo>
                <a:lnTo>
                  <a:pt x="326021" y="126593"/>
                </a:lnTo>
                <a:lnTo>
                  <a:pt x="324319" y="131673"/>
                </a:lnTo>
                <a:lnTo>
                  <a:pt x="327240" y="132943"/>
                </a:lnTo>
                <a:lnTo>
                  <a:pt x="329539" y="129133"/>
                </a:lnTo>
                <a:lnTo>
                  <a:pt x="330682" y="127863"/>
                </a:lnTo>
                <a:lnTo>
                  <a:pt x="331901" y="127863"/>
                </a:lnTo>
                <a:lnTo>
                  <a:pt x="333057" y="129133"/>
                </a:lnTo>
                <a:lnTo>
                  <a:pt x="337718" y="129133"/>
                </a:lnTo>
                <a:lnTo>
                  <a:pt x="337718" y="127863"/>
                </a:lnTo>
                <a:lnTo>
                  <a:pt x="337718" y="126593"/>
                </a:lnTo>
                <a:lnTo>
                  <a:pt x="333070" y="121513"/>
                </a:lnTo>
                <a:lnTo>
                  <a:pt x="331901" y="120243"/>
                </a:lnTo>
                <a:lnTo>
                  <a:pt x="330415" y="121513"/>
                </a:lnTo>
                <a:lnTo>
                  <a:pt x="329196" y="120243"/>
                </a:lnTo>
                <a:lnTo>
                  <a:pt x="324739" y="120243"/>
                </a:lnTo>
                <a:lnTo>
                  <a:pt x="326898" y="117703"/>
                </a:lnTo>
                <a:lnTo>
                  <a:pt x="330415" y="118973"/>
                </a:lnTo>
                <a:lnTo>
                  <a:pt x="336219" y="120243"/>
                </a:lnTo>
                <a:lnTo>
                  <a:pt x="341503" y="120243"/>
                </a:lnTo>
                <a:lnTo>
                  <a:pt x="342099" y="117703"/>
                </a:lnTo>
                <a:lnTo>
                  <a:pt x="342366" y="117703"/>
                </a:lnTo>
                <a:lnTo>
                  <a:pt x="341769" y="116433"/>
                </a:lnTo>
                <a:lnTo>
                  <a:pt x="338531" y="116433"/>
                </a:lnTo>
                <a:lnTo>
                  <a:pt x="336905" y="113893"/>
                </a:lnTo>
                <a:lnTo>
                  <a:pt x="334187" y="113893"/>
                </a:lnTo>
                <a:lnTo>
                  <a:pt x="334187" y="112623"/>
                </a:lnTo>
                <a:lnTo>
                  <a:pt x="335813" y="111353"/>
                </a:lnTo>
                <a:lnTo>
                  <a:pt x="341236" y="107543"/>
                </a:lnTo>
                <a:lnTo>
                  <a:pt x="342188" y="106273"/>
                </a:lnTo>
                <a:lnTo>
                  <a:pt x="337921" y="106273"/>
                </a:lnTo>
                <a:lnTo>
                  <a:pt x="330200" y="110083"/>
                </a:lnTo>
                <a:lnTo>
                  <a:pt x="328587" y="112623"/>
                </a:lnTo>
                <a:lnTo>
                  <a:pt x="328523" y="111353"/>
                </a:lnTo>
                <a:lnTo>
                  <a:pt x="329336" y="108813"/>
                </a:lnTo>
                <a:lnTo>
                  <a:pt x="329145" y="107543"/>
                </a:lnTo>
                <a:lnTo>
                  <a:pt x="328523" y="106273"/>
                </a:lnTo>
                <a:lnTo>
                  <a:pt x="327240" y="106273"/>
                </a:lnTo>
                <a:lnTo>
                  <a:pt x="322567" y="113893"/>
                </a:lnTo>
                <a:lnTo>
                  <a:pt x="322567" y="117703"/>
                </a:lnTo>
                <a:lnTo>
                  <a:pt x="320268" y="117703"/>
                </a:lnTo>
                <a:lnTo>
                  <a:pt x="319328" y="118973"/>
                </a:lnTo>
                <a:lnTo>
                  <a:pt x="318046" y="120243"/>
                </a:lnTo>
                <a:lnTo>
                  <a:pt x="317842" y="120243"/>
                </a:lnTo>
                <a:lnTo>
                  <a:pt x="318922" y="110083"/>
                </a:lnTo>
                <a:lnTo>
                  <a:pt x="320001" y="108813"/>
                </a:lnTo>
                <a:lnTo>
                  <a:pt x="323138" y="105003"/>
                </a:lnTo>
                <a:lnTo>
                  <a:pt x="324180" y="103733"/>
                </a:lnTo>
                <a:lnTo>
                  <a:pt x="325183" y="102463"/>
                </a:lnTo>
                <a:lnTo>
                  <a:pt x="327177" y="99923"/>
                </a:lnTo>
                <a:lnTo>
                  <a:pt x="329603" y="96113"/>
                </a:lnTo>
                <a:lnTo>
                  <a:pt x="329603" y="92303"/>
                </a:lnTo>
                <a:lnTo>
                  <a:pt x="323646" y="94843"/>
                </a:lnTo>
                <a:lnTo>
                  <a:pt x="320548" y="102463"/>
                </a:lnTo>
                <a:lnTo>
                  <a:pt x="318376" y="101193"/>
                </a:lnTo>
                <a:lnTo>
                  <a:pt x="318846" y="94843"/>
                </a:lnTo>
                <a:lnTo>
                  <a:pt x="319125" y="89763"/>
                </a:lnTo>
                <a:lnTo>
                  <a:pt x="318782" y="88493"/>
                </a:lnTo>
                <a:lnTo>
                  <a:pt x="316763" y="85953"/>
                </a:lnTo>
                <a:lnTo>
                  <a:pt x="316763" y="209143"/>
                </a:lnTo>
                <a:lnTo>
                  <a:pt x="316763" y="210413"/>
                </a:lnTo>
                <a:lnTo>
                  <a:pt x="316217" y="211683"/>
                </a:lnTo>
                <a:lnTo>
                  <a:pt x="314058" y="211683"/>
                </a:lnTo>
                <a:lnTo>
                  <a:pt x="314058" y="210413"/>
                </a:lnTo>
                <a:lnTo>
                  <a:pt x="315658" y="209143"/>
                </a:lnTo>
                <a:lnTo>
                  <a:pt x="316763" y="209143"/>
                </a:lnTo>
                <a:lnTo>
                  <a:pt x="316763" y="85953"/>
                </a:lnTo>
                <a:lnTo>
                  <a:pt x="314325" y="83413"/>
                </a:lnTo>
                <a:lnTo>
                  <a:pt x="314172" y="85953"/>
                </a:lnTo>
                <a:lnTo>
                  <a:pt x="313893" y="98653"/>
                </a:lnTo>
                <a:lnTo>
                  <a:pt x="313778" y="105003"/>
                </a:lnTo>
                <a:lnTo>
                  <a:pt x="313575" y="104775"/>
                </a:lnTo>
                <a:lnTo>
                  <a:pt x="313575" y="151993"/>
                </a:lnTo>
                <a:lnTo>
                  <a:pt x="312686" y="153263"/>
                </a:lnTo>
                <a:lnTo>
                  <a:pt x="310134" y="149453"/>
                </a:lnTo>
                <a:lnTo>
                  <a:pt x="308889" y="148183"/>
                </a:lnTo>
                <a:lnTo>
                  <a:pt x="307352" y="146913"/>
                </a:lnTo>
                <a:lnTo>
                  <a:pt x="305181" y="146913"/>
                </a:lnTo>
                <a:lnTo>
                  <a:pt x="301980" y="143103"/>
                </a:lnTo>
                <a:lnTo>
                  <a:pt x="302780" y="141833"/>
                </a:lnTo>
                <a:lnTo>
                  <a:pt x="305765" y="141833"/>
                </a:lnTo>
                <a:lnTo>
                  <a:pt x="311200" y="145643"/>
                </a:lnTo>
                <a:lnTo>
                  <a:pt x="312013" y="148183"/>
                </a:lnTo>
                <a:lnTo>
                  <a:pt x="313575" y="151993"/>
                </a:lnTo>
                <a:lnTo>
                  <a:pt x="313575" y="104775"/>
                </a:lnTo>
                <a:lnTo>
                  <a:pt x="309422" y="99923"/>
                </a:lnTo>
                <a:lnTo>
                  <a:pt x="304482" y="94843"/>
                </a:lnTo>
                <a:lnTo>
                  <a:pt x="303796" y="94843"/>
                </a:lnTo>
                <a:lnTo>
                  <a:pt x="303860" y="99923"/>
                </a:lnTo>
                <a:lnTo>
                  <a:pt x="305828" y="103733"/>
                </a:lnTo>
                <a:lnTo>
                  <a:pt x="308343" y="106273"/>
                </a:lnTo>
                <a:lnTo>
                  <a:pt x="312305" y="110083"/>
                </a:lnTo>
                <a:lnTo>
                  <a:pt x="312839" y="111353"/>
                </a:lnTo>
                <a:lnTo>
                  <a:pt x="313169" y="121513"/>
                </a:lnTo>
                <a:lnTo>
                  <a:pt x="313169" y="132943"/>
                </a:lnTo>
                <a:lnTo>
                  <a:pt x="313067" y="138023"/>
                </a:lnTo>
                <a:lnTo>
                  <a:pt x="312953" y="139293"/>
                </a:lnTo>
                <a:lnTo>
                  <a:pt x="312013" y="139293"/>
                </a:lnTo>
                <a:lnTo>
                  <a:pt x="310527" y="135483"/>
                </a:lnTo>
                <a:lnTo>
                  <a:pt x="310273" y="134213"/>
                </a:lnTo>
                <a:lnTo>
                  <a:pt x="309753" y="131673"/>
                </a:lnTo>
                <a:lnTo>
                  <a:pt x="308851" y="129133"/>
                </a:lnTo>
                <a:lnTo>
                  <a:pt x="307886" y="127863"/>
                </a:lnTo>
                <a:lnTo>
                  <a:pt x="306908" y="127863"/>
                </a:lnTo>
                <a:lnTo>
                  <a:pt x="306171" y="125323"/>
                </a:lnTo>
                <a:lnTo>
                  <a:pt x="306171" y="124053"/>
                </a:lnTo>
                <a:lnTo>
                  <a:pt x="306908" y="124053"/>
                </a:lnTo>
                <a:lnTo>
                  <a:pt x="308229" y="125323"/>
                </a:lnTo>
                <a:lnTo>
                  <a:pt x="309664" y="126593"/>
                </a:lnTo>
                <a:lnTo>
                  <a:pt x="312013" y="130403"/>
                </a:lnTo>
                <a:lnTo>
                  <a:pt x="313169" y="132943"/>
                </a:lnTo>
                <a:lnTo>
                  <a:pt x="313169" y="121513"/>
                </a:lnTo>
                <a:lnTo>
                  <a:pt x="312839" y="124053"/>
                </a:lnTo>
                <a:lnTo>
                  <a:pt x="311340" y="122783"/>
                </a:lnTo>
                <a:lnTo>
                  <a:pt x="310794" y="121513"/>
                </a:lnTo>
                <a:lnTo>
                  <a:pt x="310794" y="120243"/>
                </a:lnTo>
                <a:lnTo>
                  <a:pt x="310248" y="118973"/>
                </a:lnTo>
                <a:lnTo>
                  <a:pt x="308965" y="118973"/>
                </a:lnTo>
                <a:lnTo>
                  <a:pt x="308444" y="116433"/>
                </a:lnTo>
                <a:lnTo>
                  <a:pt x="308444" y="113893"/>
                </a:lnTo>
                <a:lnTo>
                  <a:pt x="308444" y="108813"/>
                </a:lnTo>
                <a:lnTo>
                  <a:pt x="305485" y="106273"/>
                </a:lnTo>
                <a:lnTo>
                  <a:pt x="303707" y="108813"/>
                </a:lnTo>
                <a:lnTo>
                  <a:pt x="303123" y="110083"/>
                </a:lnTo>
                <a:lnTo>
                  <a:pt x="302895" y="111353"/>
                </a:lnTo>
                <a:lnTo>
                  <a:pt x="303123" y="111353"/>
                </a:lnTo>
                <a:lnTo>
                  <a:pt x="303758" y="113893"/>
                </a:lnTo>
                <a:lnTo>
                  <a:pt x="300380" y="112623"/>
                </a:lnTo>
                <a:lnTo>
                  <a:pt x="298145" y="110083"/>
                </a:lnTo>
                <a:lnTo>
                  <a:pt x="297268" y="108813"/>
                </a:lnTo>
                <a:lnTo>
                  <a:pt x="291884" y="108813"/>
                </a:lnTo>
                <a:lnTo>
                  <a:pt x="292442" y="111353"/>
                </a:lnTo>
                <a:lnTo>
                  <a:pt x="300863" y="121513"/>
                </a:lnTo>
                <a:lnTo>
                  <a:pt x="301104" y="122783"/>
                </a:lnTo>
                <a:lnTo>
                  <a:pt x="296570" y="124053"/>
                </a:lnTo>
                <a:lnTo>
                  <a:pt x="296037" y="124053"/>
                </a:lnTo>
                <a:lnTo>
                  <a:pt x="296456" y="126593"/>
                </a:lnTo>
                <a:lnTo>
                  <a:pt x="297091" y="129133"/>
                </a:lnTo>
                <a:lnTo>
                  <a:pt x="300278" y="129133"/>
                </a:lnTo>
                <a:lnTo>
                  <a:pt x="303974" y="125323"/>
                </a:lnTo>
                <a:lnTo>
                  <a:pt x="304520" y="132943"/>
                </a:lnTo>
                <a:lnTo>
                  <a:pt x="304317" y="134213"/>
                </a:lnTo>
                <a:lnTo>
                  <a:pt x="300278" y="131673"/>
                </a:lnTo>
                <a:lnTo>
                  <a:pt x="296392" y="129133"/>
                </a:lnTo>
                <a:lnTo>
                  <a:pt x="295579" y="129133"/>
                </a:lnTo>
                <a:lnTo>
                  <a:pt x="295579" y="132943"/>
                </a:lnTo>
                <a:lnTo>
                  <a:pt x="297332" y="135483"/>
                </a:lnTo>
                <a:lnTo>
                  <a:pt x="302247" y="139293"/>
                </a:lnTo>
                <a:lnTo>
                  <a:pt x="298056" y="139293"/>
                </a:lnTo>
                <a:lnTo>
                  <a:pt x="296570" y="143103"/>
                </a:lnTo>
                <a:lnTo>
                  <a:pt x="295757" y="143103"/>
                </a:lnTo>
                <a:lnTo>
                  <a:pt x="287972" y="138023"/>
                </a:lnTo>
                <a:lnTo>
                  <a:pt x="284162" y="135483"/>
                </a:lnTo>
                <a:lnTo>
                  <a:pt x="280479" y="134213"/>
                </a:lnTo>
                <a:lnTo>
                  <a:pt x="277291" y="134213"/>
                </a:lnTo>
                <a:lnTo>
                  <a:pt x="278815" y="139293"/>
                </a:lnTo>
                <a:lnTo>
                  <a:pt x="285673" y="143103"/>
                </a:lnTo>
                <a:lnTo>
                  <a:pt x="280835" y="143103"/>
                </a:lnTo>
                <a:lnTo>
                  <a:pt x="279146" y="144373"/>
                </a:lnTo>
                <a:lnTo>
                  <a:pt x="278168" y="146913"/>
                </a:lnTo>
                <a:lnTo>
                  <a:pt x="281114" y="148183"/>
                </a:lnTo>
                <a:lnTo>
                  <a:pt x="282841" y="148183"/>
                </a:lnTo>
                <a:lnTo>
                  <a:pt x="283451" y="146913"/>
                </a:lnTo>
                <a:lnTo>
                  <a:pt x="283946" y="146913"/>
                </a:lnTo>
                <a:lnTo>
                  <a:pt x="283946" y="149453"/>
                </a:lnTo>
                <a:lnTo>
                  <a:pt x="287616" y="149453"/>
                </a:lnTo>
                <a:lnTo>
                  <a:pt x="286385" y="150723"/>
                </a:lnTo>
                <a:lnTo>
                  <a:pt x="285140" y="150723"/>
                </a:lnTo>
                <a:lnTo>
                  <a:pt x="285381" y="151993"/>
                </a:lnTo>
                <a:lnTo>
                  <a:pt x="287439" y="153263"/>
                </a:lnTo>
                <a:lnTo>
                  <a:pt x="290144" y="154533"/>
                </a:lnTo>
                <a:lnTo>
                  <a:pt x="280250" y="157073"/>
                </a:lnTo>
                <a:lnTo>
                  <a:pt x="279095" y="158343"/>
                </a:lnTo>
                <a:lnTo>
                  <a:pt x="283248" y="162153"/>
                </a:lnTo>
                <a:lnTo>
                  <a:pt x="284441" y="162153"/>
                </a:lnTo>
                <a:lnTo>
                  <a:pt x="285788" y="160883"/>
                </a:lnTo>
                <a:lnTo>
                  <a:pt x="287972" y="159613"/>
                </a:lnTo>
                <a:lnTo>
                  <a:pt x="292100" y="160883"/>
                </a:lnTo>
                <a:lnTo>
                  <a:pt x="292100" y="163423"/>
                </a:lnTo>
                <a:lnTo>
                  <a:pt x="296799" y="163423"/>
                </a:lnTo>
                <a:lnTo>
                  <a:pt x="296799" y="162153"/>
                </a:lnTo>
                <a:lnTo>
                  <a:pt x="297992" y="160883"/>
                </a:lnTo>
                <a:lnTo>
                  <a:pt x="302069" y="160883"/>
                </a:lnTo>
                <a:lnTo>
                  <a:pt x="299199" y="163423"/>
                </a:lnTo>
                <a:lnTo>
                  <a:pt x="296900" y="165963"/>
                </a:lnTo>
                <a:lnTo>
                  <a:pt x="296659" y="165963"/>
                </a:lnTo>
                <a:lnTo>
                  <a:pt x="299605" y="168503"/>
                </a:lnTo>
                <a:lnTo>
                  <a:pt x="302679" y="167233"/>
                </a:lnTo>
                <a:lnTo>
                  <a:pt x="304749" y="164693"/>
                </a:lnTo>
                <a:lnTo>
                  <a:pt x="304850" y="165963"/>
                </a:lnTo>
                <a:lnTo>
                  <a:pt x="304482" y="167233"/>
                </a:lnTo>
                <a:lnTo>
                  <a:pt x="303860" y="169773"/>
                </a:lnTo>
                <a:lnTo>
                  <a:pt x="304139" y="171043"/>
                </a:lnTo>
                <a:lnTo>
                  <a:pt x="307428" y="171043"/>
                </a:lnTo>
                <a:lnTo>
                  <a:pt x="308508" y="169773"/>
                </a:lnTo>
                <a:lnTo>
                  <a:pt x="308571" y="168503"/>
                </a:lnTo>
                <a:lnTo>
                  <a:pt x="308889" y="168503"/>
                </a:lnTo>
                <a:lnTo>
                  <a:pt x="309753" y="171043"/>
                </a:lnTo>
                <a:lnTo>
                  <a:pt x="311035" y="168503"/>
                </a:lnTo>
                <a:lnTo>
                  <a:pt x="312953" y="164693"/>
                </a:lnTo>
                <a:lnTo>
                  <a:pt x="314452" y="168503"/>
                </a:lnTo>
                <a:lnTo>
                  <a:pt x="315201" y="169773"/>
                </a:lnTo>
                <a:lnTo>
                  <a:pt x="315544" y="172313"/>
                </a:lnTo>
                <a:lnTo>
                  <a:pt x="314985" y="172313"/>
                </a:lnTo>
                <a:lnTo>
                  <a:pt x="314579" y="173583"/>
                </a:lnTo>
                <a:lnTo>
                  <a:pt x="296799" y="173583"/>
                </a:lnTo>
                <a:lnTo>
                  <a:pt x="286562" y="167233"/>
                </a:lnTo>
                <a:lnTo>
                  <a:pt x="282740" y="167233"/>
                </a:lnTo>
                <a:lnTo>
                  <a:pt x="282740" y="169773"/>
                </a:lnTo>
                <a:lnTo>
                  <a:pt x="284226" y="171043"/>
                </a:lnTo>
                <a:lnTo>
                  <a:pt x="286016" y="172313"/>
                </a:lnTo>
                <a:lnTo>
                  <a:pt x="289153" y="173583"/>
                </a:lnTo>
                <a:lnTo>
                  <a:pt x="285140" y="173583"/>
                </a:lnTo>
                <a:lnTo>
                  <a:pt x="281051" y="172313"/>
                </a:lnTo>
                <a:lnTo>
                  <a:pt x="274256" y="168503"/>
                </a:lnTo>
                <a:lnTo>
                  <a:pt x="270383" y="164693"/>
                </a:lnTo>
                <a:lnTo>
                  <a:pt x="265087" y="164693"/>
                </a:lnTo>
                <a:lnTo>
                  <a:pt x="264452" y="167233"/>
                </a:lnTo>
                <a:lnTo>
                  <a:pt x="267042" y="169773"/>
                </a:lnTo>
                <a:lnTo>
                  <a:pt x="261480" y="169773"/>
                </a:lnTo>
                <a:lnTo>
                  <a:pt x="258127" y="171043"/>
                </a:lnTo>
                <a:lnTo>
                  <a:pt x="254965" y="171043"/>
                </a:lnTo>
                <a:lnTo>
                  <a:pt x="250621" y="173583"/>
                </a:lnTo>
                <a:lnTo>
                  <a:pt x="260083" y="177393"/>
                </a:lnTo>
                <a:lnTo>
                  <a:pt x="266915" y="177393"/>
                </a:lnTo>
                <a:lnTo>
                  <a:pt x="271678" y="176123"/>
                </a:lnTo>
                <a:lnTo>
                  <a:pt x="268363" y="178663"/>
                </a:lnTo>
                <a:lnTo>
                  <a:pt x="266369" y="178663"/>
                </a:lnTo>
                <a:lnTo>
                  <a:pt x="265226" y="181203"/>
                </a:lnTo>
                <a:lnTo>
                  <a:pt x="266026" y="185013"/>
                </a:lnTo>
                <a:lnTo>
                  <a:pt x="271081" y="183743"/>
                </a:lnTo>
                <a:lnTo>
                  <a:pt x="274320" y="179933"/>
                </a:lnTo>
                <a:lnTo>
                  <a:pt x="275767" y="178663"/>
                </a:lnTo>
                <a:lnTo>
                  <a:pt x="277850" y="177393"/>
                </a:lnTo>
                <a:lnTo>
                  <a:pt x="278904" y="177393"/>
                </a:lnTo>
                <a:lnTo>
                  <a:pt x="280568" y="178663"/>
                </a:lnTo>
                <a:lnTo>
                  <a:pt x="280339" y="178663"/>
                </a:lnTo>
                <a:lnTo>
                  <a:pt x="273913" y="181203"/>
                </a:lnTo>
                <a:lnTo>
                  <a:pt x="272719" y="183743"/>
                </a:lnTo>
                <a:lnTo>
                  <a:pt x="276199" y="185013"/>
                </a:lnTo>
                <a:lnTo>
                  <a:pt x="276758" y="185013"/>
                </a:lnTo>
                <a:lnTo>
                  <a:pt x="276466" y="186283"/>
                </a:lnTo>
                <a:lnTo>
                  <a:pt x="276110" y="187553"/>
                </a:lnTo>
                <a:lnTo>
                  <a:pt x="276656" y="187553"/>
                </a:lnTo>
                <a:lnTo>
                  <a:pt x="278498" y="188823"/>
                </a:lnTo>
                <a:lnTo>
                  <a:pt x="279260" y="188823"/>
                </a:lnTo>
                <a:lnTo>
                  <a:pt x="279260" y="187553"/>
                </a:lnTo>
                <a:lnTo>
                  <a:pt x="283070" y="185013"/>
                </a:lnTo>
                <a:lnTo>
                  <a:pt x="286651" y="185013"/>
                </a:lnTo>
                <a:lnTo>
                  <a:pt x="288277" y="183743"/>
                </a:lnTo>
                <a:lnTo>
                  <a:pt x="289699" y="182473"/>
                </a:lnTo>
                <a:lnTo>
                  <a:pt x="291020" y="181203"/>
                </a:lnTo>
                <a:lnTo>
                  <a:pt x="292100" y="181203"/>
                </a:lnTo>
                <a:lnTo>
                  <a:pt x="292100" y="182473"/>
                </a:lnTo>
                <a:lnTo>
                  <a:pt x="289610" y="185013"/>
                </a:lnTo>
                <a:lnTo>
                  <a:pt x="286562" y="186283"/>
                </a:lnTo>
                <a:lnTo>
                  <a:pt x="285140" y="187553"/>
                </a:lnTo>
                <a:lnTo>
                  <a:pt x="283946" y="188823"/>
                </a:lnTo>
                <a:lnTo>
                  <a:pt x="283946" y="191363"/>
                </a:lnTo>
                <a:lnTo>
                  <a:pt x="287540" y="191363"/>
                </a:lnTo>
                <a:lnTo>
                  <a:pt x="291884" y="187553"/>
                </a:lnTo>
                <a:lnTo>
                  <a:pt x="291376" y="190093"/>
                </a:lnTo>
                <a:lnTo>
                  <a:pt x="290410" y="193903"/>
                </a:lnTo>
                <a:lnTo>
                  <a:pt x="292823" y="193903"/>
                </a:lnTo>
                <a:lnTo>
                  <a:pt x="295148" y="190093"/>
                </a:lnTo>
                <a:lnTo>
                  <a:pt x="296659" y="187553"/>
                </a:lnTo>
                <a:lnTo>
                  <a:pt x="297383" y="187553"/>
                </a:lnTo>
                <a:lnTo>
                  <a:pt x="298958" y="190093"/>
                </a:lnTo>
                <a:lnTo>
                  <a:pt x="299313" y="190093"/>
                </a:lnTo>
                <a:lnTo>
                  <a:pt x="300189" y="188823"/>
                </a:lnTo>
                <a:lnTo>
                  <a:pt x="300736" y="187553"/>
                </a:lnTo>
                <a:lnTo>
                  <a:pt x="302107" y="186283"/>
                </a:lnTo>
                <a:lnTo>
                  <a:pt x="307987" y="187553"/>
                </a:lnTo>
                <a:lnTo>
                  <a:pt x="310108" y="186283"/>
                </a:lnTo>
                <a:lnTo>
                  <a:pt x="314325" y="183743"/>
                </a:lnTo>
                <a:lnTo>
                  <a:pt x="314413" y="181203"/>
                </a:lnTo>
                <a:lnTo>
                  <a:pt x="314579" y="177393"/>
                </a:lnTo>
                <a:lnTo>
                  <a:pt x="315404" y="179933"/>
                </a:lnTo>
                <a:lnTo>
                  <a:pt x="316064" y="182473"/>
                </a:lnTo>
                <a:lnTo>
                  <a:pt x="315544" y="183743"/>
                </a:lnTo>
                <a:lnTo>
                  <a:pt x="312013" y="186283"/>
                </a:lnTo>
                <a:lnTo>
                  <a:pt x="312013" y="212953"/>
                </a:lnTo>
                <a:lnTo>
                  <a:pt x="311467" y="214223"/>
                </a:lnTo>
                <a:lnTo>
                  <a:pt x="309664" y="214223"/>
                </a:lnTo>
                <a:lnTo>
                  <a:pt x="309664" y="212953"/>
                </a:lnTo>
                <a:lnTo>
                  <a:pt x="312013" y="212953"/>
                </a:lnTo>
                <a:lnTo>
                  <a:pt x="312013" y="186283"/>
                </a:lnTo>
                <a:lnTo>
                  <a:pt x="309753" y="188823"/>
                </a:lnTo>
                <a:lnTo>
                  <a:pt x="306171" y="191503"/>
                </a:lnTo>
                <a:lnTo>
                  <a:pt x="306171" y="215493"/>
                </a:lnTo>
                <a:lnTo>
                  <a:pt x="305638" y="216763"/>
                </a:lnTo>
                <a:lnTo>
                  <a:pt x="303796" y="216763"/>
                </a:lnTo>
                <a:lnTo>
                  <a:pt x="303796" y="215493"/>
                </a:lnTo>
                <a:lnTo>
                  <a:pt x="306171" y="215493"/>
                </a:lnTo>
                <a:lnTo>
                  <a:pt x="306171" y="191503"/>
                </a:lnTo>
                <a:lnTo>
                  <a:pt x="304647" y="192633"/>
                </a:lnTo>
                <a:lnTo>
                  <a:pt x="301459" y="194081"/>
                </a:lnTo>
                <a:lnTo>
                  <a:pt x="301459" y="215493"/>
                </a:lnTo>
                <a:lnTo>
                  <a:pt x="301459" y="218033"/>
                </a:lnTo>
                <a:lnTo>
                  <a:pt x="300050" y="219303"/>
                </a:lnTo>
                <a:lnTo>
                  <a:pt x="298259" y="219303"/>
                </a:lnTo>
                <a:lnTo>
                  <a:pt x="296456" y="220573"/>
                </a:lnTo>
                <a:lnTo>
                  <a:pt x="292074" y="220573"/>
                </a:lnTo>
                <a:lnTo>
                  <a:pt x="290931" y="220738"/>
                </a:lnTo>
                <a:lnTo>
                  <a:pt x="290931" y="290423"/>
                </a:lnTo>
                <a:lnTo>
                  <a:pt x="289509" y="291693"/>
                </a:lnTo>
                <a:lnTo>
                  <a:pt x="282841" y="295503"/>
                </a:lnTo>
                <a:lnTo>
                  <a:pt x="280479" y="296773"/>
                </a:lnTo>
                <a:lnTo>
                  <a:pt x="280479" y="294233"/>
                </a:lnTo>
                <a:lnTo>
                  <a:pt x="283159" y="292963"/>
                </a:lnTo>
                <a:lnTo>
                  <a:pt x="288505" y="290423"/>
                </a:lnTo>
                <a:lnTo>
                  <a:pt x="290931" y="290423"/>
                </a:lnTo>
                <a:lnTo>
                  <a:pt x="290931" y="220738"/>
                </a:lnTo>
                <a:lnTo>
                  <a:pt x="289153" y="220967"/>
                </a:lnTo>
                <a:lnTo>
                  <a:pt x="289153" y="249783"/>
                </a:lnTo>
                <a:lnTo>
                  <a:pt x="287108" y="252323"/>
                </a:lnTo>
                <a:lnTo>
                  <a:pt x="285927" y="253593"/>
                </a:lnTo>
                <a:lnTo>
                  <a:pt x="281990" y="254863"/>
                </a:lnTo>
                <a:lnTo>
                  <a:pt x="279260" y="255549"/>
                </a:lnTo>
                <a:lnTo>
                  <a:pt x="279260" y="291693"/>
                </a:lnTo>
                <a:lnTo>
                  <a:pt x="278498" y="292963"/>
                </a:lnTo>
                <a:lnTo>
                  <a:pt x="274586" y="291693"/>
                </a:lnTo>
                <a:lnTo>
                  <a:pt x="270560" y="291693"/>
                </a:lnTo>
                <a:lnTo>
                  <a:pt x="269976" y="292963"/>
                </a:lnTo>
                <a:lnTo>
                  <a:pt x="272834" y="298043"/>
                </a:lnTo>
                <a:lnTo>
                  <a:pt x="274586" y="300583"/>
                </a:lnTo>
                <a:lnTo>
                  <a:pt x="269278" y="300583"/>
                </a:lnTo>
                <a:lnTo>
                  <a:pt x="267347" y="303123"/>
                </a:lnTo>
                <a:lnTo>
                  <a:pt x="265760" y="304393"/>
                </a:lnTo>
                <a:lnTo>
                  <a:pt x="265099" y="304393"/>
                </a:lnTo>
                <a:lnTo>
                  <a:pt x="264325" y="303530"/>
                </a:lnTo>
                <a:lnTo>
                  <a:pt x="260921" y="303530"/>
                </a:lnTo>
                <a:lnTo>
                  <a:pt x="263436" y="302260"/>
                </a:lnTo>
                <a:lnTo>
                  <a:pt x="265087" y="300990"/>
                </a:lnTo>
                <a:lnTo>
                  <a:pt x="266839" y="299720"/>
                </a:lnTo>
                <a:lnTo>
                  <a:pt x="268135" y="295910"/>
                </a:lnTo>
                <a:lnTo>
                  <a:pt x="267830" y="295910"/>
                </a:lnTo>
                <a:lnTo>
                  <a:pt x="265061" y="298450"/>
                </a:lnTo>
                <a:lnTo>
                  <a:pt x="257314" y="299720"/>
                </a:lnTo>
                <a:lnTo>
                  <a:pt x="244233" y="299720"/>
                </a:lnTo>
                <a:lnTo>
                  <a:pt x="244233" y="318503"/>
                </a:lnTo>
                <a:lnTo>
                  <a:pt x="244132" y="319633"/>
                </a:lnTo>
                <a:lnTo>
                  <a:pt x="242557" y="320624"/>
                </a:lnTo>
                <a:lnTo>
                  <a:pt x="242557" y="460311"/>
                </a:lnTo>
                <a:lnTo>
                  <a:pt x="242252" y="460603"/>
                </a:lnTo>
                <a:lnTo>
                  <a:pt x="242227" y="459740"/>
                </a:lnTo>
                <a:lnTo>
                  <a:pt x="242557" y="460311"/>
                </a:lnTo>
                <a:lnTo>
                  <a:pt x="242557" y="320624"/>
                </a:lnTo>
                <a:lnTo>
                  <a:pt x="242100" y="320903"/>
                </a:lnTo>
                <a:lnTo>
                  <a:pt x="241541" y="321589"/>
                </a:lnTo>
                <a:lnTo>
                  <a:pt x="239141" y="322757"/>
                </a:lnTo>
                <a:lnTo>
                  <a:pt x="239141" y="462572"/>
                </a:lnTo>
                <a:lnTo>
                  <a:pt x="237858" y="463042"/>
                </a:lnTo>
                <a:lnTo>
                  <a:pt x="237858" y="462280"/>
                </a:lnTo>
                <a:lnTo>
                  <a:pt x="238887" y="462280"/>
                </a:lnTo>
                <a:lnTo>
                  <a:pt x="239141" y="462572"/>
                </a:lnTo>
                <a:lnTo>
                  <a:pt x="239141" y="322757"/>
                </a:lnTo>
                <a:lnTo>
                  <a:pt x="237782" y="323405"/>
                </a:lnTo>
                <a:lnTo>
                  <a:pt x="237782" y="463080"/>
                </a:lnTo>
                <a:lnTo>
                  <a:pt x="234086" y="464413"/>
                </a:lnTo>
                <a:lnTo>
                  <a:pt x="232613" y="464337"/>
                </a:lnTo>
                <a:lnTo>
                  <a:pt x="231152" y="463550"/>
                </a:lnTo>
                <a:lnTo>
                  <a:pt x="229133" y="459740"/>
                </a:lnTo>
                <a:lnTo>
                  <a:pt x="230136" y="458470"/>
                </a:lnTo>
                <a:lnTo>
                  <a:pt x="231152" y="457200"/>
                </a:lnTo>
                <a:lnTo>
                  <a:pt x="232156" y="455930"/>
                </a:lnTo>
                <a:lnTo>
                  <a:pt x="235889" y="459740"/>
                </a:lnTo>
                <a:lnTo>
                  <a:pt x="237477" y="461010"/>
                </a:lnTo>
                <a:lnTo>
                  <a:pt x="237782" y="463080"/>
                </a:lnTo>
                <a:lnTo>
                  <a:pt x="237782" y="323405"/>
                </a:lnTo>
                <a:lnTo>
                  <a:pt x="236855" y="323850"/>
                </a:lnTo>
                <a:lnTo>
                  <a:pt x="237109" y="321310"/>
                </a:lnTo>
                <a:lnTo>
                  <a:pt x="237718" y="316953"/>
                </a:lnTo>
                <a:lnTo>
                  <a:pt x="238874" y="317093"/>
                </a:lnTo>
                <a:lnTo>
                  <a:pt x="241833" y="317093"/>
                </a:lnTo>
                <a:lnTo>
                  <a:pt x="242570" y="317500"/>
                </a:lnTo>
                <a:lnTo>
                  <a:pt x="244233" y="318503"/>
                </a:lnTo>
                <a:lnTo>
                  <a:pt x="244233" y="299720"/>
                </a:lnTo>
                <a:lnTo>
                  <a:pt x="231851" y="299720"/>
                </a:lnTo>
                <a:lnTo>
                  <a:pt x="223367" y="297180"/>
                </a:lnTo>
                <a:lnTo>
                  <a:pt x="218859" y="295910"/>
                </a:lnTo>
                <a:lnTo>
                  <a:pt x="218668" y="294640"/>
                </a:lnTo>
                <a:lnTo>
                  <a:pt x="225018" y="294640"/>
                </a:lnTo>
                <a:lnTo>
                  <a:pt x="223634" y="289560"/>
                </a:lnTo>
                <a:lnTo>
                  <a:pt x="223812" y="289560"/>
                </a:lnTo>
                <a:lnTo>
                  <a:pt x="226009" y="290830"/>
                </a:lnTo>
                <a:lnTo>
                  <a:pt x="229146" y="293370"/>
                </a:lnTo>
                <a:lnTo>
                  <a:pt x="233502" y="294640"/>
                </a:lnTo>
                <a:lnTo>
                  <a:pt x="233502" y="293370"/>
                </a:lnTo>
                <a:lnTo>
                  <a:pt x="234835" y="292100"/>
                </a:lnTo>
                <a:lnTo>
                  <a:pt x="238036" y="293370"/>
                </a:lnTo>
                <a:lnTo>
                  <a:pt x="239318" y="293370"/>
                </a:lnTo>
                <a:lnTo>
                  <a:pt x="239318" y="292100"/>
                </a:lnTo>
                <a:lnTo>
                  <a:pt x="239318" y="290830"/>
                </a:lnTo>
                <a:lnTo>
                  <a:pt x="247777" y="290830"/>
                </a:lnTo>
                <a:lnTo>
                  <a:pt x="247624" y="290042"/>
                </a:lnTo>
                <a:lnTo>
                  <a:pt x="248754" y="290423"/>
                </a:lnTo>
                <a:lnTo>
                  <a:pt x="251599" y="287883"/>
                </a:lnTo>
                <a:lnTo>
                  <a:pt x="253568" y="287883"/>
                </a:lnTo>
                <a:lnTo>
                  <a:pt x="253568" y="292963"/>
                </a:lnTo>
                <a:lnTo>
                  <a:pt x="253987" y="292963"/>
                </a:lnTo>
                <a:lnTo>
                  <a:pt x="258127" y="291693"/>
                </a:lnTo>
                <a:lnTo>
                  <a:pt x="258419" y="291693"/>
                </a:lnTo>
                <a:lnTo>
                  <a:pt x="257149" y="295503"/>
                </a:lnTo>
                <a:lnTo>
                  <a:pt x="261747" y="295503"/>
                </a:lnTo>
                <a:lnTo>
                  <a:pt x="261747" y="298043"/>
                </a:lnTo>
                <a:lnTo>
                  <a:pt x="264210" y="296773"/>
                </a:lnTo>
                <a:lnTo>
                  <a:pt x="267347" y="292963"/>
                </a:lnTo>
                <a:lnTo>
                  <a:pt x="268592" y="291693"/>
                </a:lnTo>
                <a:lnTo>
                  <a:pt x="271081" y="289153"/>
                </a:lnTo>
                <a:lnTo>
                  <a:pt x="273265" y="287883"/>
                </a:lnTo>
                <a:lnTo>
                  <a:pt x="276047" y="290423"/>
                </a:lnTo>
                <a:lnTo>
                  <a:pt x="279260" y="291693"/>
                </a:lnTo>
                <a:lnTo>
                  <a:pt x="279260" y="255549"/>
                </a:lnTo>
                <a:lnTo>
                  <a:pt x="270675" y="257695"/>
                </a:lnTo>
                <a:lnTo>
                  <a:pt x="270675" y="277723"/>
                </a:lnTo>
                <a:lnTo>
                  <a:pt x="266344" y="278993"/>
                </a:lnTo>
                <a:lnTo>
                  <a:pt x="260769" y="280263"/>
                </a:lnTo>
                <a:lnTo>
                  <a:pt x="255181" y="280263"/>
                </a:lnTo>
                <a:lnTo>
                  <a:pt x="253174" y="278536"/>
                </a:lnTo>
                <a:lnTo>
                  <a:pt x="252945" y="278130"/>
                </a:lnTo>
                <a:lnTo>
                  <a:pt x="252704" y="278130"/>
                </a:lnTo>
                <a:lnTo>
                  <a:pt x="251244" y="276860"/>
                </a:lnTo>
                <a:lnTo>
                  <a:pt x="254241" y="276860"/>
                </a:lnTo>
                <a:lnTo>
                  <a:pt x="256286" y="274853"/>
                </a:lnTo>
                <a:lnTo>
                  <a:pt x="257403" y="275183"/>
                </a:lnTo>
                <a:lnTo>
                  <a:pt x="258508" y="274320"/>
                </a:lnTo>
                <a:lnTo>
                  <a:pt x="260743" y="274320"/>
                </a:lnTo>
                <a:lnTo>
                  <a:pt x="260083" y="275183"/>
                </a:lnTo>
                <a:lnTo>
                  <a:pt x="261988" y="277723"/>
                </a:lnTo>
                <a:lnTo>
                  <a:pt x="265061" y="276453"/>
                </a:lnTo>
                <a:lnTo>
                  <a:pt x="269494" y="275183"/>
                </a:lnTo>
                <a:lnTo>
                  <a:pt x="270675" y="277723"/>
                </a:lnTo>
                <a:lnTo>
                  <a:pt x="270675" y="257695"/>
                </a:lnTo>
                <a:lnTo>
                  <a:pt x="266738" y="258673"/>
                </a:lnTo>
                <a:lnTo>
                  <a:pt x="264248" y="258673"/>
                </a:lnTo>
                <a:lnTo>
                  <a:pt x="256159" y="253593"/>
                </a:lnTo>
                <a:lnTo>
                  <a:pt x="254228" y="253593"/>
                </a:lnTo>
                <a:lnTo>
                  <a:pt x="255320" y="257403"/>
                </a:lnTo>
                <a:lnTo>
                  <a:pt x="255892" y="258673"/>
                </a:lnTo>
                <a:lnTo>
                  <a:pt x="255841" y="258813"/>
                </a:lnTo>
                <a:lnTo>
                  <a:pt x="255612" y="259080"/>
                </a:lnTo>
                <a:lnTo>
                  <a:pt x="249415" y="259080"/>
                </a:lnTo>
                <a:lnTo>
                  <a:pt x="248754" y="258673"/>
                </a:lnTo>
                <a:lnTo>
                  <a:pt x="248145" y="258673"/>
                </a:lnTo>
                <a:lnTo>
                  <a:pt x="247332" y="257403"/>
                </a:lnTo>
                <a:lnTo>
                  <a:pt x="246227" y="257403"/>
                </a:lnTo>
                <a:lnTo>
                  <a:pt x="242531" y="259943"/>
                </a:lnTo>
                <a:lnTo>
                  <a:pt x="243332" y="260477"/>
                </a:lnTo>
                <a:lnTo>
                  <a:pt x="240042" y="261620"/>
                </a:lnTo>
                <a:lnTo>
                  <a:pt x="244068" y="257810"/>
                </a:lnTo>
                <a:lnTo>
                  <a:pt x="245592" y="256540"/>
                </a:lnTo>
                <a:lnTo>
                  <a:pt x="248653" y="254000"/>
                </a:lnTo>
                <a:lnTo>
                  <a:pt x="249301" y="251460"/>
                </a:lnTo>
                <a:lnTo>
                  <a:pt x="241173" y="256540"/>
                </a:lnTo>
                <a:lnTo>
                  <a:pt x="238213" y="256540"/>
                </a:lnTo>
                <a:lnTo>
                  <a:pt x="240487" y="254000"/>
                </a:lnTo>
                <a:lnTo>
                  <a:pt x="243713" y="250190"/>
                </a:lnTo>
                <a:lnTo>
                  <a:pt x="242443" y="247650"/>
                </a:lnTo>
                <a:lnTo>
                  <a:pt x="239090" y="251460"/>
                </a:lnTo>
                <a:lnTo>
                  <a:pt x="233984" y="255270"/>
                </a:lnTo>
                <a:lnTo>
                  <a:pt x="231482" y="256540"/>
                </a:lnTo>
                <a:lnTo>
                  <a:pt x="222605" y="257810"/>
                </a:lnTo>
                <a:lnTo>
                  <a:pt x="211747" y="256540"/>
                </a:lnTo>
                <a:lnTo>
                  <a:pt x="205613" y="254000"/>
                </a:lnTo>
                <a:lnTo>
                  <a:pt x="202552" y="252730"/>
                </a:lnTo>
                <a:lnTo>
                  <a:pt x="198678" y="248920"/>
                </a:lnTo>
                <a:lnTo>
                  <a:pt x="198678" y="247650"/>
                </a:lnTo>
                <a:lnTo>
                  <a:pt x="197866" y="245110"/>
                </a:lnTo>
                <a:lnTo>
                  <a:pt x="196900" y="243840"/>
                </a:lnTo>
                <a:lnTo>
                  <a:pt x="195732" y="242570"/>
                </a:lnTo>
                <a:lnTo>
                  <a:pt x="197624" y="242570"/>
                </a:lnTo>
                <a:lnTo>
                  <a:pt x="198716" y="243840"/>
                </a:lnTo>
                <a:lnTo>
                  <a:pt x="199720" y="246380"/>
                </a:lnTo>
                <a:lnTo>
                  <a:pt x="207441" y="246380"/>
                </a:lnTo>
                <a:lnTo>
                  <a:pt x="211023" y="247650"/>
                </a:lnTo>
                <a:lnTo>
                  <a:pt x="212813" y="247650"/>
                </a:lnTo>
                <a:lnTo>
                  <a:pt x="215519" y="248920"/>
                </a:lnTo>
                <a:lnTo>
                  <a:pt x="216103" y="247650"/>
                </a:lnTo>
                <a:lnTo>
                  <a:pt x="216103" y="242570"/>
                </a:lnTo>
                <a:lnTo>
                  <a:pt x="221030" y="245110"/>
                </a:lnTo>
                <a:lnTo>
                  <a:pt x="224574" y="247650"/>
                </a:lnTo>
                <a:lnTo>
                  <a:pt x="226275" y="247650"/>
                </a:lnTo>
                <a:lnTo>
                  <a:pt x="227037" y="246380"/>
                </a:lnTo>
                <a:lnTo>
                  <a:pt x="227596" y="246380"/>
                </a:lnTo>
                <a:lnTo>
                  <a:pt x="227152" y="245110"/>
                </a:lnTo>
                <a:lnTo>
                  <a:pt x="226034" y="243840"/>
                </a:lnTo>
                <a:lnTo>
                  <a:pt x="224332" y="242570"/>
                </a:lnTo>
                <a:lnTo>
                  <a:pt x="232803" y="242570"/>
                </a:lnTo>
                <a:lnTo>
                  <a:pt x="238582" y="243840"/>
                </a:lnTo>
                <a:lnTo>
                  <a:pt x="241528" y="243840"/>
                </a:lnTo>
                <a:lnTo>
                  <a:pt x="246430" y="242570"/>
                </a:lnTo>
                <a:lnTo>
                  <a:pt x="244360" y="240030"/>
                </a:lnTo>
                <a:lnTo>
                  <a:pt x="242227" y="237490"/>
                </a:lnTo>
                <a:lnTo>
                  <a:pt x="242227" y="240030"/>
                </a:lnTo>
                <a:lnTo>
                  <a:pt x="242227" y="242570"/>
                </a:lnTo>
                <a:lnTo>
                  <a:pt x="241173" y="242570"/>
                </a:lnTo>
                <a:lnTo>
                  <a:pt x="239522" y="240030"/>
                </a:lnTo>
                <a:lnTo>
                  <a:pt x="242227" y="240030"/>
                </a:lnTo>
                <a:lnTo>
                  <a:pt x="242227" y="237490"/>
                </a:lnTo>
                <a:lnTo>
                  <a:pt x="245745" y="236220"/>
                </a:lnTo>
                <a:lnTo>
                  <a:pt x="249974" y="234950"/>
                </a:lnTo>
                <a:lnTo>
                  <a:pt x="250444" y="233464"/>
                </a:lnTo>
                <a:lnTo>
                  <a:pt x="252387" y="234543"/>
                </a:lnTo>
                <a:lnTo>
                  <a:pt x="258178" y="234543"/>
                </a:lnTo>
                <a:lnTo>
                  <a:pt x="257911" y="235813"/>
                </a:lnTo>
                <a:lnTo>
                  <a:pt x="257759" y="237083"/>
                </a:lnTo>
                <a:lnTo>
                  <a:pt x="263321" y="237083"/>
                </a:lnTo>
                <a:lnTo>
                  <a:pt x="264071" y="238353"/>
                </a:lnTo>
                <a:lnTo>
                  <a:pt x="264134" y="242163"/>
                </a:lnTo>
                <a:lnTo>
                  <a:pt x="266433" y="239623"/>
                </a:lnTo>
                <a:lnTo>
                  <a:pt x="268262" y="237083"/>
                </a:lnTo>
                <a:lnTo>
                  <a:pt x="268732" y="237083"/>
                </a:lnTo>
                <a:lnTo>
                  <a:pt x="268732" y="239623"/>
                </a:lnTo>
                <a:lnTo>
                  <a:pt x="269278" y="240893"/>
                </a:lnTo>
                <a:lnTo>
                  <a:pt x="270535" y="239623"/>
                </a:lnTo>
                <a:lnTo>
                  <a:pt x="271589" y="240893"/>
                </a:lnTo>
                <a:lnTo>
                  <a:pt x="272834" y="243433"/>
                </a:lnTo>
                <a:lnTo>
                  <a:pt x="274142" y="245973"/>
                </a:lnTo>
                <a:lnTo>
                  <a:pt x="276110" y="245973"/>
                </a:lnTo>
                <a:lnTo>
                  <a:pt x="276923" y="247243"/>
                </a:lnTo>
                <a:lnTo>
                  <a:pt x="276923" y="249783"/>
                </a:lnTo>
                <a:lnTo>
                  <a:pt x="279895" y="249783"/>
                </a:lnTo>
                <a:lnTo>
                  <a:pt x="281457" y="251053"/>
                </a:lnTo>
                <a:lnTo>
                  <a:pt x="282194" y="252323"/>
                </a:lnTo>
                <a:lnTo>
                  <a:pt x="283603" y="253593"/>
                </a:lnTo>
                <a:lnTo>
                  <a:pt x="283870" y="253593"/>
                </a:lnTo>
                <a:lnTo>
                  <a:pt x="289153" y="249783"/>
                </a:lnTo>
                <a:lnTo>
                  <a:pt x="289153" y="220967"/>
                </a:lnTo>
                <a:lnTo>
                  <a:pt x="282651" y="221843"/>
                </a:lnTo>
                <a:lnTo>
                  <a:pt x="281647" y="221843"/>
                </a:lnTo>
                <a:lnTo>
                  <a:pt x="279793" y="218033"/>
                </a:lnTo>
                <a:lnTo>
                  <a:pt x="279260" y="216763"/>
                </a:lnTo>
                <a:lnTo>
                  <a:pt x="279260" y="215493"/>
                </a:lnTo>
                <a:lnTo>
                  <a:pt x="282435" y="215493"/>
                </a:lnTo>
                <a:lnTo>
                  <a:pt x="283171" y="216763"/>
                </a:lnTo>
                <a:lnTo>
                  <a:pt x="285572" y="219303"/>
                </a:lnTo>
                <a:lnTo>
                  <a:pt x="289509" y="219303"/>
                </a:lnTo>
                <a:lnTo>
                  <a:pt x="291655" y="216763"/>
                </a:lnTo>
                <a:lnTo>
                  <a:pt x="293636" y="215493"/>
                </a:lnTo>
                <a:lnTo>
                  <a:pt x="296367" y="215493"/>
                </a:lnTo>
                <a:lnTo>
                  <a:pt x="295008" y="216763"/>
                </a:lnTo>
                <a:lnTo>
                  <a:pt x="294601" y="218033"/>
                </a:lnTo>
                <a:lnTo>
                  <a:pt x="298145" y="218033"/>
                </a:lnTo>
                <a:lnTo>
                  <a:pt x="298526" y="216763"/>
                </a:lnTo>
                <a:lnTo>
                  <a:pt x="299516" y="215493"/>
                </a:lnTo>
                <a:lnTo>
                  <a:pt x="301459" y="215493"/>
                </a:lnTo>
                <a:lnTo>
                  <a:pt x="301459" y="194081"/>
                </a:lnTo>
                <a:lnTo>
                  <a:pt x="293420" y="197713"/>
                </a:lnTo>
                <a:lnTo>
                  <a:pt x="287807" y="195173"/>
                </a:lnTo>
                <a:lnTo>
                  <a:pt x="281559" y="192633"/>
                </a:lnTo>
                <a:lnTo>
                  <a:pt x="280746" y="192633"/>
                </a:lnTo>
                <a:lnTo>
                  <a:pt x="278612" y="191363"/>
                </a:lnTo>
                <a:lnTo>
                  <a:pt x="278904" y="193903"/>
                </a:lnTo>
                <a:lnTo>
                  <a:pt x="281330" y="196443"/>
                </a:lnTo>
                <a:lnTo>
                  <a:pt x="283108" y="198983"/>
                </a:lnTo>
                <a:lnTo>
                  <a:pt x="281686" y="197713"/>
                </a:lnTo>
                <a:lnTo>
                  <a:pt x="280250" y="196443"/>
                </a:lnTo>
                <a:lnTo>
                  <a:pt x="275882" y="196443"/>
                </a:lnTo>
                <a:lnTo>
                  <a:pt x="269773" y="193903"/>
                </a:lnTo>
                <a:lnTo>
                  <a:pt x="268439" y="193903"/>
                </a:lnTo>
                <a:lnTo>
                  <a:pt x="269748" y="197713"/>
                </a:lnTo>
                <a:lnTo>
                  <a:pt x="262585" y="197713"/>
                </a:lnTo>
                <a:lnTo>
                  <a:pt x="262242" y="196443"/>
                </a:lnTo>
                <a:lnTo>
                  <a:pt x="260794" y="195173"/>
                </a:lnTo>
                <a:lnTo>
                  <a:pt x="257048" y="197713"/>
                </a:lnTo>
                <a:lnTo>
                  <a:pt x="257048" y="201523"/>
                </a:lnTo>
                <a:lnTo>
                  <a:pt x="257619" y="202793"/>
                </a:lnTo>
                <a:lnTo>
                  <a:pt x="259499" y="201523"/>
                </a:lnTo>
                <a:lnTo>
                  <a:pt x="261874" y="201523"/>
                </a:lnTo>
                <a:lnTo>
                  <a:pt x="257784" y="205333"/>
                </a:lnTo>
                <a:lnTo>
                  <a:pt x="265061" y="205333"/>
                </a:lnTo>
                <a:lnTo>
                  <a:pt x="263791" y="209143"/>
                </a:lnTo>
                <a:lnTo>
                  <a:pt x="264210" y="209143"/>
                </a:lnTo>
                <a:lnTo>
                  <a:pt x="269049" y="207873"/>
                </a:lnTo>
                <a:lnTo>
                  <a:pt x="269455" y="209143"/>
                </a:lnTo>
                <a:lnTo>
                  <a:pt x="268363" y="212953"/>
                </a:lnTo>
                <a:lnTo>
                  <a:pt x="269113" y="212953"/>
                </a:lnTo>
                <a:lnTo>
                  <a:pt x="274891" y="210413"/>
                </a:lnTo>
                <a:lnTo>
                  <a:pt x="278498" y="214223"/>
                </a:lnTo>
                <a:lnTo>
                  <a:pt x="274866" y="218033"/>
                </a:lnTo>
                <a:lnTo>
                  <a:pt x="274447" y="218033"/>
                </a:lnTo>
                <a:lnTo>
                  <a:pt x="273913" y="216763"/>
                </a:lnTo>
                <a:lnTo>
                  <a:pt x="273608" y="215493"/>
                </a:lnTo>
                <a:lnTo>
                  <a:pt x="265391" y="215493"/>
                </a:lnTo>
                <a:lnTo>
                  <a:pt x="266065" y="216763"/>
                </a:lnTo>
                <a:lnTo>
                  <a:pt x="264033" y="216763"/>
                </a:lnTo>
                <a:lnTo>
                  <a:pt x="261099" y="215493"/>
                </a:lnTo>
                <a:lnTo>
                  <a:pt x="261023" y="218033"/>
                </a:lnTo>
                <a:lnTo>
                  <a:pt x="265468" y="220573"/>
                </a:lnTo>
                <a:lnTo>
                  <a:pt x="265938" y="221843"/>
                </a:lnTo>
                <a:lnTo>
                  <a:pt x="264820" y="226923"/>
                </a:lnTo>
                <a:lnTo>
                  <a:pt x="264655" y="226923"/>
                </a:lnTo>
                <a:lnTo>
                  <a:pt x="259422" y="222669"/>
                </a:lnTo>
                <a:lnTo>
                  <a:pt x="261607" y="220980"/>
                </a:lnTo>
                <a:lnTo>
                  <a:pt x="256311" y="219710"/>
                </a:lnTo>
                <a:lnTo>
                  <a:pt x="255854" y="219710"/>
                </a:lnTo>
                <a:lnTo>
                  <a:pt x="255854" y="226923"/>
                </a:lnTo>
                <a:lnTo>
                  <a:pt x="255104" y="226923"/>
                </a:lnTo>
                <a:lnTo>
                  <a:pt x="254139" y="226656"/>
                </a:lnTo>
                <a:lnTo>
                  <a:pt x="255054" y="226060"/>
                </a:lnTo>
                <a:lnTo>
                  <a:pt x="255333" y="225844"/>
                </a:lnTo>
                <a:lnTo>
                  <a:pt x="255854" y="226923"/>
                </a:lnTo>
                <a:lnTo>
                  <a:pt x="255854" y="219710"/>
                </a:lnTo>
                <a:lnTo>
                  <a:pt x="253352" y="219710"/>
                </a:lnTo>
                <a:lnTo>
                  <a:pt x="252387" y="219214"/>
                </a:lnTo>
                <a:lnTo>
                  <a:pt x="252387" y="230733"/>
                </a:lnTo>
                <a:lnTo>
                  <a:pt x="250736" y="232524"/>
                </a:lnTo>
                <a:lnTo>
                  <a:pt x="245338" y="232410"/>
                </a:lnTo>
                <a:lnTo>
                  <a:pt x="246024" y="231140"/>
                </a:lnTo>
                <a:lnTo>
                  <a:pt x="247434" y="230441"/>
                </a:lnTo>
                <a:lnTo>
                  <a:pt x="247904" y="230733"/>
                </a:lnTo>
                <a:lnTo>
                  <a:pt x="252387" y="230733"/>
                </a:lnTo>
                <a:lnTo>
                  <a:pt x="252387" y="219214"/>
                </a:lnTo>
                <a:lnTo>
                  <a:pt x="250926" y="218440"/>
                </a:lnTo>
                <a:lnTo>
                  <a:pt x="250926" y="217170"/>
                </a:lnTo>
                <a:lnTo>
                  <a:pt x="246976" y="217170"/>
                </a:lnTo>
                <a:lnTo>
                  <a:pt x="243484" y="218440"/>
                </a:lnTo>
                <a:lnTo>
                  <a:pt x="243141" y="218440"/>
                </a:lnTo>
                <a:lnTo>
                  <a:pt x="244030" y="217170"/>
                </a:lnTo>
                <a:lnTo>
                  <a:pt x="247573" y="212090"/>
                </a:lnTo>
                <a:lnTo>
                  <a:pt x="243382" y="212090"/>
                </a:lnTo>
                <a:lnTo>
                  <a:pt x="239090" y="214630"/>
                </a:lnTo>
                <a:lnTo>
                  <a:pt x="237096" y="215900"/>
                </a:lnTo>
                <a:lnTo>
                  <a:pt x="232727" y="217170"/>
                </a:lnTo>
                <a:lnTo>
                  <a:pt x="221983" y="217170"/>
                </a:lnTo>
                <a:lnTo>
                  <a:pt x="224472" y="215900"/>
                </a:lnTo>
                <a:lnTo>
                  <a:pt x="227279" y="214630"/>
                </a:lnTo>
                <a:lnTo>
                  <a:pt x="227596" y="213360"/>
                </a:lnTo>
                <a:lnTo>
                  <a:pt x="226275" y="208280"/>
                </a:lnTo>
                <a:lnTo>
                  <a:pt x="224040" y="208280"/>
                </a:lnTo>
                <a:lnTo>
                  <a:pt x="221373" y="210820"/>
                </a:lnTo>
                <a:lnTo>
                  <a:pt x="218668" y="212090"/>
                </a:lnTo>
                <a:lnTo>
                  <a:pt x="214249" y="213360"/>
                </a:lnTo>
                <a:lnTo>
                  <a:pt x="211556" y="213360"/>
                </a:lnTo>
                <a:lnTo>
                  <a:pt x="173228" y="196850"/>
                </a:lnTo>
                <a:lnTo>
                  <a:pt x="174028" y="196850"/>
                </a:lnTo>
                <a:lnTo>
                  <a:pt x="178435" y="199390"/>
                </a:lnTo>
                <a:lnTo>
                  <a:pt x="180682" y="200660"/>
                </a:lnTo>
                <a:lnTo>
                  <a:pt x="181254" y="200660"/>
                </a:lnTo>
                <a:lnTo>
                  <a:pt x="181305" y="196850"/>
                </a:lnTo>
                <a:lnTo>
                  <a:pt x="181330" y="195580"/>
                </a:lnTo>
                <a:lnTo>
                  <a:pt x="182829" y="198120"/>
                </a:lnTo>
                <a:lnTo>
                  <a:pt x="183667" y="199390"/>
                </a:lnTo>
                <a:lnTo>
                  <a:pt x="184886" y="200660"/>
                </a:lnTo>
                <a:lnTo>
                  <a:pt x="186372" y="199390"/>
                </a:lnTo>
                <a:lnTo>
                  <a:pt x="188607" y="199390"/>
                </a:lnTo>
                <a:lnTo>
                  <a:pt x="194246" y="203200"/>
                </a:lnTo>
                <a:lnTo>
                  <a:pt x="194335" y="199390"/>
                </a:lnTo>
                <a:lnTo>
                  <a:pt x="194335" y="196850"/>
                </a:lnTo>
                <a:lnTo>
                  <a:pt x="194805" y="195580"/>
                </a:lnTo>
                <a:lnTo>
                  <a:pt x="196659" y="199390"/>
                </a:lnTo>
                <a:lnTo>
                  <a:pt x="202158" y="201930"/>
                </a:lnTo>
                <a:lnTo>
                  <a:pt x="205181" y="201930"/>
                </a:lnTo>
                <a:lnTo>
                  <a:pt x="205994" y="200660"/>
                </a:lnTo>
                <a:lnTo>
                  <a:pt x="206108" y="196850"/>
                </a:lnTo>
                <a:lnTo>
                  <a:pt x="206184" y="195580"/>
                </a:lnTo>
                <a:lnTo>
                  <a:pt x="207746" y="200660"/>
                </a:lnTo>
                <a:lnTo>
                  <a:pt x="208521" y="201930"/>
                </a:lnTo>
                <a:lnTo>
                  <a:pt x="210896" y="201930"/>
                </a:lnTo>
                <a:lnTo>
                  <a:pt x="212572" y="203200"/>
                </a:lnTo>
                <a:lnTo>
                  <a:pt x="215023" y="204470"/>
                </a:lnTo>
                <a:lnTo>
                  <a:pt x="215925" y="204470"/>
                </a:lnTo>
                <a:lnTo>
                  <a:pt x="218630" y="200660"/>
                </a:lnTo>
                <a:lnTo>
                  <a:pt x="220078" y="199390"/>
                </a:lnTo>
                <a:lnTo>
                  <a:pt x="221424" y="200660"/>
                </a:lnTo>
                <a:lnTo>
                  <a:pt x="221576" y="199390"/>
                </a:lnTo>
                <a:lnTo>
                  <a:pt x="220738" y="195580"/>
                </a:lnTo>
                <a:lnTo>
                  <a:pt x="220154" y="193040"/>
                </a:lnTo>
                <a:lnTo>
                  <a:pt x="228815" y="196850"/>
                </a:lnTo>
                <a:lnTo>
                  <a:pt x="230276" y="195580"/>
                </a:lnTo>
                <a:lnTo>
                  <a:pt x="227685" y="193040"/>
                </a:lnTo>
                <a:lnTo>
                  <a:pt x="226174" y="190500"/>
                </a:lnTo>
                <a:lnTo>
                  <a:pt x="230873" y="190500"/>
                </a:lnTo>
                <a:lnTo>
                  <a:pt x="228536" y="187960"/>
                </a:lnTo>
                <a:lnTo>
                  <a:pt x="227152" y="185420"/>
                </a:lnTo>
                <a:lnTo>
                  <a:pt x="226606" y="184150"/>
                </a:lnTo>
                <a:lnTo>
                  <a:pt x="227393" y="184150"/>
                </a:lnTo>
                <a:lnTo>
                  <a:pt x="228142" y="182880"/>
                </a:lnTo>
                <a:lnTo>
                  <a:pt x="229895" y="184150"/>
                </a:lnTo>
                <a:lnTo>
                  <a:pt x="231267" y="185420"/>
                </a:lnTo>
                <a:lnTo>
                  <a:pt x="233502" y="187960"/>
                </a:lnTo>
                <a:lnTo>
                  <a:pt x="240842" y="187960"/>
                </a:lnTo>
                <a:lnTo>
                  <a:pt x="240411" y="186690"/>
                </a:lnTo>
                <a:lnTo>
                  <a:pt x="237604" y="182880"/>
                </a:lnTo>
                <a:lnTo>
                  <a:pt x="238760" y="181610"/>
                </a:lnTo>
                <a:lnTo>
                  <a:pt x="243624" y="181610"/>
                </a:lnTo>
                <a:lnTo>
                  <a:pt x="246329" y="180340"/>
                </a:lnTo>
                <a:lnTo>
                  <a:pt x="248221" y="179070"/>
                </a:lnTo>
                <a:lnTo>
                  <a:pt x="250520" y="176530"/>
                </a:lnTo>
                <a:lnTo>
                  <a:pt x="251675" y="175260"/>
                </a:lnTo>
                <a:lnTo>
                  <a:pt x="239420" y="175260"/>
                </a:lnTo>
                <a:lnTo>
                  <a:pt x="236372" y="176530"/>
                </a:lnTo>
                <a:lnTo>
                  <a:pt x="236118" y="175260"/>
                </a:lnTo>
                <a:lnTo>
                  <a:pt x="237807" y="173990"/>
                </a:lnTo>
                <a:lnTo>
                  <a:pt x="240944" y="170180"/>
                </a:lnTo>
                <a:lnTo>
                  <a:pt x="238760" y="170180"/>
                </a:lnTo>
                <a:lnTo>
                  <a:pt x="227037" y="177800"/>
                </a:lnTo>
                <a:lnTo>
                  <a:pt x="223367" y="179070"/>
                </a:lnTo>
                <a:lnTo>
                  <a:pt x="226275" y="175260"/>
                </a:lnTo>
                <a:lnTo>
                  <a:pt x="227761" y="172720"/>
                </a:lnTo>
                <a:lnTo>
                  <a:pt x="222923" y="175260"/>
                </a:lnTo>
                <a:lnTo>
                  <a:pt x="222529" y="172720"/>
                </a:lnTo>
                <a:lnTo>
                  <a:pt x="228739" y="166370"/>
                </a:lnTo>
                <a:lnTo>
                  <a:pt x="224790" y="167640"/>
                </a:lnTo>
                <a:lnTo>
                  <a:pt x="211188" y="179070"/>
                </a:lnTo>
                <a:lnTo>
                  <a:pt x="210070" y="179070"/>
                </a:lnTo>
                <a:lnTo>
                  <a:pt x="206679" y="177800"/>
                </a:lnTo>
                <a:lnTo>
                  <a:pt x="199898" y="175260"/>
                </a:lnTo>
                <a:lnTo>
                  <a:pt x="189191" y="172720"/>
                </a:lnTo>
                <a:lnTo>
                  <a:pt x="186817" y="171450"/>
                </a:lnTo>
                <a:lnTo>
                  <a:pt x="182054" y="168910"/>
                </a:lnTo>
                <a:lnTo>
                  <a:pt x="180416" y="165100"/>
                </a:lnTo>
                <a:lnTo>
                  <a:pt x="179870" y="163830"/>
                </a:lnTo>
                <a:lnTo>
                  <a:pt x="178600" y="161290"/>
                </a:lnTo>
                <a:lnTo>
                  <a:pt x="184010" y="161290"/>
                </a:lnTo>
                <a:lnTo>
                  <a:pt x="185902" y="162560"/>
                </a:lnTo>
                <a:lnTo>
                  <a:pt x="186334" y="163830"/>
                </a:lnTo>
                <a:lnTo>
                  <a:pt x="186715" y="165100"/>
                </a:lnTo>
                <a:lnTo>
                  <a:pt x="188404" y="166370"/>
                </a:lnTo>
                <a:lnTo>
                  <a:pt x="192963" y="166370"/>
                </a:lnTo>
                <a:lnTo>
                  <a:pt x="192328" y="163830"/>
                </a:lnTo>
                <a:lnTo>
                  <a:pt x="191579" y="161290"/>
                </a:lnTo>
                <a:lnTo>
                  <a:pt x="191922" y="161290"/>
                </a:lnTo>
                <a:lnTo>
                  <a:pt x="194894" y="165100"/>
                </a:lnTo>
                <a:lnTo>
                  <a:pt x="196761" y="166370"/>
                </a:lnTo>
                <a:lnTo>
                  <a:pt x="199720" y="168910"/>
                </a:lnTo>
                <a:lnTo>
                  <a:pt x="204393" y="168910"/>
                </a:lnTo>
                <a:lnTo>
                  <a:pt x="204698" y="167640"/>
                </a:lnTo>
                <a:lnTo>
                  <a:pt x="203390" y="161290"/>
                </a:lnTo>
                <a:lnTo>
                  <a:pt x="202869" y="158750"/>
                </a:lnTo>
                <a:lnTo>
                  <a:pt x="206286" y="157480"/>
                </a:lnTo>
                <a:lnTo>
                  <a:pt x="212242" y="165100"/>
                </a:lnTo>
                <a:lnTo>
                  <a:pt x="220421" y="166370"/>
                </a:lnTo>
                <a:lnTo>
                  <a:pt x="220459" y="163830"/>
                </a:lnTo>
                <a:lnTo>
                  <a:pt x="218325" y="161290"/>
                </a:lnTo>
                <a:lnTo>
                  <a:pt x="215722" y="160020"/>
                </a:lnTo>
                <a:lnTo>
                  <a:pt x="213321" y="157480"/>
                </a:lnTo>
                <a:lnTo>
                  <a:pt x="212115" y="156210"/>
                </a:lnTo>
                <a:lnTo>
                  <a:pt x="211632" y="154940"/>
                </a:lnTo>
                <a:lnTo>
                  <a:pt x="215023" y="154940"/>
                </a:lnTo>
                <a:lnTo>
                  <a:pt x="216535" y="156210"/>
                </a:lnTo>
                <a:lnTo>
                  <a:pt x="216966" y="157480"/>
                </a:lnTo>
                <a:lnTo>
                  <a:pt x="217449" y="158750"/>
                </a:lnTo>
                <a:lnTo>
                  <a:pt x="218363" y="160020"/>
                </a:lnTo>
                <a:lnTo>
                  <a:pt x="219710" y="158750"/>
                </a:lnTo>
                <a:lnTo>
                  <a:pt x="220624" y="158750"/>
                </a:lnTo>
                <a:lnTo>
                  <a:pt x="221640" y="160020"/>
                </a:lnTo>
                <a:lnTo>
                  <a:pt x="223774" y="161290"/>
                </a:lnTo>
                <a:lnTo>
                  <a:pt x="229577" y="161290"/>
                </a:lnTo>
                <a:lnTo>
                  <a:pt x="226872" y="158750"/>
                </a:lnTo>
                <a:lnTo>
                  <a:pt x="224180" y="157480"/>
                </a:lnTo>
                <a:lnTo>
                  <a:pt x="230403" y="154940"/>
                </a:lnTo>
                <a:lnTo>
                  <a:pt x="233006" y="153670"/>
                </a:lnTo>
                <a:lnTo>
                  <a:pt x="234899" y="153670"/>
                </a:lnTo>
                <a:lnTo>
                  <a:pt x="234086" y="152400"/>
                </a:lnTo>
                <a:lnTo>
                  <a:pt x="228536" y="149860"/>
                </a:lnTo>
                <a:lnTo>
                  <a:pt x="237629" y="151130"/>
                </a:lnTo>
                <a:lnTo>
                  <a:pt x="240487" y="149860"/>
                </a:lnTo>
                <a:lnTo>
                  <a:pt x="241795" y="148590"/>
                </a:lnTo>
                <a:lnTo>
                  <a:pt x="244983" y="146050"/>
                </a:lnTo>
                <a:lnTo>
                  <a:pt x="242709" y="143510"/>
                </a:lnTo>
                <a:lnTo>
                  <a:pt x="229298" y="143510"/>
                </a:lnTo>
                <a:lnTo>
                  <a:pt x="229895" y="142240"/>
                </a:lnTo>
                <a:lnTo>
                  <a:pt x="231724" y="139700"/>
                </a:lnTo>
                <a:lnTo>
                  <a:pt x="226339" y="139700"/>
                </a:lnTo>
                <a:lnTo>
                  <a:pt x="220319" y="142240"/>
                </a:lnTo>
                <a:lnTo>
                  <a:pt x="212928" y="146050"/>
                </a:lnTo>
                <a:lnTo>
                  <a:pt x="211531" y="146050"/>
                </a:lnTo>
                <a:lnTo>
                  <a:pt x="213156" y="142240"/>
                </a:lnTo>
                <a:lnTo>
                  <a:pt x="212648" y="140970"/>
                </a:lnTo>
                <a:lnTo>
                  <a:pt x="209740" y="140970"/>
                </a:lnTo>
                <a:lnTo>
                  <a:pt x="209207" y="139700"/>
                </a:lnTo>
                <a:lnTo>
                  <a:pt x="210718" y="135890"/>
                </a:lnTo>
                <a:lnTo>
                  <a:pt x="210223" y="135890"/>
                </a:lnTo>
                <a:lnTo>
                  <a:pt x="205397" y="138430"/>
                </a:lnTo>
                <a:lnTo>
                  <a:pt x="202298" y="139700"/>
                </a:lnTo>
                <a:lnTo>
                  <a:pt x="201955" y="138430"/>
                </a:lnTo>
                <a:lnTo>
                  <a:pt x="203377" y="133350"/>
                </a:lnTo>
                <a:lnTo>
                  <a:pt x="200914" y="132080"/>
                </a:lnTo>
                <a:lnTo>
                  <a:pt x="198818" y="135890"/>
                </a:lnTo>
                <a:lnTo>
                  <a:pt x="195757" y="138430"/>
                </a:lnTo>
                <a:lnTo>
                  <a:pt x="187248" y="142240"/>
                </a:lnTo>
                <a:lnTo>
                  <a:pt x="185864" y="142240"/>
                </a:lnTo>
                <a:lnTo>
                  <a:pt x="180657" y="140970"/>
                </a:lnTo>
                <a:lnTo>
                  <a:pt x="175856" y="139700"/>
                </a:lnTo>
                <a:lnTo>
                  <a:pt x="175260" y="138430"/>
                </a:lnTo>
                <a:lnTo>
                  <a:pt x="177317" y="137160"/>
                </a:lnTo>
                <a:lnTo>
                  <a:pt x="178625" y="137160"/>
                </a:lnTo>
                <a:lnTo>
                  <a:pt x="179793" y="135890"/>
                </a:lnTo>
                <a:lnTo>
                  <a:pt x="179793" y="132080"/>
                </a:lnTo>
                <a:lnTo>
                  <a:pt x="165989" y="132080"/>
                </a:lnTo>
                <a:lnTo>
                  <a:pt x="163842" y="129540"/>
                </a:lnTo>
                <a:lnTo>
                  <a:pt x="163817" y="139700"/>
                </a:lnTo>
                <a:lnTo>
                  <a:pt x="163817" y="151130"/>
                </a:lnTo>
                <a:lnTo>
                  <a:pt x="163728" y="151688"/>
                </a:lnTo>
                <a:lnTo>
                  <a:pt x="163728" y="160020"/>
                </a:lnTo>
                <a:lnTo>
                  <a:pt x="163728" y="162560"/>
                </a:lnTo>
                <a:lnTo>
                  <a:pt x="163004" y="165100"/>
                </a:lnTo>
                <a:lnTo>
                  <a:pt x="162636" y="163830"/>
                </a:lnTo>
                <a:lnTo>
                  <a:pt x="162598" y="160020"/>
                </a:lnTo>
                <a:lnTo>
                  <a:pt x="162737" y="158750"/>
                </a:lnTo>
                <a:lnTo>
                  <a:pt x="163220" y="158750"/>
                </a:lnTo>
                <a:lnTo>
                  <a:pt x="163728" y="160020"/>
                </a:lnTo>
                <a:lnTo>
                  <a:pt x="163728" y="151688"/>
                </a:lnTo>
                <a:lnTo>
                  <a:pt x="163614" y="152400"/>
                </a:lnTo>
                <a:lnTo>
                  <a:pt x="160312" y="148590"/>
                </a:lnTo>
                <a:lnTo>
                  <a:pt x="160401" y="146050"/>
                </a:lnTo>
                <a:lnTo>
                  <a:pt x="160553" y="142240"/>
                </a:lnTo>
                <a:lnTo>
                  <a:pt x="160604" y="140970"/>
                </a:lnTo>
                <a:lnTo>
                  <a:pt x="160743" y="137160"/>
                </a:lnTo>
                <a:lnTo>
                  <a:pt x="163144" y="137160"/>
                </a:lnTo>
                <a:lnTo>
                  <a:pt x="163817" y="139700"/>
                </a:lnTo>
                <a:lnTo>
                  <a:pt x="163817" y="129527"/>
                </a:lnTo>
                <a:lnTo>
                  <a:pt x="160680" y="127000"/>
                </a:lnTo>
                <a:lnTo>
                  <a:pt x="157607" y="115570"/>
                </a:lnTo>
                <a:lnTo>
                  <a:pt x="159207" y="114300"/>
                </a:lnTo>
                <a:lnTo>
                  <a:pt x="160820" y="113030"/>
                </a:lnTo>
                <a:lnTo>
                  <a:pt x="161518" y="116840"/>
                </a:lnTo>
                <a:lnTo>
                  <a:pt x="161023" y="120650"/>
                </a:lnTo>
                <a:lnTo>
                  <a:pt x="160870" y="120650"/>
                </a:lnTo>
                <a:lnTo>
                  <a:pt x="162128" y="124460"/>
                </a:lnTo>
                <a:lnTo>
                  <a:pt x="166319" y="129540"/>
                </a:lnTo>
                <a:lnTo>
                  <a:pt x="167411" y="130810"/>
                </a:lnTo>
                <a:lnTo>
                  <a:pt x="170141" y="128270"/>
                </a:lnTo>
                <a:lnTo>
                  <a:pt x="171132" y="125730"/>
                </a:lnTo>
                <a:lnTo>
                  <a:pt x="171373" y="120650"/>
                </a:lnTo>
                <a:lnTo>
                  <a:pt x="171551" y="120650"/>
                </a:lnTo>
                <a:lnTo>
                  <a:pt x="173228" y="127000"/>
                </a:lnTo>
                <a:lnTo>
                  <a:pt x="176999" y="130810"/>
                </a:lnTo>
                <a:lnTo>
                  <a:pt x="184035" y="130810"/>
                </a:lnTo>
                <a:lnTo>
                  <a:pt x="182727" y="128270"/>
                </a:lnTo>
                <a:lnTo>
                  <a:pt x="180835" y="124460"/>
                </a:lnTo>
                <a:lnTo>
                  <a:pt x="180835" y="123190"/>
                </a:lnTo>
                <a:lnTo>
                  <a:pt x="182727" y="124460"/>
                </a:lnTo>
                <a:lnTo>
                  <a:pt x="184137" y="124460"/>
                </a:lnTo>
                <a:lnTo>
                  <a:pt x="184137" y="123190"/>
                </a:lnTo>
                <a:lnTo>
                  <a:pt x="184785" y="121920"/>
                </a:lnTo>
                <a:lnTo>
                  <a:pt x="186372" y="121920"/>
                </a:lnTo>
                <a:lnTo>
                  <a:pt x="187045" y="123190"/>
                </a:lnTo>
                <a:lnTo>
                  <a:pt x="187045" y="127000"/>
                </a:lnTo>
                <a:lnTo>
                  <a:pt x="195541" y="133350"/>
                </a:lnTo>
                <a:lnTo>
                  <a:pt x="197307" y="133350"/>
                </a:lnTo>
                <a:lnTo>
                  <a:pt x="198031" y="132080"/>
                </a:lnTo>
                <a:lnTo>
                  <a:pt x="198678" y="130810"/>
                </a:lnTo>
                <a:lnTo>
                  <a:pt x="198678" y="128270"/>
                </a:lnTo>
                <a:lnTo>
                  <a:pt x="199301" y="127000"/>
                </a:lnTo>
                <a:lnTo>
                  <a:pt x="201028" y="127000"/>
                </a:lnTo>
                <a:lnTo>
                  <a:pt x="201295" y="125730"/>
                </a:lnTo>
                <a:lnTo>
                  <a:pt x="200266" y="123190"/>
                </a:lnTo>
                <a:lnTo>
                  <a:pt x="201079" y="124460"/>
                </a:lnTo>
                <a:lnTo>
                  <a:pt x="204050" y="128270"/>
                </a:lnTo>
                <a:lnTo>
                  <a:pt x="205816" y="129540"/>
                </a:lnTo>
                <a:lnTo>
                  <a:pt x="206387" y="128270"/>
                </a:lnTo>
                <a:lnTo>
                  <a:pt x="206959" y="128270"/>
                </a:lnTo>
                <a:lnTo>
                  <a:pt x="208864" y="127000"/>
                </a:lnTo>
                <a:lnTo>
                  <a:pt x="210667" y="127000"/>
                </a:lnTo>
                <a:lnTo>
                  <a:pt x="214579" y="125730"/>
                </a:lnTo>
                <a:lnTo>
                  <a:pt x="220421" y="123190"/>
                </a:lnTo>
                <a:lnTo>
                  <a:pt x="220421" y="121920"/>
                </a:lnTo>
                <a:lnTo>
                  <a:pt x="218490" y="120650"/>
                </a:lnTo>
                <a:lnTo>
                  <a:pt x="213766" y="118110"/>
                </a:lnTo>
                <a:lnTo>
                  <a:pt x="211975" y="116840"/>
                </a:lnTo>
                <a:lnTo>
                  <a:pt x="212115" y="115570"/>
                </a:lnTo>
                <a:lnTo>
                  <a:pt x="212305" y="114300"/>
                </a:lnTo>
                <a:lnTo>
                  <a:pt x="202907" y="114300"/>
                </a:lnTo>
                <a:lnTo>
                  <a:pt x="200456" y="113030"/>
                </a:lnTo>
                <a:lnTo>
                  <a:pt x="198437" y="111988"/>
                </a:lnTo>
                <a:lnTo>
                  <a:pt x="198437" y="114300"/>
                </a:lnTo>
                <a:lnTo>
                  <a:pt x="197942" y="114300"/>
                </a:lnTo>
                <a:lnTo>
                  <a:pt x="196761" y="116840"/>
                </a:lnTo>
                <a:lnTo>
                  <a:pt x="194335" y="116840"/>
                </a:lnTo>
                <a:lnTo>
                  <a:pt x="194335" y="114300"/>
                </a:lnTo>
                <a:lnTo>
                  <a:pt x="195275" y="113030"/>
                </a:lnTo>
                <a:lnTo>
                  <a:pt x="197764" y="113030"/>
                </a:lnTo>
                <a:lnTo>
                  <a:pt x="198437" y="114300"/>
                </a:lnTo>
                <a:lnTo>
                  <a:pt x="198437" y="111988"/>
                </a:lnTo>
                <a:lnTo>
                  <a:pt x="195541" y="110490"/>
                </a:lnTo>
                <a:lnTo>
                  <a:pt x="199301" y="109220"/>
                </a:lnTo>
                <a:lnTo>
                  <a:pt x="200101" y="107950"/>
                </a:lnTo>
                <a:lnTo>
                  <a:pt x="200101" y="104140"/>
                </a:lnTo>
                <a:lnTo>
                  <a:pt x="192862" y="104140"/>
                </a:lnTo>
                <a:lnTo>
                  <a:pt x="188366" y="107950"/>
                </a:lnTo>
                <a:lnTo>
                  <a:pt x="182727" y="109220"/>
                </a:lnTo>
                <a:lnTo>
                  <a:pt x="182727" y="107950"/>
                </a:lnTo>
                <a:lnTo>
                  <a:pt x="182727" y="106680"/>
                </a:lnTo>
                <a:lnTo>
                  <a:pt x="184353" y="105410"/>
                </a:lnTo>
                <a:lnTo>
                  <a:pt x="186410" y="105410"/>
                </a:lnTo>
                <a:lnTo>
                  <a:pt x="189522" y="104140"/>
                </a:lnTo>
                <a:lnTo>
                  <a:pt x="189852" y="104140"/>
                </a:lnTo>
                <a:lnTo>
                  <a:pt x="188404" y="102870"/>
                </a:lnTo>
                <a:lnTo>
                  <a:pt x="186994" y="100330"/>
                </a:lnTo>
                <a:lnTo>
                  <a:pt x="192633" y="100330"/>
                </a:lnTo>
                <a:lnTo>
                  <a:pt x="196278" y="97790"/>
                </a:lnTo>
                <a:lnTo>
                  <a:pt x="198107" y="96520"/>
                </a:lnTo>
                <a:lnTo>
                  <a:pt x="196303" y="93980"/>
                </a:lnTo>
                <a:lnTo>
                  <a:pt x="192938" y="93980"/>
                </a:lnTo>
                <a:lnTo>
                  <a:pt x="182029" y="92710"/>
                </a:lnTo>
                <a:lnTo>
                  <a:pt x="185597" y="86360"/>
                </a:lnTo>
                <a:lnTo>
                  <a:pt x="185940" y="86360"/>
                </a:lnTo>
                <a:lnTo>
                  <a:pt x="189153" y="87630"/>
                </a:lnTo>
                <a:lnTo>
                  <a:pt x="192392" y="90170"/>
                </a:lnTo>
                <a:lnTo>
                  <a:pt x="192633" y="90170"/>
                </a:lnTo>
                <a:lnTo>
                  <a:pt x="193548" y="87630"/>
                </a:lnTo>
                <a:lnTo>
                  <a:pt x="193789" y="86360"/>
                </a:lnTo>
                <a:lnTo>
                  <a:pt x="194043" y="85090"/>
                </a:lnTo>
                <a:lnTo>
                  <a:pt x="197192" y="85090"/>
                </a:lnTo>
                <a:lnTo>
                  <a:pt x="197192" y="83820"/>
                </a:lnTo>
                <a:lnTo>
                  <a:pt x="198526" y="82550"/>
                </a:lnTo>
                <a:lnTo>
                  <a:pt x="201726" y="82550"/>
                </a:lnTo>
                <a:lnTo>
                  <a:pt x="203009" y="81280"/>
                </a:lnTo>
                <a:lnTo>
                  <a:pt x="203009" y="78740"/>
                </a:lnTo>
                <a:lnTo>
                  <a:pt x="199936" y="77470"/>
                </a:lnTo>
                <a:lnTo>
                  <a:pt x="192328" y="77470"/>
                </a:lnTo>
                <a:lnTo>
                  <a:pt x="191922" y="74930"/>
                </a:lnTo>
                <a:lnTo>
                  <a:pt x="194983" y="73660"/>
                </a:lnTo>
                <a:lnTo>
                  <a:pt x="196176" y="72390"/>
                </a:lnTo>
                <a:lnTo>
                  <a:pt x="196850" y="72390"/>
                </a:lnTo>
                <a:lnTo>
                  <a:pt x="196138" y="71120"/>
                </a:lnTo>
                <a:lnTo>
                  <a:pt x="197459" y="69850"/>
                </a:lnTo>
                <a:lnTo>
                  <a:pt x="199453" y="68580"/>
                </a:lnTo>
                <a:lnTo>
                  <a:pt x="204317" y="66040"/>
                </a:lnTo>
                <a:lnTo>
                  <a:pt x="203136" y="63500"/>
                </a:lnTo>
                <a:lnTo>
                  <a:pt x="191770" y="63500"/>
                </a:lnTo>
                <a:lnTo>
                  <a:pt x="193611" y="60960"/>
                </a:lnTo>
                <a:lnTo>
                  <a:pt x="195465" y="58420"/>
                </a:lnTo>
                <a:lnTo>
                  <a:pt x="198323" y="54610"/>
                </a:lnTo>
                <a:lnTo>
                  <a:pt x="198716" y="53340"/>
                </a:lnTo>
                <a:lnTo>
                  <a:pt x="195948" y="50800"/>
                </a:lnTo>
                <a:lnTo>
                  <a:pt x="194513" y="50800"/>
                </a:lnTo>
                <a:lnTo>
                  <a:pt x="186334" y="59690"/>
                </a:lnTo>
                <a:lnTo>
                  <a:pt x="185864" y="60960"/>
                </a:lnTo>
                <a:lnTo>
                  <a:pt x="183400" y="55880"/>
                </a:lnTo>
                <a:lnTo>
                  <a:pt x="182029" y="54610"/>
                </a:lnTo>
                <a:lnTo>
                  <a:pt x="181165" y="54610"/>
                </a:lnTo>
                <a:lnTo>
                  <a:pt x="181165" y="109220"/>
                </a:lnTo>
                <a:lnTo>
                  <a:pt x="180835" y="110490"/>
                </a:lnTo>
                <a:lnTo>
                  <a:pt x="175209" y="114300"/>
                </a:lnTo>
                <a:lnTo>
                  <a:pt x="173964" y="114300"/>
                </a:lnTo>
                <a:lnTo>
                  <a:pt x="173964" y="113030"/>
                </a:lnTo>
                <a:lnTo>
                  <a:pt x="173964" y="111760"/>
                </a:lnTo>
                <a:lnTo>
                  <a:pt x="173964" y="109220"/>
                </a:lnTo>
                <a:lnTo>
                  <a:pt x="174104" y="107950"/>
                </a:lnTo>
                <a:lnTo>
                  <a:pt x="175475" y="107950"/>
                </a:lnTo>
                <a:lnTo>
                  <a:pt x="176149" y="109220"/>
                </a:lnTo>
                <a:lnTo>
                  <a:pt x="177787" y="110490"/>
                </a:lnTo>
                <a:lnTo>
                  <a:pt x="178333" y="110490"/>
                </a:lnTo>
                <a:lnTo>
                  <a:pt x="178333" y="107950"/>
                </a:lnTo>
                <a:lnTo>
                  <a:pt x="179971" y="107950"/>
                </a:lnTo>
                <a:lnTo>
                  <a:pt x="181165" y="109220"/>
                </a:lnTo>
                <a:lnTo>
                  <a:pt x="181165" y="54610"/>
                </a:lnTo>
                <a:lnTo>
                  <a:pt x="179514" y="54610"/>
                </a:lnTo>
                <a:lnTo>
                  <a:pt x="179171" y="55283"/>
                </a:lnTo>
                <a:lnTo>
                  <a:pt x="179171" y="83820"/>
                </a:lnTo>
                <a:lnTo>
                  <a:pt x="178625" y="85090"/>
                </a:lnTo>
                <a:lnTo>
                  <a:pt x="173012" y="90170"/>
                </a:lnTo>
                <a:lnTo>
                  <a:pt x="172516" y="90525"/>
                </a:lnTo>
                <a:lnTo>
                  <a:pt x="172516" y="106680"/>
                </a:lnTo>
                <a:lnTo>
                  <a:pt x="172516" y="107950"/>
                </a:lnTo>
                <a:lnTo>
                  <a:pt x="171907" y="109220"/>
                </a:lnTo>
                <a:lnTo>
                  <a:pt x="168897" y="109220"/>
                </a:lnTo>
                <a:lnTo>
                  <a:pt x="166624" y="110490"/>
                </a:lnTo>
                <a:lnTo>
                  <a:pt x="164160" y="109220"/>
                </a:lnTo>
                <a:lnTo>
                  <a:pt x="162191" y="107950"/>
                </a:lnTo>
                <a:lnTo>
                  <a:pt x="158750" y="104140"/>
                </a:lnTo>
                <a:lnTo>
                  <a:pt x="162128" y="106680"/>
                </a:lnTo>
                <a:lnTo>
                  <a:pt x="164033" y="106680"/>
                </a:lnTo>
                <a:lnTo>
                  <a:pt x="167132" y="107950"/>
                </a:lnTo>
                <a:lnTo>
                  <a:pt x="170992" y="106680"/>
                </a:lnTo>
                <a:lnTo>
                  <a:pt x="172516" y="106680"/>
                </a:lnTo>
                <a:lnTo>
                  <a:pt x="172516" y="90525"/>
                </a:lnTo>
                <a:lnTo>
                  <a:pt x="169405" y="92710"/>
                </a:lnTo>
                <a:lnTo>
                  <a:pt x="165163" y="95250"/>
                </a:lnTo>
                <a:lnTo>
                  <a:pt x="160909" y="95250"/>
                </a:lnTo>
                <a:lnTo>
                  <a:pt x="160909" y="96520"/>
                </a:lnTo>
                <a:lnTo>
                  <a:pt x="160172" y="97790"/>
                </a:lnTo>
                <a:lnTo>
                  <a:pt x="158470" y="97790"/>
                </a:lnTo>
                <a:lnTo>
                  <a:pt x="158216" y="96520"/>
                </a:lnTo>
                <a:lnTo>
                  <a:pt x="157962" y="95250"/>
                </a:lnTo>
                <a:lnTo>
                  <a:pt x="158229" y="93980"/>
                </a:lnTo>
                <a:lnTo>
                  <a:pt x="158610" y="91440"/>
                </a:lnTo>
                <a:lnTo>
                  <a:pt x="169646" y="91440"/>
                </a:lnTo>
                <a:lnTo>
                  <a:pt x="169646" y="87630"/>
                </a:lnTo>
                <a:lnTo>
                  <a:pt x="172986" y="87630"/>
                </a:lnTo>
                <a:lnTo>
                  <a:pt x="173964" y="86360"/>
                </a:lnTo>
                <a:lnTo>
                  <a:pt x="173964" y="85090"/>
                </a:lnTo>
                <a:lnTo>
                  <a:pt x="173964" y="83820"/>
                </a:lnTo>
                <a:lnTo>
                  <a:pt x="179171" y="83820"/>
                </a:lnTo>
                <a:lnTo>
                  <a:pt x="179171" y="55283"/>
                </a:lnTo>
                <a:lnTo>
                  <a:pt x="174942" y="63500"/>
                </a:lnTo>
                <a:lnTo>
                  <a:pt x="173228" y="72390"/>
                </a:lnTo>
                <a:lnTo>
                  <a:pt x="159829" y="83820"/>
                </a:lnTo>
                <a:lnTo>
                  <a:pt x="157835" y="82550"/>
                </a:lnTo>
                <a:lnTo>
                  <a:pt x="157264" y="81280"/>
                </a:lnTo>
                <a:lnTo>
                  <a:pt x="157060" y="78740"/>
                </a:lnTo>
                <a:lnTo>
                  <a:pt x="157175" y="72390"/>
                </a:lnTo>
                <a:lnTo>
                  <a:pt x="157289" y="69850"/>
                </a:lnTo>
                <a:lnTo>
                  <a:pt x="157340" y="68580"/>
                </a:lnTo>
                <a:lnTo>
                  <a:pt x="156921" y="64770"/>
                </a:lnTo>
                <a:lnTo>
                  <a:pt x="155498" y="64770"/>
                </a:lnTo>
                <a:lnTo>
                  <a:pt x="155130" y="63500"/>
                </a:lnTo>
                <a:lnTo>
                  <a:pt x="155371" y="59690"/>
                </a:lnTo>
                <a:lnTo>
                  <a:pt x="155778" y="55880"/>
                </a:lnTo>
                <a:lnTo>
                  <a:pt x="156476" y="54610"/>
                </a:lnTo>
                <a:lnTo>
                  <a:pt x="163385" y="52070"/>
                </a:lnTo>
                <a:lnTo>
                  <a:pt x="163817" y="53340"/>
                </a:lnTo>
                <a:lnTo>
                  <a:pt x="163118" y="54610"/>
                </a:lnTo>
                <a:lnTo>
                  <a:pt x="161759" y="59690"/>
                </a:lnTo>
                <a:lnTo>
                  <a:pt x="165303" y="60960"/>
                </a:lnTo>
                <a:lnTo>
                  <a:pt x="168148" y="57150"/>
                </a:lnTo>
                <a:lnTo>
                  <a:pt x="169646" y="54610"/>
                </a:lnTo>
                <a:lnTo>
                  <a:pt x="171018" y="53340"/>
                </a:lnTo>
                <a:lnTo>
                  <a:pt x="172542" y="55880"/>
                </a:lnTo>
                <a:lnTo>
                  <a:pt x="178333" y="55880"/>
                </a:lnTo>
                <a:lnTo>
                  <a:pt x="178333" y="53340"/>
                </a:lnTo>
                <a:lnTo>
                  <a:pt x="178333" y="52070"/>
                </a:lnTo>
                <a:lnTo>
                  <a:pt x="176898" y="50800"/>
                </a:lnTo>
                <a:lnTo>
                  <a:pt x="175450" y="49530"/>
                </a:lnTo>
                <a:lnTo>
                  <a:pt x="171132" y="45720"/>
                </a:lnTo>
                <a:lnTo>
                  <a:pt x="166344" y="45720"/>
                </a:lnTo>
                <a:lnTo>
                  <a:pt x="162280" y="44450"/>
                </a:lnTo>
                <a:lnTo>
                  <a:pt x="164896" y="41910"/>
                </a:lnTo>
                <a:lnTo>
                  <a:pt x="169265" y="43180"/>
                </a:lnTo>
                <a:lnTo>
                  <a:pt x="176530" y="44450"/>
                </a:lnTo>
                <a:lnTo>
                  <a:pt x="183095" y="44450"/>
                </a:lnTo>
                <a:lnTo>
                  <a:pt x="183781" y="43180"/>
                </a:lnTo>
                <a:lnTo>
                  <a:pt x="184111" y="41910"/>
                </a:lnTo>
                <a:lnTo>
                  <a:pt x="183400" y="40640"/>
                </a:lnTo>
                <a:lnTo>
                  <a:pt x="181063" y="40640"/>
                </a:lnTo>
                <a:lnTo>
                  <a:pt x="179336" y="39370"/>
                </a:lnTo>
                <a:lnTo>
                  <a:pt x="178333" y="38100"/>
                </a:lnTo>
                <a:lnTo>
                  <a:pt x="177342" y="36830"/>
                </a:lnTo>
                <a:lnTo>
                  <a:pt x="175260" y="36830"/>
                </a:lnTo>
                <a:lnTo>
                  <a:pt x="174536" y="38100"/>
                </a:lnTo>
                <a:lnTo>
                  <a:pt x="173964" y="38100"/>
                </a:lnTo>
                <a:lnTo>
                  <a:pt x="173964" y="35560"/>
                </a:lnTo>
                <a:lnTo>
                  <a:pt x="175958" y="34290"/>
                </a:lnTo>
                <a:lnTo>
                  <a:pt x="182727" y="29210"/>
                </a:lnTo>
                <a:lnTo>
                  <a:pt x="183946" y="27940"/>
                </a:lnTo>
                <a:lnTo>
                  <a:pt x="178562" y="27940"/>
                </a:lnTo>
                <a:lnTo>
                  <a:pt x="169024" y="31750"/>
                </a:lnTo>
                <a:lnTo>
                  <a:pt x="167779" y="34290"/>
                </a:lnTo>
                <a:lnTo>
                  <a:pt x="167005" y="35560"/>
                </a:lnTo>
                <a:lnTo>
                  <a:pt x="166865" y="34290"/>
                </a:lnTo>
                <a:lnTo>
                  <a:pt x="167411" y="33020"/>
                </a:lnTo>
                <a:lnTo>
                  <a:pt x="167868" y="30480"/>
                </a:lnTo>
                <a:lnTo>
                  <a:pt x="167678" y="29210"/>
                </a:lnTo>
                <a:lnTo>
                  <a:pt x="166890" y="27940"/>
                </a:lnTo>
                <a:lnTo>
                  <a:pt x="165303" y="27940"/>
                </a:lnTo>
                <a:lnTo>
                  <a:pt x="159486" y="36830"/>
                </a:lnTo>
                <a:lnTo>
                  <a:pt x="159486" y="41910"/>
                </a:lnTo>
                <a:lnTo>
                  <a:pt x="158470" y="41910"/>
                </a:lnTo>
                <a:lnTo>
                  <a:pt x="157962" y="40640"/>
                </a:lnTo>
                <a:lnTo>
                  <a:pt x="156654" y="41910"/>
                </a:lnTo>
                <a:lnTo>
                  <a:pt x="155524" y="43180"/>
                </a:lnTo>
                <a:lnTo>
                  <a:pt x="153847" y="45720"/>
                </a:lnTo>
                <a:lnTo>
                  <a:pt x="153670" y="44450"/>
                </a:lnTo>
                <a:lnTo>
                  <a:pt x="162953" y="22860"/>
                </a:lnTo>
                <a:lnTo>
                  <a:pt x="165163" y="20320"/>
                </a:lnTo>
                <a:lnTo>
                  <a:pt x="168186" y="15240"/>
                </a:lnTo>
                <a:lnTo>
                  <a:pt x="168186" y="10160"/>
                </a:lnTo>
                <a:lnTo>
                  <a:pt x="160870" y="12700"/>
                </a:lnTo>
                <a:lnTo>
                  <a:pt x="156959" y="22860"/>
                </a:lnTo>
                <a:lnTo>
                  <a:pt x="154355" y="21590"/>
                </a:lnTo>
                <a:lnTo>
                  <a:pt x="155257" y="7620"/>
                </a:lnTo>
                <a:lnTo>
                  <a:pt x="154749" y="5080"/>
                </a:lnTo>
                <a:lnTo>
                  <a:pt x="152323" y="2540"/>
                </a:lnTo>
                <a:lnTo>
                  <a:pt x="152222" y="156210"/>
                </a:lnTo>
                <a:lnTo>
                  <a:pt x="152222" y="157480"/>
                </a:lnTo>
                <a:lnTo>
                  <a:pt x="151536" y="158750"/>
                </a:lnTo>
                <a:lnTo>
                  <a:pt x="148869" y="158750"/>
                </a:lnTo>
                <a:lnTo>
                  <a:pt x="148869" y="157480"/>
                </a:lnTo>
                <a:lnTo>
                  <a:pt x="150736" y="156210"/>
                </a:lnTo>
                <a:lnTo>
                  <a:pt x="152222" y="156210"/>
                </a:lnTo>
                <a:lnTo>
                  <a:pt x="152222" y="2463"/>
                </a:lnTo>
                <a:lnTo>
                  <a:pt x="149275" y="0"/>
                </a:lnTo>
                <a:lnTo>
                  <a:pt x="149034" y="5080"/>
                </a:lnTo>
                <a:lnTo>
                  <a:pt x="148767" y="15240"/>
                </a:lnTo>
                <a:lnTo>
                  <a:pt x="148564" y="25400"/>
                </a:lnTo>
                <a:lnTo>
                  <a:pt x="148297" y="25158"/>
                </a:lnTo>
                <a:lnTo>
                  <a:pt x="148297" y="83820"/>
                </a:lnTo>
                <a:lnTo>
                  <a:pt x="147256" y="85090"/>
                </a:lnTo>
                <a:lnTo>
                  <a:pt x="142557" y="80010"/>
                </a:lnTo>
                <a:lnTo>
                  <a:pt x="140589" y="78740"/>
                </a:lnTo>
                <a:lnTo>
                  <a:pt x="137896" y="78740"/>
                </a:lnTo>
                <a:lnTo>
                  <a:pt x="133934" y="72390"/>
                </a:lnTo>
                <a:lnTo>
                  <a:pt x="138671" y="72390"/>
                </a:lnTo>
                <a:lnTo>
                  <a:pt x="145389" y="76200"/>
                </a:lnTo>
                <a:lnTo>
                  <a:pt x="148297" y="83820"/>
                </a:lnTo>
                <a:lnTo>
                  <a:pt x="148297" y="25158"/>
                </a:lnTo>
                <a:lnTo>
                  <a:pt x="143179" y="20320"/>
                </a:lnTo>
                <a:lnTo>
                  <a:pt x="137045" y="13970"/>
                </a:lnTo>
                <a:lnTo>
                  <a:pt x="136232" y="13970"/>
                </a:lnTo>
                <a:lnTo>
                  <a:pt x="136258" y="19050"/>
                </a:lnTo>
                <a:lnTo>
                  <a:pt x="138760" y="24130"/>
                </a:lnTo>
                <a:lnTo>
                  <a:pt x="141846" y="26670"/>
                </a:lnTo>
                <a:lnTo>
                  <a:pt x="146685" y="33020"/>
                </a:lnTo>
                <a:lnTo>
                  <a:pt x="147383" y="34290"/>
                </a:lnTo>
                <a:lnTo>
                  <a:pt x="147866" y="46990"/>
                </a:lnTo>
                <a:lnTo>
                  <a:pt x="147866" y="59690"/>
                </a:lnTo>
                <a:lnTo>
                  <a:pt x="147866" y="66040"/>
                </a:lnTo>
                <a:lnTo>
                  <a:pt x="147586" y="68580"/>
                </a:lnTo>
                <a:lnTo>
                  <a:pt x="146469" y="68580"/>
                </a:lnTo>
                <a:lnTo>
                  <a:pt x="144576" y="63500"/>
                </a:lnTo>
                <a:lnTo>
                  <a:pt x="144335" y="62230"/>
                </a:lnTo>
                <a:lnTo>
                  <a:pt x="143624" y="58420"/>
                </a:lnTo>
                <a:lnTo>
                  <a:pt x="142443" y="57150"/>
                </a:lnTo>
                <a:lnTo>
                  <a:pt x="140081" y="53340"/>
                </a:lnTo>
                <a:lnTo>
                  <a:pt x="139141" y="52070"/>
                </a:lnTo>
                <a:lnTo>
                  <a:pt x="139141" y="50800"/>
                </a:lnTo>
                <a:lnTo>
                  <a:pt x="140081" y="50800"/>
                </a:lnTo>
                <a:lnTo>
                  <a:pt x="141706" y="52070"/>
                </a:lnTo>
                <a:lnTo>
                  <a:pt x="143510" y="53340"/>
                </a:lnTo>
                <a:lnTo>
                  <a:pt x="146469" y="57150"/>
                </a:lnTo>
                <a:lnTo>
                  <a:pt x="147866" y="59690"/>
                </a:lnTo>
                <a:lnTo>
                  <a:pt x="147866" y="46990"/>
                </a:lnTo>
                <a:lnTo>
                  <a:pt x="147472" y="49530"/>
                </a:lnTo>
                <a:lnTo>
                  <a:pt x="146443" y="48260"/>
                </a:lnTo>
                <a:lnTo>
                  <a:pt x="145554" y="48260"/>
                </a:lnTo>
                <a:lnTo>
                  <a:pt x="144957" y="46990"/>
                </a:lnTo>
                <a:lnTo>
                  <a:pt x="144957" y="44450"/>
                </a:lnTo>
                <a:lnTo>
                  <a:pt x="144284" y="43180"/>
                </a:lnTo>
                <a:lnTo>
                  <a:pt x="142684" y="43180"/>
                </a:lnTo>
                <a:lnTo>
                  <a:pt x="142024" y="40640"/>
                </a:lnTo>
                <a:lnTo>
                  <a:pt x="142024" y="36830"/>
                </a:lnTo>
                <a:lnTo>
                  <a:pt x="142024" y="31750"/>
                </a:lnTo>
                <a:lnTo>
                  <a:pt x="138353" y="26670"/>
                </a:lnTo>
                <a:lnTo>
                  <a:pt x="135356" y="31750"/>
                </a:lnTo>
                <a:lnTo>
                  <a:pt x="135089" y="33020"/>
                </a:lnTo>
                <a:lnTo>
                  <a:pt x="135382" y="34290"/>
                </a:lnTo>
                <a:lnTo>
                  <a:pt x="136194" y="36830"/>
                </a:lnTo>
                <a:lnTo>
                  <a:pt x="132003" y="35560"/>
                </a:lnTo>
                <a:lnTo>
                  <a:pt x="129197" y="31750"/>
                </a:lnTo>
                <a:lnTo>
                  <a:pt x="128117" y="31750"/>
                </a:lnTo>
                <a:lnTo>
                  <a:pt x="126453" y="30480"/>
                </a:lnTo>
                <a:lnTo>
                  <a:pt x="121450" y="30480"/>
                </a:lnTo>
                <a:lnTo>
                  <a:pt x="122097" y="34290"/>
                </a:lnTo>
                <a:lnTo>
                  <a:pt x="126898" y="40640"/>
                </a:lnTo>
                <a:lnTo>
                  <a:pt x="132575" y="46990"/>
                </a:lnTo>
                <a:lnTo>
                  <a:pt x="132854" y="48260"/>
                </a:lnTo>
                <a:lnTo>
                  <a:pt x="127266" y="49530"/>
                </a:lnTo>
                <a:lnTo>
                  <a:pt x="126606" y="50800"/>
                </a:lnTo>
                <a:lnTo>
                  <a:pt x="127088" y="52070"/>
                </a:lnTo>
                <a:lnTo>
                  <a:pt x="127952" y="55880"/>
                </a:lnTo>
                <a:lnTo>
                  <a:pt x="131787" y="55880"/>
                </a:lnTo>
                <a:lnTo>
                  <a:pt x="134467" y="53340"/>
                </a:lnTo>
                <a:lnTo>
                  <a:pt x="136436" y="52070"/>
                </a:lnTo>
                <a:lnTo>
                  <a:pt x="137083" y="60960"/>
                </a:lnTo>
                <a:lnTo>
                  <a:pt x="136842" y="62230"/>
                </a:lnTo>
                <a:lnTo>
                  <a:pt x="131864" y="58420"/>
                </a:lnTo>
                <a:lnTo>
                  <a:pt x="127038" y="55880"/>
                </a:lnTo>
                <a:lnTo>
                  <a:pt x="126047" y="55880"/>
                </a:lnTo>
                <a:lnTo>
                  <a:pt x="126047" y="60960"/>
                </a:lnTo>
                <a:lnTo>
                  <a:pt x="128181" y="63500"/>
                </a:lnTo>
                <a:lnTo>
                  <a:pt x="130784" y="66040"/>
                </a:lnTo>
                <a:lnTo>
                  <a:pt x="134302" y="68580"/>
                </a:lnTo>
                <a:lnTo>
                  <a:pt x="134708" y="69850"/>
                </a:lnTo>
                <a:lnTo>
                  <a:pt x="132410" y="68580"/>
                </a:lnTo>
                <a:lnTo>
                  <a:pt x="129057" y="68580"/>
                </a:lnTo>
                <a:lnTo>
                  <a:pt x="128498" y="69850"/>
                </a:lnTo>
                <a:lnTo>
                  <a:pt x="127241" y="73660"/>
                </a:lnTo>
                <a:lnTo>
                  <a:pt x="126225" y="73660"/>
                </a:lnTo>
                <a:lnTo>
                  <a:pt x="116560" y="67310"/>
                </a:lnTo>
                <a:lnTo>
                  <a:pt x="111785" y="63500"/>
                </a:lnTo>
                <a:lnTo>
                  <a:pt x="107188" y="62230"/>
                </a:lnTo>
                <a:lnTo>
                  <a:pt x="106337" y="62230"/>
                </a:lnTo>
                <a:lnTo>
                  <a:pt x="103301" y="63500"/>
                </a:lnTo>
                <a:lnTo>
                  <a:pt x="105232" y="68580"/>
                </a:lnTo>
                <a:lnTo>
                  <a:pt x="113715" y="73660"/>
                </a:lnTo>
                <a:lnTo>
                  <a:pt x="107696" y="73660"/>
                </a:lnTo>
                <a:lnTo>
                  <a:pt x="105587" y="74930"/>
                </a:lnTo>
                <a:lnTo>
                  <a:pt x="104368" y="78740"/>
                </a:lnTo>
                <a:lnTo>
                  <a:pt x="108000" y="80010"/>
                </a:lnTo>
                <a:lnTo>
                  <a:pt x="110159" y="78740"/>
                </a:lnTo>
                <a:lnTo>
                  <a:pt x="111544" y="78740"/>
                </a:lnTo>
                <a:lnTo>
                  <a:pt x="111544" y="81280"/>
                </a:lnTo>
                <a:lnTo>
                  <a:pt x="116090" y="81280"/>
                </a:lnTo>
                <a:lnTo>
                  <a:pt x="113068" y="82550"/>
                </a:lnTo>
                <a:lnTo>
                  <a:pt x="113334" y="83820"/>
                </a:lnTo>
                <a:lnTo>
                  <a:pt x="119303" y="88900"/>
                </a:lnTo>
                <a:lnTo>
                  <a:pt x="113207" y="88900"/>
                </a:lnTo>
                <a:lnTo>
                  <a:pt x="106946" y="90170"/>
                </a:lnTo>
                <a:lnTo>
                  <a:pt x="105537" y="92710"/>
                </a:lnTo>
                <a:lnTo>
                  <a:pt x="110667" y="96520"/>
                </a:lnTo>
                <a:lnTo>
                  <a:pt x="112153" y="96520"/>
                </a:lnTo>
                <a:lnTo>
                  <a:pt x="116560" y="95250"/>
                </a:lnTo>
                <a:lnTo>
                  <a:pt x="121716" y="95250"/>
                </a:lnTo>
                <a:lnTo>
                  <a:pt x="121716" y="97790"/>
                </a:lnTo>
                <a:lnTo>
                  <a:pt x="123024" y="99060"/>
                </a:lnTo>
                <a:lnTo>
                  <a:pt x="126225" y="99060"/>
                </a:lnTo>
                <a:lnTo>
                  <a:pt x="127546" y="97790"/>
                </a:lnTo>
                <a:lnTo>
                  <a:pt x="127546" y="96520"/>
                </a:lnTo>
                <a:lnTo>
                  <a:pt x="134048" y="96520"/>
                </a:lnTo>
                <a:lnTo>
                  <a:pt x="127673" y="101600"/>
                </a:lnTo>
                <a:lnTo>
                  <a:pt x="127330" y="101600"/>
                </a:lnTo>
                <a:lnTo>
                  <a:pt x="128854" y="102870"/>
                </a:lnTo>
                <a:lnTo>
                  <a:pt x="131051" y="104140"/>
                </a:lnTo>
                <a:lnTo>
                  <a:pt x="134810" y="102870"/>
                </a:lnTo>
                <a:lnTo>
                  <a:pt x="136664" y="101600"/>
                </a:lnTo>
                <a:lnTo>
                  <a:pt x="137350" y="100330"/>
                </a:lnTo>
                <a:lnTo>
                  <a:pt x="137515" y="101600"/>
                </a:lnTo>
                <a:lnTo>
                  <a:pt x="137045" y="104140"/>
                </a:lnTo>
                <a:lnTo>
                  <a:pt x="136296" y="106680"/>
                </a:lnTo>
                <a:lnTo>
                  <a:pt x="136639" y="107950"/>
                </a:lnTo>
                <a:lnTo>
                  <a:pt x="140690" y="107950"/>
                </a:lnTo>
                <a:lnTo>
                  <a:pt x="142049" y="106680"/>
                </a:lnTo>
                <a:lnTo>
                  <a:pt x="142176" y="104140"/>
                </a:lnTo>
                <a:lnTo>
                  <a:pt x="142481" y="104140"/>
                </a:lnTo>
                <a:lnTo>
                  <a:pt x="143040" y="105410"/>
                </a:lnTo>
                <a:lnTo>
                  <a:pt x="143598" y="107950"/>
                </a:lnTo>
                <a:lnTo>
                  <a:pt x="144348" y="106680"/>
                </a:lnTo>
                <a:lnTo>
                  <a:pt x="145643" y="104140"/>
                </a:lnTo>
                <a:lnTo>
                  <a:pt x="147586" y="100330"/>
                </a:lnTo>
                <a:lnTo>
                  <a:pt x="150355" y="106680"/>
                </a:lnTo>
                <a:lnTo>
                  <a:pt x="150736" y="109220"/>
                </a:lnTo>
                <a:lnTo>
                  <a:pt x="150164" y="110490"/>
                </a:lnTo>
                <a:lnTo>
                  <a:pt x="149593" y="110490"/>
                </a:lnTo>
                <a:lnTo>
                  <a:pt x="144386" y="111760"/>
                </a:lnTo>
                <a:lnTo>
                  <a:pt x="127546" y="111760"/>
                </a:lnTo>
                <a:lnTo>
                  <a:pt x="114757" y="104140"/>
                </a:lnTo>
                <a:lnTo>
                  <a:pt x="110096" y="102870"/>
                </a:lnTo>
                <a:lnTo>
                  <a:pt x="110096" y="106680"/>
                </a:lnTo>
                <a:lnTo>
                  <a:pt x="111887" y="107950"/>
                </a:lnTo>
                <a:lnTo>
                  <a:pt x="114084" y="109220"/>
                </a:lnTo>
                <a:lnTo>
                  <a:pt x="118071" y="111760"/>
                </a:lnTo>
                <a:lnTo>
                  <a:pt x="113004" y="110490"/>
                </a:lnTo>
                <a:lnTo>
                  <a:pt x="107962" y="110490"/>
                </a:lnTo>
                <a:lnTo>
                  <a:pt x="99517" y="105410"/>
                </a:lnTo>
                <a:lnTo>
                  <a:pt x="94742" y="101600"/>
                </a:lnTo>
                <a:lnTo>
                  <a:pt x="92621" y="100330"/>
                </a:lnTo>
                <a:lnTo>
                  <a:pt x="88099" y="100330"/>
                </a:lnTo>
                <a:lnTo>
                  <a:pt x="87325" y="102870"/>
                </a:lnTo>
                <a:lnTo>
                  <a:pt x="89674" y="105410"/>
                </a:lnTo>
                <a:lnTo>
                  <a:pt x="90551" y="106680"/>
                </a:lnTo>
                <a:lnTo>
                  <a:pt x="83616" y="106680"/>
                </a:lnTo>
                <a:lnTo>
                  <a:pt x="79489" y="107950"/>
                </a:lnTo>
                <a:lnTo>
                  <a:pt x="74930" y="107950"/>
                </a:lnTo>
                <a:lnTo>
                  <a:pt x="74142" y="110490"/>
                </a:lnTo>
                <a:lnTo>
                  <a:pt x="77698" y="113030"/>
                </a:lnTo>
                <a:lnTo>
                  <a:pt x="83743" y="115570"/>
                </a:lnTo>
                <a:lnTo>
                  <a:pt x="90424" y="115570"/>
                </a:lnTo>
                <a:lnTo>
                  <a:pt x="96278" y="114300"/>
                </a:lnTo>
                <a:lnTo>
                  <a:pt x="92214" y="116840"/>
                </a:lnTo>
                <a:lnTo>
                  <a:pt x="89738" y="118110"/>
                </a:lnTo>
                <a:lnTo>
                  <a:pt x="88290" y="120650"/>
                </a:lnTo>
                <a:lnTo>
                  <a:pt x="89293" y="125730"/>
                </a:lnTo>
                <a:lnTo>
                  <a:pt x="95554" y="124460"/>
                </a:lnTo>
                <a:lnTo>
                  <a:pt x="99568" y="119380"/>
                </a:lnTo>
                <a:lnTo>
                  <a:pt x="101434" y="118110"/>
                </a:lnTo>
                <a:lnTo>
                  <a:pt x="103936" y="116840"/>
                </a:lnTo>
                <a:lnTo>
                  <a:pt x="107391" y="116840"/>
                </a:lnTo>
                <a:lnTo>
                  <a:pt x="107099" y="118110"/>
                </a:lnTo>
                <a:lnTo>
                  <a:pt x="104051" y="119380"/>
                </a:lnTo>
                <a:lnTo>
                  <a:pt x="99136" y="120650"/>
                </a:lnTo>
                <a:lnTo>
                  <a:pt x="97612" y="123190"/>
                </a:lnTo>
                <a:lnTo>
                  <a:pt x="100622" y="124460"/>
                </a:lnTo>
                <a:lnTo>
                  <a:pt x="101904" y="124460"/>
                </a:lnTo>
                <a:lnTo>
                  <a:pt x="102616" y="125730"/>
                </a:lnTo>
                <a:lnTo>
                  <a:pt x="102273" y="127000"/>
                </a:lnTo>
                <a:lnTo>
                  <a:pt x="101841" y="128270"/>
                </a:lnTo>
                <a:lnTo>
                  <a:pt x="102489" y="129540"/>
                </a:lnTo>
                <a:lnTo>
                  <a:pt x="104775" y="130810"/>
                </a:lnTo>
                <a:lnTo>
                  <a:pt x="105727" y="129540"/>
                </a:lnTo>
                <a:lnTo>
                  <a:pt x="105727" y="128270"/>
                </a:lnTo>
                <a:lnTo>
                  <a:pt x="110439" y="125730"/>
                </a:lnTo>
                <a:lnTo>
                  <a:pt x="114896" y="125730"/>
                </a:lnTo>
                <a:lnTo>
                  <a:pt x="116979" y="124460"/>
                </a:lnTo>
                <a:lnTo>
                  <a:pt x="120345" y="121920"/>
                </a:lnTo>
                <a:lnTo>
                  <a:pt x="121716" y="120650"/>
                </a:lnTo>
                <a:lnTo>
                  <a:pt x="121716" y="123190"/>
                </a:lnTo>
                <a:lnTo>
                  <a:pt x="118541" y="125730"/>
                </a:lnTo>
                <a:lnTo>
                  <a:pt x="113004" y="128270"/>
                </a:lnTo>
                <a:lnTo>
                  <a:pt x="111544" y="129540"/>
                </a:lnTo>
                <a:lnTo>
                  <a:pt x="111544" y="133350"/>
                </a:lnTo>
                <a:lnTo>
                  <a:pt x="116027" y="133350"/>
                </a:lnTo>
                <a:lnTo>
                  <a:pt x="118783" y="132080"/>
                </a:lnTo>
                <a:lnTo>
                  <a:pt x="121386" y="129540"/>
                </a:lnTo>
                <a:lnTo>
                  <a:pt x="119595" y="135890"/>
                </a:lnTo>
                <a:lnTo>
                  <a:pt x="122567" y="135890"/>
                </a:lnTo>
                <a:lnTo>
                  <a:pt x="126555" y="129540"/>
                </a:lnTo>
                <a:lnTo>
                  <a:pt x="127355" y="128270"/>
                </a:lnTo>
                <a:lnTo>
                  <a:pt x="128257" y="128270"/>
                </a:lnTo>
                <a:lnTo>
                  <a:pt x="129197" y="129540"/>
                </a:lnTo>
                <a:lnTo>
                  <a:pt x="130213" y="130810"/>
                </a:lnTo>
                <a:lnTo>
                  <a:pt x="130619" y="130810"/>
                </a:lnTo>
                <a:lnTo>
                  <a:pt x="132334" y="128270"/>
                </a:lnTo>
                <a:lnTo>
                  <a:pt x="141478" y="128270"/>
                </a:lnTo>
                <a:lnTo>
                  <a:pt x="149212" y="123190"/>
                </a:lnTo>
                <a:lnTo>
                  <a:pt x="149313" y="120650"/>
                </a:lnTo>
                <a:lnTo>
                  <a:pt x="149479" y="116840"/>
                </a:lnTo>
                <a:lnTo>
                  <a:pt x="149555" y="115570"/>
                </a:lnTo>
                <a:lnTo>
                  <a:pt x="149682" y="115570"/>
                </a:lnTo>
                <a:lnTo>
                  <a:pt x="151485" y="121920"/>
                </a:lnTo>
                <a:lnTo>
                  <a:pt x="150761" y="123190"/>
                </a:lnTo>
                <a:lnTo>
                  <a:pt x="146405" y="127063"/>
                </a:lnTo>
                <a:lnTo>
                  <a:pt x="146405" y="160020"/>
                </a:lnTo>
                <a:lnTo>
                  <a:pt x="146405" y="161290"/>
                </a:lnTo>
                <a:lnTo>
                  <a:pt x="145732" y="161290"/>
                </a:lnTo>
                <a:lnTo>
                  <a:pt x="144145" y="162560"/>
                </a:lnTo>
                <a:lnTo>
                  <a:pt x="143510" y="162560"/>
                </a:lnTo>
                <a:lnTo>
                  <a:pt x="143510" y="160020"/>
                </a:lnTo>
                <a:lnTo>
                  <a:pt x="146405" y="160020"/>
                </a:lnTo>
                <a:lnTo>
                  <a:pt x="146405" y="127063"/>
                </a:lnTo>
                <a:lnTo>
                  <a:pt x="143598" y="129540"/>
                </a:lnTo>
                <a:lnTo>
                  <a:pt x="139141" y="133121"/>
                </a:lnTo>
                <a:lnTo>
                  <a:pt x="139141" y="162560"/>
                </a:lnTo>
                <a:lnTo>
                  <a:pt x="139141" y="163830"/>
                </a:lnTo>
                <a:lnTo>
                  <a:pt x="138455" y="163830"/>
                </a:lnTo>
                <a:lnTo>
                  <a:pt x="137693" y="165100"/>
                </a:lnTo>
                <a:lnTo>
                  <a:pt x="136232" y="165100"/>
                </a:lnTo>
                <a:lnTo>
                  <a:pt x="136232" y="163830"/>
                </a:lnTo>
                <a:lnTo>
                  <a:pt x="136867" y="162560"/>
                </a:lnTo>
                <a:lnTo>
                  <a:pt x="139141" y="162560"/>
                </a:lnTo>
                <a:lnTo>
                  <a:pt x="139141" y="133121"/>
                </a:lnTo>
                <a:lnTo>
                  <a:pt x="137274" y="134620"/>
                </a:lnTo>
                <a:lnTo>
                  <a:pt x="133324" y="136652"/>
                </a:lnTo>
                <a:lnTo>
                  <a:pt x="133324" y="163830"/>
                </a:lnTo>
                <a:lnTo>
                  <a:pt x="133324" y="166370"/>
                </a:lnTo>
                <a:lnTo>
                  <a:pt x="131533" y="167640"/>
                </a:lnTo>
                <a:lnTo>
                  <a:pt x="129336" y="168910"/>
                </a:lnTo>
                <a:lnTo>
                  <a:pt x="127127" y="168910"/>
                </a:lnTo>
                <a:lnTo>
                  <a:pt x="121627" y="170180"/>
                </a:lnTo>
                <a:lnTo>
                  <a:pt x="120192" y="170586"/>
                </a:lnTo>
                <a:lnTo>
                  <a:pt x="120192" y="256540"/>
                </a:lnTo>
                <a:lnTo>
                  <a:pt x="118465" y="257810"/>
                </a:lnTo>
                <a:lnTo>
                  <a:pt x="115506" y="260350"/>
                </a:lnTo>
                <a:lnTo>
                  <a:pt x="110223" y="262890"/>
                </a:lnTo>
                <a:lnTo>
                  <a:pt x="107188" y="264160"/>
                </a:lnTo>
                <a:lnTo>
                  <a:pt x="107188" y="261620"/>
                </a:lnTo>
                <a:lnTo>
                  <a:pt x="112191" y="259080"/>
                </a:lnTo>
                <a:lnTo>
                  <a:pt x="117195" y="256540"/>
                </a:lnTo>
                <a:lnTo>
                  <a:pt x="120192" y="256540"/>
                </a:lnTo>
                <a:lnTo>
                  <a:pt x="120192" y="170586"/>
                </a:lnTo>
                <a:lnTo>
                  <a:pt x="117081" y="171450"/>
                </a:lnTo>
                <a:lnTo>
                  <a:pt x="108673" y="171450"/>
                </a:lnTo>
                <a:lnTo>
                  <a:pt x="106400" y="167640"/>
                </a:lnTo>
                <a:lnTo>
                  <a:pt x="106057" y="166370"/>
                </a:lnTo>
                <a:lnTo>
                  <a:pt x="105727" y="165100"/>
                </a:lnTo>
                <a:lnTo>
                  <a:pt x="105727" y="162560"/>
                </a:lnTo>
                <a:lnTo>
                  <a:pt x="108445" y="162560"/>
                </a:lnTo>
                <a:lnTo>
                  <a:pt x="109689" y="163830"/>
                </a:lnTo>
                <a:lnTo>
                  <a:pt x="110629" y="165100"/>
                </a:lnTo>
                <a:lnTo>
                  <a:pt x="113614" y="168910"/>
                </a:lnTo>
                <a:lnTo>
                  <a:pt x="118440" y="168910"/>
                </a:lnTo>
                <a:lnTo>
                  <a:pt x="121183" y="165100"/>
                </a:lnTo>
                <a:lnTo>
                  <a:pt x="123545" y="162560"/>
                </a:lnTo>
                <a:lnTo>
                  <a:pt x="127012" y="162560"/>
                </a:lnTo>
                <a:lnTo>
                  <a:pt x="125285" y="165100"/>
                </a:lnTo>
                <a:lnTo>
                  <a:pt x="124802" y="166370"/>
                </a:lnTo>
                <a:lnTo>
                  <a:pt x="125412" y="167640"/>
                </a:lnTo>
                <a:lnTo>
                  <a:pt x="127812" y="167640"/>
                </a:lnTo>
                <a:lnTo>
                  <a:pt x="129197" y="166370"/>
                </a:lnTo>
                <a:lnTo>
                  <a:pt x="129667" y="165100"/>
                </a:lnTo>
                <a:lnTo>
                  <a:pt x="130848" y="163830"/>
                </a:lnTo>
                <a:lnTo>
                  <a:pt x="133324" y="163830"/>
                </a:lnTo>
                <a:lnTo>
                  <a:pt x="133324" y="136652"/>
                </a:lnTo>
                <a:lnTo>
                  <a:pt x="132308" y="137160"/>
                </a:lnTo>
                <a:lnTo>
                  <a:pt x="123342" y="140970"/>
                </a:lnTo>
                <a:lnTo>
                  <a:pt x="116357" y="138430"/>
                </a:lnTo>
                <a:lnTo>
                  <a:pt x="112522" y="135890"/>
                </a:lnTo>
                <a:lnTo>
                  <a:pt x="108534" y="134620"/>
                </a:lnTo>
                <a:lnTo>
                  <a:pt x="107556" y="134620"/>
                </a:lnTo>
                <a:lnTo>
                  <a:pt x="104952" y="133350"/>
                </a:lnTo>
                <a:lnTo>
                  <a:pt x="105321" y="137160"/>
                </a:lnTo>
                <a:lnTo>
                  <a:pt x="110528" y="142240"/>
                </a:lnTo>
                <a:lnTo>
                  <a:pt x="108331" y="140970"/>
                </a:lnTo>
                <a:lnTo>
                  <a:pt x="106946" y="139700"/>
                </a:lnTo>
                <a:lnTo>
                  <a:pt x="104571" y="139700"/>
                </a:lnTo>
                <a:lnTo>
                  <a:pt x="103911" y="140970"/>
                </a:lnTo>
                <a:lnTo>
                  <a:pt x="101549" y="139700"/>
                </a:lnTo>
                <a:lnTo>
                  <a:pt x="99314" y="138430"/>
                </a:lnTo>
                <a:lnTo>
                  <a:pt x="93954" y="135890"/>
                </a:lnTo>
                <a:lnTo>
                  <a:pt x="92265" y="135890"/>
                </a:lnTo>
                <a:lnTo>
                  <a:pt x="93929" y="140970"/>
                </a:lnTo>
                <a:lnTo>
                  <a:pt x="85039" y="140970"/>
                </a:lnTo>
                <a:lnTo>
                  <a:pt x="82816" y="138430"/>
                </a:lnTo>
                <a:lnTo>
                  <a:pt x="78143" y="140970"/>
                </a:lnTo>
                <a:lnTo>
                  <a:pt x="78143" y="146050"/>
                </a:lnTo>
                <a:lnTo>
                  <a:pt x="78854" y="147320"/>
                </a:lnTo>
                <a:lnTo>
                  <a:pt x="84112" y="146050"/>
                </a:lnTo>
                <a:lnTo>
                  <a:pt x="81686" y="148590"/>
                </a:lnTo>
                <a:lnTo>
                  <a:pt x="79057" y="151130"/>
                </a:lnTo>
                <a:lnTo>
                  <a:pt x="88074" y="151130"/>
                </a:lnTo>
                <a:lnTo>
                  <a:pt x="87299" y="153670"/>
                </a:lnTo>
                <a:lnTo>
                  <a:pt x="86537" y="154940"/>
                </a:lnTo>
                <a:lnTo>
                  <a:pt x="87033" y="156210"/>
                </a:lnTo>
                <a:lnTo>
                  <a:pt x="93052" y="154940"/>
                </a:lnTo>
                <a:lnTo>
                  <a:pt x="93522" y="154940"/>
                </a:lnTo>
                <a:lnTo>
                  <a:pt x="92214" y="160020"/>
                </a:lnTo>
                <a:lnTo>
                  <a:pt x="93129" y="160020"/>
                </a:lnTo>
                <a:lnTo>
                  <a:pt x="100304" y="156210"/>
                </a:lnTo>
                <a:lnTo>
                  <a:pt x="104825" y="162560"/>
                </a:lnTo>
                <a:lnTo>
                  <a:pt x="100241" y="166370"/>
                </a:lnTo>
                <a:lnTo>
                  <a:pt x="99745" y="166370"/>
                </a:lnTo>
                <a:lnTo>
                  <a:pt x="99136" y="165100"/>
                </a:lnTo>
                <a:lnTo>
                  <a:pt x="98666" y="163830"/>
                </a:lnTo>
                <a:lnTo>
                  <a:pt x="96100" y="162560"/>
                </a:lnTo>
                <a:lnTo>
                  <a:pt x="90449" y="162560"/>
                </a:lnTo>
                <a:lnTo>
                  <a:pt x="88506" y="163830"/>
                </a:lnTo>
                <a:lnTo>
                  <a:pt x="89369" y="165100"/>
                </a:lnTo>
                <a:lnTo>
                  <a:pt x="88455" y="165100"/>
                </a:lnTo>
                <a:lnTo>
                  <a:pt x="83172" y="163830"/>
                </a:lnTo>
                <a:lnTo>
                  <a:pt x="83070" y="166370"/>
                </a:lnTo>
                <a:lnTo>
                  <a:pt x="86702" y="167640"/>
                </a:lnTo>
                <a:lnTo>
                  <a:pt x="88582" y="168910"/>
                </a:lnTo>
                <a:lnTo>
                  <a:pt x="89166" y="171450"/>
                </a:lnTo>
                <a:lnTo>
                  <a:pt x="88696" y="173990"/>
                </a:lnTo>
                <a:lnTo>
                  <a:pt x="87807" y="177800"/>
                </a:lnTo>
                <a:lnTo>
                  <a:pt x="87566" y="177800"/>
                </a:lnTo>
                <a:lnTo>
                  <a:pt x="85788" y="176530"/>
                </a:lnTo>
                <a:lnTo>
                  <a:pt x="82232" y="173990"/>
                </a:lnTo>
                <a:lnTo>
                  <a:pt x="79857" y="171450"/>
                </a:lnTo>
                <a:lnTo>
                  <a:pt x="76987" y="170180"/>
                </a:lnTo>
                <a:lnTo>
                  <a:pt x="73266" y="170180"/>
                </a:lnTo>
                <a:lnTo>
                  <a:pt x="75158" y="173990"/>
                </a:lnTo>
                <a:lnTo>
                  <a:pt x="76657" y="176530"/>
                </a:lnTo>
                <a:lnTo>
                  <a:pt x="75742" y="176530"/>
                </a:lnTo>
                <a:lnTo>
                  <a:pt x="64706" y="175260"/>
                </a:lnTo>
                <a:lnTo>
                  <a:pt x="61125" y="173990"/>
                </a:lnTo>
                <a:lnTo>
                  <a:pt x="59270" y="173990"/>
                </a:lnTo>
                <a:lnTo>
                  <a:pt x="59270" y="177800"/>
                </a:lnTo>
                <a:lnTo>
                  <a:pt x="66814" y="181610"/>
                </a:lnTo>
                <a:lnTo>
                  <a:pt x="72313" y="181610"/>
                </a:lnTo>
                <a:lnTo>
                  <a:pt x="69456" y="185420"/>
                </a:lnTo>
                <a:lnTo>
                  <a:pt x="71208" y="186690"/>
                </a:lnTo>
                <a:lnTo>
                  <a:pt x="72351" y="186690"/>
                </a:lnTo>
                <a:lnTo>
                  <a:pt x="73914" y="187960"/>
                </a:lnTo>
                <a:lnTo>
                  <a:pt x="74663" y="186690"/>
                </a:lnTo>
                <a:lnTo>
                  <a:pt x="77660" y="186690"/>
                </a:lnTo>
                <a:lnTo>
                  <a:pt x="79552" y="187960"/>
                </a:lnTo>
                <a:lnTo>
                  <a:pt x="79006" y="190500"/>
                </a:lnTo>
                <a:lnTo>
                  <a:pt x="85940" y="190500"/>
                </a:lnTo>
                <a:lnTo>
                  <a:pt x="86855" y="191770"/>
                </a:lnTo>
                <a:lnTo>
                  <a:pt x="86969" y="196850"/>
                </a:lnTo>
                <a:lnTo>
                  <a:pt x="89801" y="193040"/>
                </a:lnTo>
                <a:lnTo>
                  <a:pt x="92062" y="190500"/>
                </a:lnTo>
                <a:lnTo>
                  <a:pt x="92671" y="190500"/>
                </a:lnTo>
                <a:lnTo>
                  <a:pt x="92671" y="193040"/>
                </a:lnTo>
                <a:lnTo>
                  <a:pt x="93306" y="194310"/>
                </a:lnTo>
                <a:lnTo>
                  <a:pt x="94907" y="193040"/>
                </a:lnTo>
                <a:lnTo>
                  <a:pt x="96202" y="194310"/>
                </a:lnTo>
                <a:lnTo>
                  <a:pt x="97739" y="199390"/>
                </a:lnTo>
                <a:lnTo>
                  <a:pt x="99377" y="200660"/>
                </a:lnTo>
                <a:lnTo>
                  <a:pt x="100622" y="201930"/>
                </a:lnTo>
                <a:lnTo>
                  <a:pt x="101815" y="201930"/>
                </a:lnTo>
                <a:lnTo>
                  <a:pt x="102831" y="203200"/>
                </a:lnTo>
                <a:lnTo>
                  <a:pt x="102831" y="205740"/>
                </a:lnTo>
                <a:lnTo>
                  <a:pt x="106514" y="205740"/>
                </a:lnTo>
                <a:lnTo>
                  <a:pt x="108394" y="207010"/>
                </a:lnTo>
                <a:lnTo>
                  <a:pt x="109423" y="208280"/>
                </a:lnTo>
                <a:lnTo>
                  <a:pt x="111150" y="210820"/>
                </a:lnTo>
                <a:lnTo>
                  <a:pt x="111467" y="210820"/>
                </a:lnTo>
                <a:lnTo>
                  <a:pt x="114655" y="208280"/>
                </a:lnTo>
                <a:lnTo>
                  <a:pt x="118071" y="205740"/>
                </a:lnTo>
                <a:lnTo>
                  <a:pt x="113944" y="210820"/>
                </a:lnTo>
                <a:lnTo>
                  <a:pt x="109067" y="212090"/>
                </a:lnTo>
                <a:lnTo>
                  <a:pt x="102946" y="213360"/>
                </a:lnTo>
                <a:lnTo>
                  <a:pt x="90182" y="217170"/>
                </a:lnTo>
                <a:lnTo>
                  <a:pt x="87096" y="217170"/>
                </a:lnTo>
                <a:lnTo>
                  <a:pt x="77012" y="210820"/>
                </a:lnTo>
                <a:lnTo>
                  <a:pt x="74663" y="210820"/>
                </a:lnTo>
                <a:lnTo>
                  <a:pt x="75971" y="214630"/>
                </a:lnTo>
                <a:lnTo>
                  <a:pt x="76720" y="217170"/>
                </a:lnTo>
                <a:lnTo>
                  <a:pt x="76149" y="218440"/>
                </a:lnTo>
                <a:lnTo>
                  <a:pt x="70408" y="218440"/>
                </a:lnTo>
                <a:lnTo>
                  <a:pt x="67856" y="217170"/>
                </a:lnTo>
                <a:lnTo>
                  <a:pt x="67081" y="215900"/>
                </a:lnTo>
                <a:lnTo>
                  <a:pt x="64681" y="215900"/>
                </a:lnTo>
                <a:lnTo>
                  <a:pt x="62826" y="217170"/>
                </a:lnTo>
                <a:lnTo>
                  <a:pt x="60121" y="218440"/>
                </a:lnTo>
                <a:lnTo>
                  <a:pt x="60172" y="219710"/>
                </a:lnTo>
                <a:lnTo>
                  <a:pt x="68059" y="223520"/>
                </a:lnTo>
                <a:lnTo>
                  <a:pt x="69138" y="224790"/>
                </a:lnTo>
                <a:lnTo>
                  <a:pt x="68008" y="228600"/>
                </a:lnTo>
                <a:lnTo>
                  <a:pt x="68402" y="229870"/>
                </a:lnTo>
                <a:lnTo>
                  <a:pt x="69684" y="229870"/>
                </a:lnTo>
                <a:lnTo>
                  <a:pt x="73888" y="228600"/>
                </a:lnTo>
                <a:lnTo>
                  <a:pt x="75476" y="229870"/>
                </a:lnTo>
                <a:lnTo>
                  <a:pt x="73329" y="234950"/>
                </a:lnTo>
                <a:lnTo>
                  <a:pt x="78587" y="237490"/>
                </a:lnTo>
                <a:lnTo>
                  <a:pt x="85280" y="232410"/>
                </a:lnTo>
                <a:lnTo>
                  <a:pt x="85674" y="232410"/>
                </a:lnTo>
                <a:lnTo>
                  <a:pt x="84353" y="233680"/>
                </a:lnTo>
                <a:lnTo>
                  <a:pt x="81927" y="237490"/>
                </a:lnTo>
                <a:lnTo>
                  <a:pt x="84277" y="240030"/>
                </a:lnTo>
                <a:lnTo>
                  <a:pt x="88074" y="238760"/>
                </a:lnTo>
                <a:lnTo>
                  <a:pt x="93586" y="237490"/>
                </a:lnTo>
                <a:lnTo>
                  <a:pt x="95034" y="240030"/>
                </a:lnTo>
                <a:lnTo>
                  <a:pt x="82740" y="243840"/>
                </a:lnTo>
                <a:lnTo>
                  <a:pt x="75844" y="243840"/>
                </a:lnTo>
                <a:lnTo>
                  <a:pt x="73266" y="241300"/>
                </a:lnTo>
                <a:lnTo>
                  <a:pt x="70358" y="238760"/>
                </a:lnTo>
                <a:lnTo>
                  <a:pt x="65925" y="238760"/>
                </a:lnTo>
                <a:lnTo>
                  <a:pt x="67729" y="243840"/>
                </a:lnTo>
                <a:lnTo>
                  <a:pt x="66675" y="243840"/>
                </a:lnTo>
                <a:lnTo>
                  <a:pt x="61366" y="242570"/>
                </a:lnTo>
                <a:lnTo>
                  <a:pt x="53530" y="242570"/>
                </a:lnTo>
                <a:lnTo>
                  <a:pt x="52578" y="243840"/>
                </a:lnTo>
                <a:lnTo>
                  <a:pt x="63258" y="247650"/>
                </a:lnTo>
                <a:lnTo>
                  <a:pt x="64516" y="248920"/>
                </a:lnTo>
                <a:lnTo>
                  <a:pt x="63258" y="254000"/>
                </a:lnTo>
                <a:lnTo>
                  <a:pt x="67830" y="255270"/>
                </a:lnTo>
                <a:lnTo>
                  <a:pt x="71374" y="254000"/>
                </a:lnTo>
                <a:lnTo>
                  <a:pt x="73329" y="252730"/>
                </a:lnTo>
                <a:lnTo>
                  <a:pt x="73799" y="252730"/>
                </a:lnTo>
                <a:lnTo>
                  <a:pt x="73799" y="259080"/>
                </a:lnTo>
                <a:lnTo>
                  <a:pt x="74345" y="259080"/>
                </a:lnTo>
                <a:lnTo>
                  <a:pt x="79489" y="257810"/>
                </a:lnTo>
                <a:lnTo>
                  <a:pt x="79857" y="259080"/>
                </a:lnTo>
                <a:lnTo>
                  <a:pt x="79057" y="260350"/>
                </a:lnTo>
                <a:lnTo>
                  <a:pt x="78244" y="262890"/>
                </a:lnTo>
                <a:lnTo>
                  <a:pt x="78651" y="262890"/>
                </a:lnTo>
                <a:lnTo>
                  <a:pt x="82638" y="261620"/>
                </a:lnTo>
                <a:lnTo>
                  <a:pt x="83947" y="262890"/>
                </a:lnTo>
                <a:lnTo>
                  <a:pt x="83947" y="265430"/>
                </a:lnTo>
                <a:lnTo>
                  <a:pt x="87033" y="264160"/>
                </a:lnTo>
                <a:lnTo>
                  <a:pt x="89636" y="261620"/>
                </a:lnTo>
                <a:lnTo>
                  <a:pt x="90932" y="260350"/>
                </a:lnTo>
                <a:lnTo>
                  <a:pt x="93243" y="257810"/>
                </a:lnTo>
                <a:lnTo>
                  <a:pt x="95554" y="255270"/>
                </a:lnTo>
                <a:lnTo>
                  <a:pt x="98323" y="254000"/>
                </a:lnTo>
                <a:lnTo>
                  <a:pt x="101727" y="255270"/>
                </a:lnTo>
                <a:lnTo>
                  <a:pt x="105727" y="257810"/>
                </a:lnTo>
                <a:lnTo>
                  <a:pt x="104749" y="259080"/>
                </a:lnTo>
                <a:lnTo>
                  <a:pt x="94957" y="257810"/>
                </a:lnTo>
                <a:lnTo>
                  <a:pt x="94195" y="260350"/>
                </a:lnTo>
                <a:lnTo>
                  <a:pt x="99872" y="267970"/>
                </a:lnTo>
                <a:lnTo>
                  <a:pt x="99872" y="269240"/>
                </a:lnTo>
                <a:lnTo>
                  <a:pt x="93306" y="269240"/>
                </a:lnTo>
                <a:lnTo>
                  <a:pt x="92087" y="270510"/>
                </a:lnTo>
                <a:lnTo>
                  <a:pt x="90932" y="271780"/>
                </a:lnTo>
                <a:lnTo>
                  <a:pt x="88963" y="273050"/>
                </a:lnTo>
                <a:lnTo>
                  <a:pt x="85217" y="273050"/>
                </a:lnTo>
                <a:lnTo>
                  <a:pt x="84277" y="275590"/>
                </a:lnTo>
                <a:lnTo>
                  <a:pt x="71755" y="275590"/>
                </a:lnTo>
                <a:lnTo>
                  <a:pt x="70700" y="276860"/>
                </a:lnTo>
                <a:lnTo>
                  <a:pt x="247345" y="276860"/>
                </a:lnTo>
                <a:lnTo>
                  <a:pt x="247827" y="278130"/>
                </a:lnTo>
                <a:lnTo>
                  <a:pt x="246075" y="278130"/>
                </a:lnTo>
                <a:lnTo>
                  <a:pt x="246075" y="285343"/>
                </a:lnTo>
                <a:lnTo>
                  <a:pt x="245440" y="287743"/>
                </a:lnTo>
                <a:lnTo>
                  <a:pt x="237299" y="280670"/>
                </a:lnTo>
                <a:lnTo>
                  <a:pt x="245071" y="284073"/>
                </a:lnTo>
                <a:lnTo>
                  <a:pt x="246075" y="285343"/>
                </a:lnTo>
                <a:lnTo>
                  <a:pt x="246075" y="278130"/>
                </a:lnTo>
                <a:lnTo>
                  <a:pt x="66675" y="278130"/>
                </a:lnTo>
                <a:lnTo>
                  <a:pt x="64109" y="278130"/>
                </a:lnTo>
                <a:lnTo>
                  <a:pt x="59397" y="278130"/>
                </a:lnTo>
                <a:lnTo>
                  <a:pt x="58661" y="283210"/>
                </a:lnTo>
                <a:lnTo>
                  <a:pt x="57505" y="284480"/>
                </a:lnTo>
                <a:lnTo>
                  <a:pt x="43307" y="284480"/>
                </a:lnTo>
                <a:lnTo>
                  <a:pt x="43307" y="287020"/>
                </a:lnTo>
                <a:lnTo>
                  <a:pt x="51320" y="292100"/>
                </a:lnTo>
                <a:lnTo>
                  <a:pt x="58191" y="292100"/>
                </a:lnTo>
                <a:lnTo>
                  <a:pt x="53073" y="297180"/>
                </a:lnTo>
                <a:lnTo>
                  <a:pt x="59639" y="297180"/>
                </a:lnTo>
                <a:lnTo>
                  <a:pt x="60413" y="298450"/>
                </a:lnTo>
                <a:lnTo>
                  <a:pt x="59042" y="302260"/>
                </a:lnTo>
                <a:lnTo>
                  <a:pt x="59677" y="302260"/>
                </a:lnTo>
                <a:lnTo>
                  <a:pt x="65379" y="300990"/>
                </a:lnTo>
                <a:lnTo>
                  <a:pt x="67576" y="299720"/>
                </a:lnTo>
                <a:lnTo>
                  <a:pt x="72478" y="300990"/>
                </a:lnTo>
                <a:lnTo>
                  <a:pt x="73533" y="300990"/>
                </a:lnTo>
                <a:lnTo>
                  <a:pt x="71348" y="306070"/>
                </a:lnTo>
                <a:lnTo>
                  <a:pt x="75133" y="306070"/>
                </a:lnTo>
                <a:lnTo>
                  <a:pt x="78625" y="299720"/>
                </a:lnTo>
                <a:lnTo>
                  <a:pt x="79324" y="298450"/>
                </a:lnTo>
                <a:lnTo>
                  <a:pt x="79463" y="298450"/>
                </a:lnTo>
                <a:lnTo>
                  <a:pt x="79552" y="303530"/>
                </a:lnTo>
                <a:lnTo>
                  <a:pt x="80098" y="304800"/>
                </a:lnTo>
                <a:lnTo>
                  <a:pt x="89560" y="306070"/>
                </a:lnTo>
                <a:lnTo>
                  <a:pt x="90995" y="306070"/>
                </a:lnTo>
                <a:lnTo>
                  <a:pt x="94094" y="298450"/>
                </a:lnTo>
                <a:lnTo>
                  <a:pt x="94615" y="297180"/>
                </a:lnTo>
                <a:lnTo>
                  <a:pt x="97142" y="304800"/>
                </a:lnTo>
                <a:lnTo>
                  <a:pt x="102755" y="297180"/>
                </a:lnTo>
                <a:lnTo>
                  <a:pt x="102831" y="304800"/>
                </a:lnTo>
                <a:lnTo>
                  <a:pt x="105397" y="304800"/>
                </a:lnTo>
                <a:lnTo>
                  <a:pt x="107048" y="298450"/>
                </a:lnTo>
                <a:lnTo>
                  <a:pt x="108102" y="295910"/>
                </a:lnTo>
                <a:lnTo>
                  <a:pt x="109613" y="295910"/>
                </a:lnTo>
                <a:lnTo>
                  <a:pt x="109791" y="297180"/>
                </a:lnTo>
                <a:lnTo>
                  <a:pt x="109258" y="298450"/>
                </a:lnTo>
                <a:lnTo>
                  <a:pt x="108534" y="298450"/>
                </a:lnTo>
                <a:lnTo>
                  <a:pt x="109664" y="299720"/>
                </a:lnTo>
                <a:lnTo>
                  <a:pt x="116446" y="297180"/>
                </a:lnTo>
                <a:lnTo>
                  <a:pt x="117525" y="298450"/>
                </a:lnTo>
                <a:lnTo>
                  <a:pt x="116217" y="302260"/>
                </a:lnTo>
                <a:lnTo>
                  <a:pt x="107073" y="306070"/>
                </a:lnTo>
                <a:lnTo>
                  <a:pt x="100482" y="306070"/>
                </a:lnTo>
                <a:lnTo>
                  <a:pt x="98463" y="307340"/>
                </a:lnTo>
                <a:lnTo>
                  <a:pt x="97612" y="309880"/>
                </a:lnTo>
                <a:lnTo>
                  <a:pt x="83947" y="309880"/>
                </a:lnTo>
                <a:lnTo>
                  <a:pt x="83947" y="313690"/>
                </a:lnTo>
                <a:lnTo>
                  <a:pt x="88988" y="316230"/>
                </a:lnTo>
                <a:lnTo>
                  <a:pt x="97421" y="316230"/>
                </a:lnTo>
                <a:lnTo>
                  <a:pt x="97510" y="317500"/>
                </a:lnTo>
                <a:lnTo>
                  <a:pt x="96088" y="318770"/>
                </a:lnTo>
                <a:lnTo>
                  <a:pt x="91020" y="320040"/>
                </a:lnTo>
                <a:lnTo>
                  <a:pt x="81991" y="321310"/>
                </a:lnTo>
                <a:lnTo>
                  <a:pt x="68707" y="321310"/>
                </a:lnTo>
                <a:lnTo>
                  <a:pt x="53771" y="322580"/>
                </a:lnTo>
                <a:lnTo>
                  <a:pt x="43637" y="323850"/>
                </a:lnTo>
                <a:lnTo>
                  <a:pt x="37871" y="323850"/>
                </a:lnTo>
                <a:lnTo>
                  <a:pt x="36042" y="325120"/>
                </a:lnTo>
                <a:lnTo>
                  <a:pt x="36042" y="326390"/>
                </a:lnTo>
                <a:lnTo>
                  <a:pt x="34391" y="326390"/>
                </a:lnTo>
                <a:lnTo>
                  <a:pt x="32385" y="325120"/>
                </a:lnTo>
                <a:lnTo>
                  <a:pt x="28778" y="325120"/>
                </a:lnTo>
                <a:lnTo>
                  <a:pt x="28778" y="328930"/>
                </a:lnTo>
                <a:lnTo>
                  <a:pt x="33540" y="331470"/>
                </a:lnTo>
                <a:lnTo>
                  <a:pt x="40373" y="331470"/>
                </a:lnTo>
                <a:lnTo>
                  <a:pt x="40373" y="334010"/>
                </a:lnTo>
                <a:lnTo>
                  <a:pt x="37998" y="334010"/>
                </a:lnTo>
                <a:lnTo>
                  <a:pt x="35877" y="335280"/>
                </a:lnTo>
                <a:lnTo>
                  <a:pt x="30962" y="340360"/>
                </a:lnTo>
                <a:lnTo>
                  <a:pt x="38811" y="339090"/>
                </a:lnTo>
                <a:lnTo>
                  <a:pt x="40373" y="339090"/>
                </a:lnTo>
                <a:lnTo>
                  <a:pt x="40373" y="341630"/>
                </a:lnTo>
                <a:lnTo>
                  <a:pt x="46228" y="341630"/>
                </a:lnTo>
                <a:lnTo>
                  <a:pt x="46228" y="345440"/>
                </a:lnTo>
                <a:lnTo>
                  <a:pt x="49872" y="344170"/>
                </a:lnTo>
                <a:lnTo>
                  <a:pt x="52031" y="341630"/>
                </a:lnTo>
                <a:lnTo>
                  <a:pt x="52984" y="340360"/>
                </a:lnTo>
                <a:lnTo>
                  <a:pt x="56108" y="340360"/>
                </a:lnTo>
                <a:lnTo>
                  <a:pt x="55753" y="341630"/>
                </a:lnTo>
                <a:lnTo>
                  <a:pt x="53073" y="344170"/>
                </a:lnTo>
                <a:lnTo>
                  <a:pt x="52031" y="345440"/>
                </a:lnTo>
                <a:lnTo>
                  <a:pt x="52031" y="347980"/>
                </a:lnTo>
                <a:lnTo>
                  <a:pt x="57543" y="346710"/>
                </a:lnTo>
                <a:lnTo>
                  <a:pt x="58521" y="345440"/>
                </a:lnTo>
                <a:lnTo>
                  <a:pt x="59982" y="342900"/>
                </a:lnTo>
                <a:lnTo>
                  <a:pt x="61912" y="344170"/>
                </a:lnTo>
                <a:lnTo>
                  <a:pt x="62877" y="346710"/>
                </a:lnTo>
                <a:lnTo>
                  <a:pt x="64071" y="350520"/>
                </a:lnTo>
                <a:lnTo>
                  <a:pt x="65684" y="350520"/>
                </a:lnTo>
                <a:lnTo>
                  <a:pt x="70967" y="346710"/>
                </a:lnTo>
                <a:lnTo>
                  <a:pt x="75196" y="344170"/>
                </a:lnTo>
                <a:lnTo>
                  <a:pt x="73215" y="354330"/>
                </a:lnTo>
                <a:lnTo>
                  <a:pt x="75844" y="354330"/>
                </a:lnTo>
                <a:lnTo>
                  <a:pt x="81724" y="349250"/>
                </a:lnTo>
                <a:lnTo>
                  <a:pt x="85610" y="346710"/>
                </a:lnTo>
                <a:lnTo>
                  <a:pt x="84188" y="349250"/>
                </a:lnTo>
                <a:lnTo>
                  <a:pt x="82410" y="353060"/>
                </a:lnTo>
                <a:lnTo>
                  <a:pt x="83248" y="354330"/>
                </a:lnTo>
                <a:lnTo>
                  <a:pt x="87401" y="353060"/>
                </a:lnTo>
                <a:lnTo>
                  <a:pt x="89293" y="353060"/>
                </a:lnTo>
                <a:lnTo>
                  <a:pt x="90487" y="354330"/>
                </a:lnTo>
                <a:lnTo>
                  <a:pt x="91973" y="355600"/>
                </a:lnTo>
                <a:lnTo>
                  <a:pt x="92671" y="355600"/>
                </a:lnTo>
                <a:lnTo>
                  <a:pt x="92671" y="353060"/>
                </a:lnTo>
                <a:lnTo>
                  <a:pt x="96050" y="353060"/>
                </a:lnTo>
                <a:lnTo>
                  <a:pt x="97040" y="354330"/>
                </a:lnTo>
                <a:lnTo>
                  <a:pt x="97040" y="356870"/>
                </a:lnTo>
                <a:lnTo>
                  <a:pt x="106438" y="356870"/>
                </a:lnTo>
                <a:lnTo>
                  <a:pt x="102285" y="359410"/>
                </a:lnTo>
                <a:lnTo>
                  <a:pt x="91998" y="363220"/>
                </a:lnTo>
                <a:lnTo>
                  <a:pt x="83756" y="365645"/>
                </a:lnTo>
                <a:lnTo>
                  <a:pt x="83756" y="436880"/>
                </a:lnTo>
                <a:lnTo>
                  <a:pt x="83108" y="436880"/>
                </a:lnTo>
                <a:lnTo>
                  <a:pt x="78714" y="438150"/>
                </a:lnTo>
                <a:lnTo>
                  <a:pt x="78181" y="438150"/>
                </a:lnTo>
                <a:lnTo>
                  <a:pt x="79857" y="435610"/>
                </a:lnTo>
                <a:lnTo>
                  <a:pt x="82664" y="435610"/>
                </a:lnTo>
                <a:lnTo>
                  <a:pt x="83756" y="436880"/>
                </a:lnTo>
                <a:lnTo>
                  <a:pt x="83756" y="365645"/>
                </a:lnTo>
                <a:lnTo>
                  <a:pt x="79006" y="367030"/>
                </a:lnTo>
                <a:lnTo>
                  <a:pt x="67525" y="368300"/>
                </a:lnTo>
                <a:lnTo>
                  <a:pt x="66370" y="368300"/>
                </a:lnTo>
                <a:lnTo>
                  <a:pt x="60363" y="364490"/>
                </a:lnTo>
                <a:lnTo>
                  <a:pt x="57746" y="363220"/>
                </a:lnTo>
                <a:lnTo>
                  <a:pt x="53759" y="363220"/>
                </a:lnTo>
                <a:lnTo>
                  <a:pt x="54673" y="365760"/>
                </a:lnTo>
                <a:lnTo>
                  <a:pt x="58191" y="367030"/>
                </a:lnTo>
                <a:lnTo>
                  <a:pt x="60553" y="368300"/>
                </a:lnTo>
                <a:lnTo>
                  <a:pt x="59715" y="368300"/>
                </a:lnTo>
                <a:lnTo>
                  <a:pt x="51320" y="367030"/>
                </a:lnTo>
                <a:lnTo>
                  <a:pt x="42773" y="367030"/>
                </a:lnTo>
                <a:lnTo>
                  <a:pt x="37871" y="365760"/>
                </a:lnTo>
                <a:lnTo>
                  <a:pt x="30035" y="364490"/>
                </a:lnTo>
                <a:lnTo>
                  <a:pt x="26568" y="363220"/>
                </a:lnTo>
                <a:lnTo>
                  <a:pt x="24815" y="364490"/>
                </a:lnTo>
                <a:lnTo>
                  <a:pt x="34112" y="370840"/>
                </a:lnTo>
                <a:lnTo>
                  <a:pt x="45478" y="373380"/>
                </a:lnTo>
                <a:lnTo>
                  <a:pt x="34569" y="373380"/>
                </a:lnTo>
                <a:lnTo>
                  <a:pt x="34569" y="377190"/>
                </a:lnTo>
                <a:lnTo>
                  <a:pt x="35737" y="377190"/>
                </a:lnTo>
                <a:lnTo>
                  <a:pt x="38506" y="378460"/>
                </a:lnTo>
                <a:lnTo>
                  <a:pt x="46177" y="378460"/>
                </a:lnTo>
                <a:lnTo>
                  <a:pt x="46012" y="379730"/>
                </a:lnTo>
                <a:lnTo>
                  <a:pt x="43903" y="381000"/>
                </a:lnTo>
                <a:lnTo>
                  <a:pt x="40373" y="383540"/>
                </a:lnTo>
                <a:lnTo>
                  <a:pt x="42024" y="386080"/>
                </a:lnTo>
                <a:lnTo>
                  <a:pt x="48577" y="382270"/>
                </a:lnTo>
                <a:lnTo>
                  <a:pt x="49110" y="382270"/>
                </a:lnTo>
                <a:lnTo>
                  <a:pt x="49110" y="386080"/>
                </a:lnTo>
                <a:lnTo>
                  <a:pt x="56426" y="386080"/>
                </a:lnTo>
                <a:lnTo>
                  <a:pt x="59855" y="384810"/>
                </a:lnTo>
                <a:lnTo>
                  <a:pt x="61468" y="384810"/>
                </a:lnTo>
                <a:lnTo>
                  <a:pt x="64300" y="383540"/>
                </a:lnTo>
                <a:lnTo>
                  <a:pt x="58661" y="387350"/>
                </a:lnTo>
                <a:lnTo>
                  <a:pt x="59270" y="388620"/>
                </a:lnTo>
                <a:lnTo>
                  <a:pt x="65430" y="387350"/>
                </a:lnTo>
                <a:lnTo>
                  <a:pt x="66548" y="388620"/>
                </a:lnTo>
                <a:lnTo>
                  <a:pt x="66548" y="392430"/>
                </a:lnTo>
                <a:lnTo>
                  <a:pt x="67729" y="392430"/>
                </a:lnTo>
                <a:lnTo>
                  <a:pt x="71145" y="388620"/>
                </a:lnTo>
                <a:lnTo>
                  <a:pt x="72618" y="387350"/>
                </a:lnTo>
                <a:lnTo>
                  <a:pt x="74104" y="386080"/>
                </a:lnTo>
                <a:lnTo>
                  <a:pt x="71780" y="389890"/>
                </a:lnTo>
                <a:lnTo>
                  <a:pt x="70459" y="391160"/>
                </a:lnTo>
                <a:lnTo>
                  <a:pt x="69430" y="393700"/>
                </a:lnTo>
                <a:lnTo>
                  <a:pt x="69430" y="397510"/>
                </a:lnTo>
                <a:lnTo>
                  <a:pt x="76555" y="394970"/>
                </a:lnTo>
                <a:lnTo>
                  <a:pt x="82816" y="389890"/>
                </a:lnTo>
                <a:lnTo>
                  <a:pt x="80162" y="398780"/>
                </a:lnTo>
                <a:lnTo>
                  <a:pt x="78447" y="400050"/>
                </a:lnTo>
                <a:lnTo>
                  <a:pt x="77444" y="400342"/>
                </a:lnTo>
                <a:lnTo>
                  <a:pt x="77444" y="438150"/>
                </a:lnTo>
                <a:lnTo>
                  <a:pt x="70269" y="441960"/>
                </a:lnTo>
                <a:lnTo>
                  <a:pt x="69430" y="442239"/>
                </a:lnTo>
                <a:lnTo>
                  <a:pt x="69430" y="439420"/>
                </a:lnTo>
                <a:lnTo>
                  <a:pt x="71234" y="438150"/>
                </a:lnTo>
                <a:lnTo>
                  <a:pt x="77444" y="438150"/>
                </a:lnTo>
                <a:lnTo>
                  <a:pt x="77444" y="400342"/>
                </a:lnTo>
                <a:lnTo>
                  <a:pt x="68199" y="402971"/>
                </a:lnTo>
                <a:lnTo>
                  <a:pt x="68199" y="442658"/>
                </a:lnTo>
                <a:lnTo>
                  <a:pt x="66509" y="443230"/>
                </a:lnTo>
                <a:lnTo>
                  <a:pt x="59169" y="441960"/>
                </a:lnTo>
                <a:lnTo>
                  <a:pt x="56781" y="441960"/>
                </a:lnTo>
                <a:lnTo>
                  <a:pt x="57175" y="443230"/>
                </a:lnTo>
                <a:lnTo>
                  <a:pt x="58318" y="444500"/>
                </a:lnTo>
                <a:lnTo>
                  <a:pt x="56159" y="444500"/>
                </a:lnTo>
                <a:lnTo>
                  <a:pt x="53924" y="443230"/>
                </a:lnTo>
                <a:lnTo>
                  <a:pt x="51701" y="441960"/>
                </a:lnTo>
                <a:lnTo>
                  <a:pt x="49390" y="440690"/>
                </a:lnTo>
                <a:lnTo>
                  <a:pt x="47574" y="440690"/>
                </a:lnTo>
                <a:lnTo>
                  <a:pt x="47091" y="441960"/>
                </a:lnTo>
                <a:lnTo>
                  <a:pt x="45669" y="443230"/>
                </a:lnTo>
                <a:lnTo>
                  <a:pt x="41859" y="440690"/>
                </a:lnTo>
                <a:lnTo>
                  <a:pt x="44907" y="438150"/>
                </a:lnTo>
                <a:lnTo>
                  <a:pt x="48082" y="434340"/>
                </a:lnTo>
                <a:lnTo>
                  <a:pt x="54648" y="441960"/>
                </a:lnTo>
                <a:lnTo>
                  <a:pt x="57150" y="438150"/>
                </a:lnTo>
                <a:lnTo>
                  <a:pt x="59448" y="434340"/>
                </a:lnTo>
                <a:lnTo>
                  <a:pt x="59715" y="434340"/>
                </a:lnTo>
                <a:lnTo>
                  <a:pt x="62115" y="438150"/>
                </a:lnTo>
                <a:lnTo>
                  <a:pt x="62801" y="438150"/>
                </a:lnTo>
                <a:lnTo>
                  <a:pt x="63601" y="436880"/>
                </a:lnTo>
                <a:lnTo>
                  <a:pt x="64439" y="435610"/>
                </a:lnTo>
                <a:lnTo>
                  <a:pt x="65036" y="435610"/>
                </a:lnTo>
                <a:lnTo>
                  <a:pt x="66675" y="441960"/>
                </a:lnTo>
                <a:lnTo>
                  <a:pt x="68199" y="442658"/>
                </a:lnTo>
                <a:lnTo>
                  <a:pt x="68199" y="402971"/>
                </a:lnTo>
                <a:lnTo>
                  <a:pt x="65062" y="403860"/>
                </a:lnTo>
                <a:lnTo>
                  <a:pt x="53898" y="406400"/>
                </a:lnTo>
                <a:lnTo>
                  <a:pt x="53251" y="406400"/>
                </a:lnTo>
                <a:lnTo>
                  <a:pt x="47244" y="405130"/>
                </a:lnTo>
                <a:lnTo>
                  <a:pt x="40716" y="402590"/>
                </a:lnTo>
                <a:lnTo>
                  <a:pt x="31686" y="401320"/>
                </a:lnTo>
                <a:lnTo>
                  <a:pt x="31686" y="403860"/>
                </a:lnTo>
                <a:lnTo>
                  <a:pt x="32435" y="405130"/>
                </a:lnTo>
                <a:lnTo>
                  <a:pt x="34569" y="407670"/>
                </a:lnTo>
                <a:lnTo>
                  <a:pt x="32626" y="407670"/>
                </a:lnTo>
                <a:lnTo>
                  <a:pt x="25501" y="405752"/>
                </a:lnTo>
                <a:lnTo>
                  <a:pt x="25501" y="421640"/>
                </a:lnTo>
                <a:lnTo>
                  <a:pt x="25082" y="422910"/>
                </a:lnTo>
                <a:lnTo>
                  <a:pt x="24612" y="422910"/>
                </a:lnTo>
                <a:lnTo>
                  <a:pt x="23634" y="424180"/>
                </a:lnTo>
                <a:lnTo>
                  <a:pt x="20789" y="424180"/>
                </a:lnTo>
                <a:lnTo>
                  <a:pt x="21234" y="422910"/>
                </a:lnTo>
                <a:lnTo>
                  <a:pt x="23723" y="421640"/>
                </a:lnTo>
                <a:lnTo>
                  <a:pt x="25501" y="421640"/>
                </a:lnTo>
                <a:lnTo>
                  <a:pt x="25501" y="405752"/>
                </a:lnTo>
                <a:lnTo>
                  <a:pt x="23228" y="405130"/>
                </a:lnTo>
                <a:lnTo>
                  <a:pt x="18757" y="403860"/>
                </a:lnTo>
                <a:lnTo>
                  <a:pt x="15633" y="405130"/>
                </a:lnTo>
                <a:lnTo>
                  <a:pt x="15786" y="406400"/>
                </a:lnTo>
                <a:lnTo>
                  <a:pt x="18630" y="408940"/>
                </a:lnTo>
                <a:lnTo>
                  <a:pt x="21945" y="412750"/>
                </a:lnTo>
                <a:lnTo>
                  <a:pt x="10680" y="408940"/>
                </a:lnTo>
                <a:lnTo>
                  <a:pt x="3048" y="408940"/>
                </a:lnTo>
                <a:lnTo>
                  <a:pt x="1892" y="411480"/>
                </a:lnTo>
                <a:lnTo>
                  <a:pt x="736" y="412750"/>
                </a:lnTo>
                <a:lnTo>
                  <a:pt x="10452" y="416560"/>
                </a:lnTo>
                <a:lnTo>
                  <a:pt x="20789" y="416560"/>
                </a:lnTo>
                <a:lnTo>
                  <a:pt x="16535" y="420370"/>
                </a:lnTo>
                <a:lnTo>
                  <a:pt x="12344" y="424180"/>
                </a:lnTo>
                <a:lnTo>
                  <a:pt x="12369" y="427990"/>
                </a:lnTo>
                <a:lnTo>
                  <a:pt x="16598" y="426720"/>
                </a:lnTo>
                <a:lnTo>
                  <a:pt x="17957" y="425450"/>
                </a:lnTo>
                <a:lnTo>
                  <a:pt x="18630" y="426720"/>
                </a:lnTo>
                <a:lnTo>
                  <a:pt x="18630" y="431800"/>
                </a:lnTo>
                <a:lnTo>
                  <a:pt x="19354" y="433070"/>
                </a:lnTo>
                <a:lnTo>
                  <a:pt x="22885" y="433070"/>
                </a:lnTo>
                <a:lnTo>
                  <a:pt x="25184" y="434340"/>
                </a:lnTo>
                <a:lnTo>
                  <a:pt x="26441" y="435610"/>
                </a:lnTo>
                <a:lnTo>
                  <a:pt x="28257" y="436880"/>
                </a:lnTo>
                <a:lnTo>
                  <a:pt x="29108" y="436880"/>
                </a:lnTo>
                <a:lnTo>
                  <a:pt x="31597" y="435610"/>
                </a:lnTo>
                <a:lnTo>
                  <a:pt x="33197" y="434340"/>
                </a:lnTo>
                <a:lnTo>
                  <a:pt x="34569" y="433070"/>
                </a:lnTo>
                <a:lnTo>
                  <a:pt x="34569" y="431800"/>
                </a:lnTo>
                <a:lnTo>
                  <a:pt x="35737" y="433070"/>
                </a:lnTo>
                <a:lnTo>
                  <a:pt x="37185" y="434340"/>
                </a:lnTo>
                <a:lnTo>
                  <a:pt x="39954" y="436880"/>
                </a:lnTo>
                <a:lnTo>
                  <a:pt x="40741" y="440690"/>
                </a:lnTo>
                <a:lnTo>
                  <a:pt x="37757" y="440690"/>
                </a:lnTo>
                <a:lnTo>
                  <a:pt x="38976" y="443230"/>
                </a:lnTo>
                <a:lnTo>
                  <a:pt x="37909" y="443230"/>
                </a:lnTo>
                <a:lnTo>
                  <a:pt x="31877" y="441960"/>
                </a:lnTo>
                <a:lnTo>
                  <a:pt x="30226" y="441960"/>
                </a:lnTo>
                <a:lnTo>
                  <a:pt x="30226" y="443230"/>
                </a:lnTo>
                <a:lnTo>
                  <a:pt x="27419" y="444500"/>
                </a:lnTo>
                <a:lnTo>
                  <a:pt x="16903" y="444500"/>
                </a:lnTo>
                <a:lnTo>
                  <a:pt x="15633" y="445770"/>
                </a:lnTo>
                <a:lnTo>
                  <a:pt x="20789" y="449580"/>
                </a:lnTo>
                <a:lnTo>
                  <a:pt x="23863" y="450850"/>
                </a:lnTo>
                <a:lnTo>
                  <a:pt x="28435" y="449580"/>
                </a:lnTo>
                <a:lnTo>
                  <a:pt x="35306" y="448310"/>
                </a:lnTo>
                <a:lnTo>
                  <a:pt x="26162" y="453390"/>
                </a:lnTo>
                <a:lnTo>
                  <a:pt x="24777" y="454660"/>
                </a:lnTo>
                <a:lnTo>
                  <a:pt x="25387" y="457200"/>
                </a:lnTo>
                <a:lnTo>
                  <a:pt x="25933" y="458470"/>
                </a:lnTo>
                <a:lnTo>
                  <a:pt x="28562" y="458470"/>
                </a:lnTo>
                <a:lnTo>
                  <a:pt x="29883" y="457200"/>
                </a:lnTo>
                <a:lnTo>
                  <a:pt x="33489" y="457200"/>
                </a:lnTo>
                <a:lnTo>
                  <a:pt x="29819" y="458470"/>
                </a:lnTo>
                <a:lnTo>
                  <a:pt x="31711" y="461010"/>
                </a:lnTo>
                <a:lnTo>
                  <a:pt x="38506" y="458470"/>
                </a:lnTo>
                <a:lnTo>
                  <a:pt x="39052" y="459740"/>
                </a:lnTo>
                <a:lnTo>
                  <a:pt x="37528" y="459740"/>
                </a:lnTo>
                <a:lnTo>
                  <a:pt x="33680" y="462280"/>
                </a:lnTo>
                <a:lnTo>
                  <a:pt x="37096" y="463550"/>
                </a:lnTo>
                <a:lnTo>
                  <a:pt x="41719" y="461010"/>
                </a:lnTo>
                <a:lnTo>
                  <a:pt x="44145" y="459740"/>
                </a:lnTo>
                <a:lnTo>
                  <a:pt x="46228" y="459740"/>
                </a:lnTo>
                <a:lnTo>
                  <a:pt x="46228" y="461010"/>
                </a:lnTo>
                <a:lnTo>
                  <a:pt x="45415" y="462280"/>
                </a:lnTo>
                <a:lnTo>
                  <a:pt x="43421" y="462280"/>
                </a:lnTo>
                <a:lnTo>
                  <a:pt x="43065" y="463550"/>
                </a:lnTo>
                <a:lnTo>
                  <a:pt x="43713" y="463550"/>
                </a:lnTo>
                <a:lnTo>
                  <a:pt x="44335" y="464820"/>
                </a:lnTo>
                <a:lnTo>
                  <a:pt x="46685" y="464820"/>
                </a:lnTo>
                <a:lnTo>
                  <a:pt x="49034" y="463550"/>
                </a:lnTo>
                <a:lnTo>
                  <a:pt x="52438" y="462280"/>
                </a:lnTo>
                <a:lnTo>
                  <a:pt x="53098" y="462280"/>
                </a:lnTo>
                <a:lnTo>
                  <a:pt x="51904" y="466090"/>
                </a:lnTo>
                <a:lnTo>
                  <a:pt x="52412" y="466090"/>
                </a:lnTo>
                <a:lnTo>
                  <a:pt x="54381" y="464820"/>
                </a:lnTo>
                <a:lnTo>
                  <a:pt x="56807" y="464820"/>
                </a:lnTo>
                <a:lnTo>
                  <a:pt x="53695" y="467360"/>
                </a:lnTo>
                <a:lnTo>
                  <a:pt x="198107" y="467360"/>
                </a:lnTo>
                <a:lnTo>
                  <a:pt x="196634" y="468630"/>
                </a:lnTo>
                <a:lnTo>
                  <a:pt x="68008" y="468630"/>
                </a:lnTo>
                <a:lnTo>
                  <a:pt x="68008" y="496570"/>
                </a:lnTo>
                <a:lnTo>
                  <a:pt x="68008" y="497840"/>
                </a:lnTo>
                <a:lnTo>
                  <a:pt x="64655" y="497840"/>
                </a:lnTo>
                <a:lnTo>
                  <a:pt x="64655" y="496570"/>
                </a:lnTo>
                <a:lnTo>
                  <a:pt x="66548" y="496570"/>
                </a:lnTo>
                <a:lnTo>
                  <a:pt x="66713" y="495300"/>
                </a:lnTo>
                <a:lnTo>
                  <a:pt x="67576" y="495300"/>
                </a:lnTo>
                <a:lnTo>
                  <a:pt x="68008" y="496570"/>
                </a:lnTo>
                <a:lnTo>
                  <a:pt x="68008" y="468630"/>
                </a:lnTo>
                <a:lnTo>
                  <a:pt x="48691" y="468630"/>
                </a:lnTo>
                <a:lnTo>
                  <a:pt x="11353" y="468630"/>
                </a:lnTo>
                <a:lnTo>
                  <a:pt x="11353" y="469900"/>
                </a:lnTo>
                <a:lnTo>
                  <a:pt x="14871" y="469900"/>
                </a:lnTo>
                <a:lnTo>
                  <a:pt x="16789" y="471170"/>
                </a:lnTo>
                <a:lnTo>
                  <a:pt x="19697" y="473710"/>
                </a:lnTo>
                <a:lnTo>
                  <a:pt x="19646" y="474980"/>
                </a:lnTo>
                <a:lnTo>
                  <a:pt x="17678" y="474980"/>
                </a:lnTo>
                <a:lnTo>
                  <a:pt x="16471" y="476250"/>
                </a:lnTo>
                <a:lnTo>
                  <a:pt x="5511" y="476250"/>
                </a:lnTo>
                <a:lnTo>
                  <a:pt x="1866" y="478790"/>
                </a:lnTo>
                <a:lnTo>
                  <a:pt x="3136" y="480060"/>
                </a:lnTo>
                <a:lnTo>
                  <a:pt x="4724" y="482600"/>
                </a:lnTo>
                <a:lnTo>
                  <a:pt x="11938" y="483870"/>
                </a:lnTo>
                <a:lnTo>
                  <a:pt x="17881" y="481330"/>
                </a:lnTo>
                <a:lnTo>
                  <a:pt x="25831" y="478790"/>
                </a:lnTo>
                <a:lnTo>
                  <a:pt x="26276" y="478790"/>
                </a:lnTo>
                <a:lnTo>
                  <a:pt x="17030" y="487680"/>
                </a:lnTo>
                <a:lnTo>
                  <a:pt x="17411" y="491490"/>
                </a:lnTo>
                <a:lnTo>
                  <a:pt x="25285" y="488950"/>
                </a:lnTo>
                <a:lnTo>
                  <a:pt x="27927" y="487680"/>
                </a:lnTo>
                <a:lnTo>
                  <a:pt x="29552" y="486410"/>
                </a:lnTo>
                <a:lnTo>
                  <a:pt x="30289" y="487680"/>
                </a:lnTo>
                <a:lnTo>
                  <a:pt x="30734" y="492760"/>
                </a:lnTo>
                <a:lnTo>
                  <a:pt x="30899" y="494030"/>
                </a:lnTo>
                <a:lnTo>
                  <a:pt x="31953" y="496570"/>
                </a:lnTo>
                <a:lnTo>
                  <a:pt x="33083" y="496570"/>
                </a:lnTo>
                <a:lnTo>
                  <a:pt x="41859" y="492760"/>
                </a:lnTo>
                <a:lnTo>
                  <a:pt x="41859" y="490220"/>
                </a:lnTo>
                <a:lnTo>
                  <a:pt x="44094" y="490220"/>
                </a:lnTo>
                <a:lnTo>
                  <a:pt x="44094" y="492760"/>
                </a:lnTo>
                <a:lnTo>
                  <a:pt x="42430" y="496570"/>
                </a:lnTo>
                <a:lnTo>
                  <a:pt x="41859" y="499110"/>
                </a:lnTo>
                <a:lnTo>
                  <a:pt x="41859" y="501650"/>
                </a:lnTo>
                <a:lnTo>
                  <a:pt x="48691" y="496570"/>
                </a:lnTo>
                <a:lnTo>
                  <a:pt x="55372" y="490220"/>
                </a:lnTo>
                <a:lnTo>
                  <a:pt x="59385" y="486410"/>
                </a:lnTo>
                <a:lnTo>
                  <a:pt x="60718" y="485140"/>
                </a:lnTo>
                <a:lnTo>
                  <a:pt x="61468" y="485140"/>
                </a:lnTo>
                <a:lnTo>
                  <a:pt x="56667" y="491490"/>
                </a:lnTo>
                <a:lnTo>
                  <a:pt x="55486" y="492760"/>
                </a:lnTo>
                <a:lnTo>
                  <a:pt x="54965" y="495300"/>
                </a:lnTo>
                <a:lnTo>
                  <a:pt x="55486" y="496570"/>
                </a:lnTo>
                <a:lnTo>
                  <a:pt x="56362" y="497840"/>
                </a:lnTo>
                <a:lnTo>
                  <a:pt x="56832" y="497840"/>
                </a:lnTo>
                <a:lnTo>
                  <a:pt x="60121" y="495300"/>
                </a:lnTo>
                <a:lnTo>
                  <a:pt x="63893" y="491490"/>
                </a:lnTo>
                <a:lnTo>
                  <a:pt x="62953" y="499110"/>
                </a:lnTo>
                <a:lnTo>
                  <a:pt x="61950" y="499110"/>
                </a:lnTo>
                <a:lnTo>
                  <a:pt x="51257" y="500380"/>
                </a:lnTo>
                <a:lnTo>
                  <a:pt x="43827" y="501650"/>
                </a:lnTo>
                <a:lnTo>
                  <a:pt x="41859" y="501650"/>
                </a:lnTo>
                <a:lnTo>
                  <a:pt x="37426" y="501650"/>
                </a:lnTo>
                <a:lnTo>
                  <a:pt x="33769" y="499110"/>
                </a:lnTo>
                <a:lnTo>
                  <a:pt x="25908" y="497840"/>
                </a:lnTo>
                <a:lnTo>
                  <a:pt x="25908" y="500380"/>
                </a:lnTo>
                <a:lnTo>
                  <a:pt x="26924" y="501548"/>
                </a:lnTo>
                <a:lnTo>
                  <a:pt x="17843" y="500380"/>
                </a:lnTo>
                <a:lnTo>
                  <a:pt x="16764" y="501650"/>
                </a:lnTo>
                <a:lnTo>
                  <a:pt x="21018" y="505460"/>
                </a:lnTo>
                <a:lnTo>
                  <a:pt x="20383" y="506730"/>
                </a:lnTo>
                <a:lnTo>
                  <a:pt x="16433" y="505460"/>
                </a:lnTo>
                <a:lnTo>
                  <a:pt x="11722" y="505460"/>
                </a:lnTo>
                <a:lnTo>
                  <a:pt x="5156" y="506730"/>
                </a:lnTo>
                <a:lnTo>
                  <a:pt x="6299" y="508000"/>
                </a:lnTo>
                <a:lnTo>
                  <a:pt x="6756" y="509270"/>
                </a:lnTo>
                <a:lnTo>
                  <a:pt x="16662" y="509270"/>
                </a:lnTo>
                <a:lnTo>
                  <a:pt x="15786" y="511810"/>
                </a:lnTo>
                <a:lnTo>
                  <a:pt x="8255" y="514350"/>
                </a:lnTo>
                <a:lnTo>
                  <a:pt x="1422" y="518160"/>
                </a:lnTo>
                <a:lnTo>
                  <a:pt x="0" y="520700"/>
                </a:lnTo>
                <a:lnTo>
                  <a:pt x="3492" y="520700"/>
                </a:lnTo>
                <a:lnTo>
                  <a:pt x="11379" y="519430"/>
                </a:lnTo>
                <a:lnTo>
                  <a:pt x="18084" y="516890"/>
                </a:lnTo>
                <a:lnTo>
                  <a:pt x="20751" y="516890"/>
                </a:lnTo>
                <a:lnTo>
                  <a:pt x="14084" y="520700"/>
                </a:lnTo>
                <a:lnTo>
                  <a:pt x="12814" y="521970"/>
                </a:lnTo>
                <a:lnTo>
                  <a:pt x="12814" y="525780"/>
                </a:lnTo>
                <a:lnTo>
                  <a:pt x="13652" y="525780"/>
                </a:lnTo>
                <a:lnTo>
                  <a:pt x="16662" y="524510"/>
                </a:lnTo>
                <a:lnTo>
                  <a:pt x="20320" y="524510"/>
                </a:lnTo>
                <a:lnTo>
                  <a:pt x="18656" y="525780"/>
                </a:lnTo>
                <a:lnTo>
                  <a:pt x="14732" y="530860"/>
                </a:lnTo>
                <a:lnTo>
                  <a:pt x="18897" y="530860"/>
                </a:lnTo>
                <a:lnTo>
                  <a:pt x="25387" y="525780"/>
                </a:lnTo>
                <a:lnTo>
                  <a:pt x="28397" y="524510"/>
                </a:lnTo>
                <a:lnTo>
                  <a:pt x="26911" y="530860"/>
                </a:lnTo>
                <a:lnTo>
                  <a:pt x="27051" y="530860"/>
                </a:lnTo>
                <a:lnTo>
                  <a:pt x="29273" y="528320"/>
                </a:lnTo>
                <a:lnTo>
                  <a:pt x="31470" y="527050"/>
                </a:lnTo>
                <a:lnTo>
                  <a:pt x="31597" y="527050"/>
                </a:lnTo>
                <a:lnTo>
                  <a:pt x="29857" y="532130"/>
                </a:lnTo>
                <a:lnTo>
                  <a:pt x="30200" y="532130"/>
                </a:lnTo>
                <a:lnTo>
                  <a:pt x="35674" y="527050"/>
                </a:lnTo>
                <a:lnTo>
                  <a:pt x="37045" y="525780"/>
                </a:lnTo>
                <a:lnTo>
                  <a:pt x="39319" y="525780"/>
                </a:lnTo>
                <a:lnTo>
                  <a:pt x="36804" y="532130"/>
                </a:lnTo>
                <a:lnTo>
                  <a:pt x="40335" y="532130"/>
                </a:lnTo>
                <a:lnTo>
                  <a:pt x="48488" y="527050"/>
                </a:lnTo>
                <a:lnTo>
                  <a:pt x="50546" y="527050"/>
                </a:lnTo>
                <a:lnTo>
                  <a:pt x="50546" y="528320"/>
                </a:lnTo>
                <a:lnTo>
                  <a:pt x="52057" y="528320"/>
                </a:lnTo>
                <a:lnTo>
                  <a:pt x="57238" y="527050"/>
                </a:lnTo>
                <a:lnTo>
                  <a:pt x="57848" y="527050"/>
                </a:lnTo>
                <a:lnTo>
                  <a:pt x="56362" y="528320"/>
                </a:lnTo>
                <a:lnTo>
                  <a:pt x="55181" y="529590"/>
                </a:lnTo>
                <a:lnTo>
                  <a:pt x="50571" y="530860"/>
                </a:lnTo>
                <a:lnTo>
                  <a:pt x="46228" y="530860"/>
                </a:lnTo>
                <a:lnTo>
                  <a:pt x="36753" y="533400"/>
                </a:lnTo>
                <a:lnTo>
                  <a:pt x="33820" y="534670"/>
                </a:lnTo>
                <a:lnTo>
                  <a:pt x="35242" y="537210"/>
                </a:lnTo>
                <a:lnTo>
                  <a:pt x="36271" y="538480"/>
                </a:lnTo>
                <a:lnTo>
                  <a:pt x="38239" y="538480"/>
                </a:lnTo>
                <a:lnTo>
                  <a:pt x="49110" y="535940"/>
                </a:lnTo>
                <a:lnTo>
                  <a:pt x="48717" y="537210"/>
                </a:lnTo>
                <a:lnTo>
                  <a:pt x="42494" y="542290"/>
                </a:lnTo>
                <a:lnTo>
                  <a:pt x="40373" y="544830"/>
                </a:lnTo>
                <a:lnTo>
                  <a:pt x="40373" y="547370"/>
                </a:lnTo>
                <a:lnTo>
                  <a:pt x="48488" y="544830"/>
                </a:lnTo>
                <a:lnTo>
                  <a:pt x="53098" y="542290"/>
                </a:lnTo>
                <a:lnTo>
                  <a:pt x="58191" y="539750"/>
                </a:lnTo>
                <a:lnTo>
                  <a:pt x="58928" y="541020"/>
                </a:lnTo>
                <a:lnTo>
                  <a:pt x="55587" y="544830"/>
                </a:lnTo>
                <a:lnTo>
                  <a:pt x="52641" y="548640"/>
                </a:lnTo>
                <a:lnTo>
                  <a:pt x="52920" y="551180"/>
                </a:lnTo>
                <a:lnTo>
                  <a:pt x="56362" y="549910"/>
                </a:lnTo>
                <a:lnTo>
                  <a:pt x="59270" y="549910"/>
                </a:lnTo>
                <a:lnTo>
                  <a:pt x="59270" y="553720"/>
                </a:lnTo>
                <a:lnTo>
                  <a:pt x="60591" y="553720"/>
                </a:lnTo>
                <a:lnTo>
                  <a:pt x="65151" y="549910"/>
                </a:lnTo>
                <a:lnTo>
                  <a:pt x="66675" y="548640"/>
                </a:lnTo>
                <a:lnTo>
                  <a:pt x="65532" y="554990"/>
                </a:lnTo>
                <a:lnTo>
                  <a:pt x="73558" y="553720"/>
                </a:lnTo>
                <a:lnTo>
                  <a:pt x="77927" y="548640"/>
                </a:lnTo>
                <a:lnTo>
                  <a:pt x="81216" y="544830"/>
                </a:lnTo>
                <a:lnTo>
                  <a:pt x="79057" y="556260"/>
                </a:lnTo>
                <a:lnTo>
                  <a:pt x="82664" y="556260"/>
                </a:lnTo>
                <a:lnTo>
                  <a:pt x="88315" y="549910"/>
                </a:lnTo>
                <a:lnTo>
                  <a:pt x="90551" y="548640"/>
                </a:lnTo>
                <a:lnTo>
                  <a:pt x="92544" y="546100"/>
                </a:lnTo>
                <a:lnTo>
                  <a:pt x="93129" y="546100"/>
                </a:lnTo>
                <a:lnTo>
                  <a:pt x="93459" y="547370"/>
                </a:lnTo>
                <a:lnTo>
                  <a:pt x="93929" y="554990"/>
                </a:lnTo>
                <a:lnTo>
                  <a:pt x="96253" y="557530"/>
                </a:lnTo>
                <a:lnTo>
                  <a:pt x="101701" y="551180"/>
                </a:lnTo>
                <a:lnTo>
                  <a:pt x="102019" y="551180"/>
                </a:lnTo>
                <a:lnTo>
                  <a:pt x="105537" y="554990"/>
                </a:lnTo>
                <a:lnTo>
                  <a:pt x="105727" y="554990"/>
                </a:lnTo>
                <a:lnTo>
                  <a:pt x="106730" y="551180"/>
                </a:lnTo>
                <a:lnTo>
                  <a:pt x="107073" y="549910"/>
                </a:lnTo>
                <a:lnTo>
                  <a:pt x="110667" y="549910"/>
                </a:lnTo>
                <a:lnTo>
                  <a:pt x="111747" y="548640"/>
                </a:lnTo>
                <a:lnTo>
                  <a:pt x="112369" y="547370"/>
                </a:lnTo>
                <a:lnTo>
                  <a:pt x="112585" y="546100"/>
                </a:lnTo>
                <a:lnTo>
                  <a:pt x="112814" y="544830"/>
                </a:lnTo>
                <a:lnTo>
                  <a:pt x="113030" y="543560"/>
                </a:lnTo>
                <a:lnTo>
                  <a:pt x="113690" y="543560"/>
                </a:lnTo>
                <a:lnTo>
                  <a:pt x="115138" y="546100"/>
                </a:lnTo>
                <a:lnTo>
                  <a:pt x="116979" y="546100"/>
                </a:lnTo>
                <a:lnTo>
                  <a:pt x="121018" y="547370"/>
                </a:lnTo>
                <a:lnTo>
                  <a:pt x="122402" y="546100"/>
                </a:lnTo>
                <a:lnTo>
                  <a:pt x="123659" y="543560"/>
                </a:lnTo>
                <a:lnTo>
                  <a:pt x="125539" y="539750"/>
                </a:lnTo>
                <a:lnTo>
                  <a:pt x="127419" y="535940"/>
                </a:lnTo>
                <a:lnTo>
                  <a:pt x="128041" y="534670"/>
                </a:lnTo>
                <a:lnTo>
                  <a:pt x="131432" y="532130"/>
                </a:lnTo>
                <a:lnTo>
                  <a:pt x="129667" y="537210"/>
                </a:lnTo>
                <a:lnTo>
                  <a:pt x="128574" y="541020"/>
                </a:lnTo>
                <a:lnTo>
                  <a:pt x="129438" y="541020"/>
                </a:lnTo>
                <a:lnTo>
                  <a:pt x="136055" y="537210"/>
                </a:lnTo>
                <a:lnTo>
                  <a:pt x="137744" y="534670"/>
                </a:lnTo>
                <a:lnTo>
                  <a:pt x="137845" y="532130"/>
                </a:lnTo>
                <a:lnTo>
                  <a:pt x="137947" y="529590"/>
                </a:lnTo>
                <a:lnTo>
                  <a:pt x="138150" y="529590"/>
                </a:lnTo>
                <a:lnTo>
                  <a:pt x="139776" y="535940"/>
                </a:lnTo>
                <a:lnTo>
                  <a:pt x="142024" y="533400"/>
                </a:lnTo>
                <a:lnTo>
                  <a:pt x="142062" y="529590"/>
                </a:lnTo>
                <a:lnTo>
                  <a:pt x="142074" y="527050"/>
                </a:lnTo>
                <a:lnTo>
                  <a:pt x="142087" y="525780"/>
                </a:lnTo>
                <a:lnTo>
                  <a:pt x="142100" y="524510"/>
                </a:lnTo>
                <a:lnTo>
                  <a:pt x="142113" y="523240"/>
                </a:lnTo>
                <a:lnTo>
                  <a:pt x="142367" y="521970"/>
                </a:lnTo>
                <a:lnTo>
                  <a:pt x="143560" y="524510"/>
                </a:lnTo>
                <a:lnTo>
                  <a:pt x="144411" y="525780"/>
                </a:lnTo>
                <a:lnTo>
                  <a:pt x="146443" y="527050"/>
                </a:lnTo>
                <a:lnTo>
                  <a:pt x="151041" y="527050"/>
                </a:lnTo>
                <a:lnTo>
                  <a:pt x="150139" y="538480"/>
                </a:lnTo>
                <a:lnTo>
                  <a:pt x="149440" y="546100"/>
                </a:lnTo>
                <a:lnTo>
                  <a:pt x="147929" y="552450"/>
                </a:lnTo>
                <a:lnTo>
                  <a:pt x="145554" y="556260"/>
                </a:lnTo>
                <a:lnTo>
                  <a:pt x="144170" y="558800"/>
                </a:lnTo>
                <a:lnTo>
                  <a:pt x="142443" y="562610"/>
                </a:lnTo>
                <a:lnTo>
                  <a:pt x="178600" y="562610"/>
                </a:lnTo>
                <a:lnTo>
                  <a:pt x="180149" y="561340"/>
                </a:lnTo>
                <a:lnTo>
                  <a:pt x="179438" y="560070"/>
                </a:lnTo>
                <a:lnTo>
                  <a:pt x="175209" y="549910"/>
                </a:lnTo>
                <a:lnTo>
                  <a:pt x="174231" y="537210"/>
                </a:lnTo>
                <a:lnTo>
                  <a:pt x="177050" y="535940"/>
                </a:lnTo>
                <a:lnTo>
                  <a:pt x="178841" y="537210"/>
                </a:lnTo>
                <a:lnTo>
                  <a:pt x="180911" y="541070"/>
                </a:lnTo>
                <a:lnTo>
                  <a:pt x="182892" y="544830"/>
                </a:lnTo>
                <a:lnTo>
                  <a:pt x="186131" y="546100"/>
                </a:lnTo>
                <a:lnTo>
                  <a:pt x="184645" y="542290"/>
                </a:lnTo>
                <a:lnTo>
                  <a:pt x="182918" y="538480"/>
                </a:lnTo>
                <a:lnTo>
                  <a:pt x="185635" y="539750"/>
                </a:lnTo>
                <a:lnTo>
                  <a:pt x="189153" y="548640"/>
                </a:lnTo>
                <a:lnTo>
                  <a:pt x="190436" y="549910"/>
                </a:lnTo>
                <a:lnTo>
                  <a:pt x="197396" y="549910"/>
                </a:lnTo>
                <a:lnTo>
                  <a:pt x="200012" y="552450"/>
                </a:lnTo>
                <a:lnTo>
                  <a:pt x="200787" y="552450"/>
                </a:lnTo>
                <a:lnTo>
                  <a:pt x="201549" y="549910"/>
                </a:lnTo>
                <a:lnTo>
                  <a:pt x="202717" y="549910"/>
                </a:lnTo>
                <a:lnTo>
                  <a:pt x="204558" y="552450"/>
                </a:lnTo>
                <a:lnTo>
                  <a:pt x="208318" y="556260"/>
                </a:lnTo>
                <a:lnTo>
                  <a:pt x="210146" y="554990"/>
                </a:lnTo>
                <a:lnTo>
                  <a:pt x="209296" y="551180"/>
                </a:lnTo>
                <a:lnTo>
                  <a:pt x="208864" y="549910"/>
                </a:lnTo>
                <a:lnTo>
                  <a:pt x="209067" y="548640"/>
                </a:lnTo>
                <a:lnTo>
                  <a:pt x="209816" y="549910"/>
                </a:lnTo>
                <a:lnTo>
                  <a:pt x="211467" y="552450"/>
                </a:lnTo>
                <a:lnTo>
                  <a:pt x="216103" y="553720"/>
                </a:lnTo>
                <a:lnTo>
                  <a:pt x="216103" y="549910"/>
                </a:lnTo>
                <a:lnTo>
                  <a:pt x="224066" y="551180"/>
                </a:lnTo>
                <a:lnTo>
                  <a:pt x="230492" y="553720"/>
                </a:lnTo>
                <a:lnTo>
                  <a:pt x="230949" y="553720"/>
                </a:lnTo>
                <a:lnTo>
                  <a:pt x="229679" y="549910"/>
                </a:lnTo>
                <a:lnTo>
                  <a:pt x="230085" y="548640"/>
                </a:lnTo>
                <a:lnTo>
                  <a:pt x="232333" y="548640"/>
                </a:lnTo>
                <a:lnTo>
                  <a:pt x="232359" y="547370"/>
                </a:lnTo>
                <a:lnTo>
                  <a:pt x="227685" y="542290"/>
                </a:lnTo>
                <a:lnTo>
                  <a:pt x="229044" y="542290"/>
                </a:lnTo>
                <a:lnTo>
                  <a:pt x="240487" y="547370"/>
                </a:lnTo>
                <a:lnTo>
                  <a:pt x="242125" y="547370"/>
                </a:lnTo>
                <a:lnTo>
                  <a:pt x="238582" y="542290"/>
                </a:lnTo>
                <a:lnTo>
                  <a:pt x="237731" y="541070"/>
                </a:lnTo>
                <a:lnTo>
                  <a:pt x="239179" y="542290"/>
                </a:lnTo>
                <a:lnTo>
                  <a:pt x="240245" y="543560"/>
                </a:lnTo>
                <a:lnTo>
                  <a:pt x="245148" y="543560"/>
                </a:lnTo>
                <a:lnTo>
                  <a:pt x="245148" y="544830"/>
                </a:lnTo>
                <a:lnTo>
                  <a:pt x="246024" y="546100"/>
                </a:lnTo>
                <a:lnTo>
                  <a:pt x="247142" y="548640"/>
                </a:lnTo>
                <a:lnTo>
                  <a:pt x="248869" y="551180"/>
                </a:lnTo>
                <a:lnTo>
                  <a:pt x="249504" y="551180"/>
                </a:lnTo>
                <a:lnTo>
                  <a:pt x="251561" y="548640"/>
                </a:lnTo>
                <a:lnTo>
                  <a:pt x="253669" y="547370"/>
                </a:lnTo>
                <a:lnTo>
                  <a:pt x="254228" y="547370"/>
                </a:lnTo>
                <a:lnTo>
                  <a:pt x="256311" y="549910"/>
                </a:lnTo>
                <a:lnTo>
                  <a:pt x="258635" y="553720"/>
                </a:lnTo>
                <a:lnTo>
                  <a:pt x="259981" y="549910"/>
                </a:lnTo>
                <a:lnTo>
                  <a:pt x="261175" y="547370"/>
                </a:lnTo>
                <a:lnTo>
                  <a:pt x="261404" y="547370"/>
                </a:lnTo>
                <a:lnTo>
                  <a:pt x="265468" y="552450"/>
                </a:lnTo>
                <a:lnTo>
                  <a:pt x="266433" y="552450"/>
                </a:lnTo>
                <a:lnTo>
                  <a:pt x="269316" y="549910"/>
                </a:lnTo>
                <a:lnTo>
                  <a:pt x="271081" y="547370"/>
                </a:lnTo>
                <a:lnTo>
                  <a:pt x="268808" y="543560"/>
                </a:lnTo>
                <a:lnTo>
                  <a:pt x="269455" y="543560"/>
                </a:lnTo>
                <a:lnTo>
                  <a:pt x="269151" y="542290"/>
                </a:lnTo>
                <a:lnTo>
                  <a:pt x="268693" y="541020"/>
                </a:lnTo>
                <a:lnTo>
                  <a:pt x="268236" y="539750"/>
                </a:lnTo>
                <a:lnTo>
                  <a:pt x="267525" y="538480"/>
                </a:lnTo>
                <a:lnTo>
                  <a:pt x="266814" y="537210"/>
                </a:lnTo>
                <a:lnTo>
                  <a:pt x="267322" y="537210"/>
                </a:lnTo>
                <a:lnTo>
                  <a:pt x="271513" y="541070"/>
                </a:lnTo>
                <a:lnTo>
                  <a:pt x="280479" y="548640"/>
                </a:lnTo>
                <a:lnTo>
                  <a:pt x="281089" y="549910"/>
                </a:lnTo>
                <a:lnTo>
                  <a:pt x="284937" y="546100"/>
                </a:lnTo>
                <a:lnTo>
                  <a:pt x="285432" y="543560"/>
                </a:lnTo>
                <a:lnTo>
                  <a:pt x="284861" y="542290"/>
                </a:lnTo>
                <a:lnTo>
                  <a:pt x="285026" y="542290"/>
                </a:lnTo>
                <a:lnTo>
                  <a:pt x="294284" y="549910"/>
                </a:lnTo>
                <a:lnTo>
                  <a:pt x="302044" y="551180"/>
                </a:lnTo>
                <a:lnTo>
                  <a:pt x="296811" y="544830"/>
                </a:lnTo>
                <a:lnTo>
                  <a:pt x="294436" y="542290"/>
                </a:lnTo>
                <a:lnTo>
                  <a:pt x="298297" y="541020"/>
                </a:lnTo>
                <a:lnTo>
                  <a:pt x="302260" y="539750"/>
                </a:lnTo>
                <a:lnTo>
                  <a:pt x="298983" y="537210"/>
                </a:lnTo>
                <a:lnTo>
                  <a:pt x="297332" y="535940"/>
                </a:lnTo>
                <a:lnTo>
                  <a:pt x="292417" y="532130"/>
                </a:lnTo>
                <a:lnTo>
                  <a:pt x="295389" y="532130"/>
                </a:lnTo>
                <a:lnTo>
                  <a:pt x="306882" y="538480"/>
                </a:lnTo>
                <a:lnTo>
                  <a:pt x="310578" y="539750"/>
                </a:lnTo>
                <a:lnTo>
                  <a:pt x="314490" y="539750"/>
                </a:lnTo>
                <a:lnTo>
                  <a:pt x="313677" y="538480"/>
                </a:lnTo>
                <a:lnTo>
                  <a:pt x="310794" y="536803"/>
                </a:lnTo>
                <a:lnTo>
                  <a:pt x="339204" y="536803"/>
                </a:lnTo>
                <a:lnTo>
                  <a:pt x="338582" y="534263"/>
                </a:lnTo>
                <a:lnTo>
                  <a:pt x="337312" y="531723"/>
                </a:lnTo>
                <a:lnTo>
                  <a:pt x="335292" y="526643"/>
                </a:lnTo>
                <a:lnTo>
                  <a:pt x="334403" y="516483"/>
                </a:lnTo>
                <a:lnTo>
                  <a:pt x="335953" y="515213"/>
                </a:lnTo>
                <a:lnTo>
                  <a:pt x="336638" y="515213"/>
                </a:lnTo>
                <a:lnTo>
                  <a:pt x="338124" y="516483"/>
                </a:lnTo>
                <a:lnTo>
                  <a:pt x="341363" y="522833"/>
                </a:lnTo>
                <a:lnTo>
                  <a:pt x="344004" y="524103"/>
                </a:lnTo>
                <a:lnTo>
                  <a:pt x="342773" y="520293"/>
                </a:lnTo>
                <a:lnTo>
                  <a:pt x="341452" y="516483"/>
                </a:lnTo>
                <a:lnTo>
                  <a:pt x="343674" y="519023"/>
                </a:lnTo>
                <a:lnTo>
                  <a:pt x="345160" y="522833"/>
                </a:lnTo>
                <a:lnTo>
                  <a:pt x="346443" y="525373"/>
                </a:lnTo>
                <a:lnTo>
                  <a:pt x="347459" y="526643"/>
                </a:lnTo>
                <a:lnTo>
                  <a:pt x="353136" y="526643"/>
                </a:lnTo>
                <a:lnTo>
                  <a:pt x="353949" y="527913"/>
                </a:lnTo>
                <a:lnTo>
                  <a:pt x="355841" y="527913"/>
                </a:lnTo>
                <a:lnTo>
                  <a:pt x="356374" y="526643"/>
                </a:lnTo>
                <a:lnTo>
                  <a:pt x="357314" y="526643"/>
                </a:lnTo>
                <a:lnTo>
                  <a:pt x="361848" y="531723"/>
                </a:lnTo>
                <a:lnTo>
                  <a:pt x="363359" y="531723"/>
                </a:lnTo>
                <a:lnTo>
                  <a:pt x="362331" y="526643"/>
                </a:lnTo>
                <a:lnTo>
                  <a:pt x="362470" y="525373"/>
                </a:lnTo>
                <a:lnTo>
                  <a:pt x="363004" y="526643"/>
                </a:lnTo>
                <a:lnTo>
                  <a:pt x="364426" y="527913"/>
                </a:lnTo>
                <a:lnTo>
                  <a:pt x="368147" y="529183"/>
                </a:lnTo>
                <a:lnTo>
                  <a:pt x="368147" y="526643"/>
                </a:lnTo>
                <a:lnTo>
                  <a:pt x="374510" y="527913"/>
                </a:lnTo>
                <a:lnTo>
                  <a:pt x="379717" y="529183"/>
                </a:lnTo>
                <a:lnTo>
                  <a:pt x="380111" y="529183"/>
                </a:lnTo>
                <a:lnTo>
                  <a:pt x="379437" y="527913"/>
                </a:lnTo>
                <a:lnTo>
                  <a:pt x="379095" y="526643"/>
                </a:lnTo>
                <a:lnTo>
                  <a:pt x="379361" y="525373"/>
                </a:lnTo>
                <a:lnTo>
                  <a:pt x="381203" y="525373"/>
                </a:lnTo>
                <a:lnTo>
                  <a:pt x="381203" y="524103"/>
                </a:lnTo>
                <a:lnTo>
                  <a:pt x="380111" y="524103"/>
                </a:lnTo>
                <a:lnTo>
                  <a:pt x="377482" y="520293"/>
                </a:lnTo>
                <a:lnTo>
                  <a:pt x="378561" y="520293"/>
                </a:lnTo>
                <a:lnTo>
                  <a:pt x="382892" y="522833"/>
                </a:lnTo>
                <a:lnTo>
                  <a:pt x="387756" y="525373"/>
                </a:lnTo>
                <a:lnTo>
                  <a:pt x="389115" y="524103"/>
                </a:lnTo>
                <a:lnTo>
                  <a:pt x="386740" y="521563"/>
                </a:lnTo>
                <a:lnTo>
                  <a:pt x="385597" y="520293"/>
                </a:lnTo>
                <a:lnTo>
                  <a:pt x="386740" y="520293"/>
                </a:lnTo>
                <a:lnTo>
                  <a:pt x="387553" y="521563"/>
                </a:lnTo>
                <a:lnTo>
                  <a:pt x="391553" y="521563"/>
                </a:lnTo>
                <a:lnTo>
                  <a:pt x="391553" y="522833"/>
                </a:lnTo>
                <a:lnTo>
                  <a:pt x="392214" y="524103"/>
                </a:lnTo>
                <a:lnTo>
                  <a:pt x="394525" y="526643"/>
                </a:lnTo>
                <a:lnTo>
                  <a:pt x="395058" y="527913"/>
                </a:lnTo>
                <a:lnTo>
                  <a:pt x="398437" y="524103"/>
                </a:lnTo>
                <a:lnTo>
                  <a:pt x="398843" y="524103"/>
                </a:lnTo>
                <a:lnTo>
                  <a:pt x="402361" y="529183"/>
                </a:lnTo>
                <a:lnTo>
                  <a:pt x="403453" y="526643"/>
                </a:lnTo>
                <a:lnTo>
                  <a:pt x="404406" y="524103"/>
                </a:lnTo>
                <a:lnTo>
                  <a:pt x="404596" y="524103"/>
                </a:lnTo>
                <a:lnTo>
                  <a:pt x="407911" y="529183"/>
                </a:lnTo>
                <a:lnTo>
                  <a:pt x="408584" y="529183"/>
                </a:lnTo>
                <a:lnTo>
                  <a:pt x="411035" y="526643"/>
                </a:lnTo>
                <a:lnTo>
                  <a:pt x="412381" y="525373"/>
                </a:lnTo>
                <a:lnTo>
                  <a:pt x="412432" y="524103"/>
                </a:lnTo>
                <a:lnTo>
                  <a:pt x="410629" y="521563"/>
                </a:lnTo>
                <a:lnTo>
                  <a:pt x="411099" y="521563"/>
                </a:lnTo>
                <a:lnTo>
                  <a:pt x="410819" y="520293"/>
                </a:lnTo>
                <a:lnTo>
                  <a:pt x="410070" y="519023"/>
                </a:lnTo>
                <a:lnTo>
                  <a:pt x="408990" y="516483"/>
                </a:lnTo>
                <a:lnTo>
                  <a:pt x="409397" y="516483"/>
                </a:lnTo>
                <a:lnTo>
                  <a:pt x="412648" y="519023"/>
                </a:lnTo>
                <a:lnTo>
                  <a:pt x="419950" y="526643"/>
                </a:lnTo>
                <a:lnTo>
                  <a:pt x="420484" y="526643"/>
                </a:lnTo>
                <a:lnTo>
                  <a:pt x="423608" y="522833"/>
                </a:lnTo>
                <a:lnTo>
                  <a:pt x="424014" y="521563"/>
                </a:lnTo>
                <a:lnTo>
                  <a:pt x="423468" y="521563"/>
                </a:lnTo>
                <a:lnTo>
                  <a:pt x="423049" y="520293"/>
                </a:lnTo>
                <a:lnTo>
                  <a:pt x="423659" y="520293"/>
                </a:lnTo>
                <a:lnTo>
                  <a:pt x="424815" y="521563"/>
                </a:lnTo>
                <a:lnTo>
                  <a:pt x="431038" y="526643"/>
                </a:lnTo>
                <a:lnTo>
                  <a:pt x="437337" y="526643"/>
                </a:lnTo>
                <a:lnTo>
                  <a:pt x="433133" y="522833"/>
                </a:lnTo>
                <a:lnTo>
                  <a:pt x="431165" y="520293"/>
                </a:lnTo>
                <a:lnTo>
                  <a:pt x="431330" y="520293"/>
                </a:lnTo>
                <a:lnTo>
                  <a:pt x="434289" y="519023"/>
                </a:lnTo>
                <a:lnTo>
                  <a:pt x="437540" y="519023"/>
                </a:lnTo>
                <a:lnTo>
                  <a:pt x="434022" y="516483"/>
                </a:lnTo>
                <a:lnTo>
                  <a:pt x="432536" y="515213"/>
                </a:lnTo>
                <a:lnTo>
                  <a:pt x="429552" y="512673"/>
                </a:lnTo>
                <a:lnTo>
                  <a:pt x="431977" y="512673"/>
                </a:lnTo>
                <a:lnTo>
                  <a:pt x="441185" y="517753"/>
                </a:lnTo>
                <a:lnTo>
                  <a:pt x="444169" y="519023"/>
                </a:lnTo>
                <a:lnTo>
                  <a:pt x="447344" y="519023"/>
                </a:lnTo>
                <a:lnTo>
                  <a:pt x="446735" y="516483"/>
                </a:lnTo>
                <a:lnTo>
                  <a:pt x="443814" y="515213"/>
                </a:lnTo>
                <a:lnTo>
                  <a:pt x="441452" y="513943"/>
                </a:lnTo>
                <a:lnTo>
                  <a:pt x="451726" y="513943"/>
                </a:lnTo>
                <a:lnTo>
                  <a:pt x="452640" y="513232"/>
                </a:lnTo>
                <a:lnTo>
                  <a:pt x="472897" y="513232"/>
                </a:lnTo>
                <a:lnTo>
                  <a:pt x="472338" y="510692"/>
                </a:lnTo>
                <a:lnTo>
                  <a:pt x="471055" y="508152"/>
                </a:lnTo>
                <a:lnTo>
                  <a:pt x="468985" y="503072"/>
                </a:lnTo>
                <a:lnTo>
                  <a:pt x="468147" y="492912"/>
                </a:lnTo>
                <a:lnTo>
                  <a:pt x="470369" y="491642"/>
                </a:lnTo>
                <a:lnTo>
                  <a:pt x="471855" y="492912"/>
                </a:lnTo>
                <a:lnTo>
                  <a:pt x="475145" y="499262"/>
                </a:lnTo>
                <a:lnTo>
                  <a:pt x="477748" y="500532"/>
                </a:lnTo>
                <a:lnTo>
                  <a:pt x="475170" y="492912"/>
                </a:lnTo>
                <a:lnTo>
                  <a:pt x="477367" y="495452"/>
                </a:lnTo>
                <a:lnTo>
                  <a:pt x="478891" y="499262"/>
                </a:lnTo>
                <a:lnTo>
                  <a:pt x="480174" y="501802"/>
                </a:lnTo>
                <a:lnTo>
                  <a:pt x="481164" y="503072"/>
                </a:lnTo>
                <a:lnTo>
                  <a:pt x="486841" y="503072"/>
                </a:lnTo>
                <a:lnTo>
                  <a:pt x="487705" y="504342"/>
                </a:lnTo>
                <a:lnTo>
                  <a:pt x="489877" y="504342"/>
                </a:lnTo>
                <a:lnTo>
                  <a:pt x="490156" y="503072"/>
                </a:lnTo>
                <a:lnTo>
                  <a:pt x="491058" y="503072"/>
                </a:lnTo>
                <a:lnTo>
                  <a:pt x="492594" y="504342"/>
                </a:lnTo>
                <a:lnTo>
                  <a:pt x="495592" y="508152"/>
                </a:lnTo>
                <a:lnTo>
                  <a:pt x="497078" y="508152"/>
                </a:lnTo>
                <a:lnTo>
                  <a:pt x="496404" y="504342"/>
                </a:lnTo>
                <a:lnTo>
                  <a:pt x="496036" y="503072"/>
                </a:lnTo>
                <a:lnTo>
                  <a:pt x="496214" y="501802"/>
                </a:lnTo>
                <a:lnTo>
                  <a:pt x="498170" y="504342"/>
                </a:lnTo>
                <a:lnTo>
                  <a:pt x="501853" y="505612"/>
                </a:lnTo>
                <a:lnTo>
                  <a:pt x="501853" y="503072"/>
                </a:lnTo>
                <a:lnTo>
                  <a:pt x="508279" y="504342"/>
                </a:lnTo>
                <a:lnTo>
                  <a:pt x="513461" y="505612"/>
                </a:lnTo>
                <a:lnTo>
                  <a:pt x="513854" y="505612"/>
                </a:lnTo>
                <a:lnTo>
                  <a:pt x="513168" y="504342"/>
                </a:lnTo>
                <a:lnTo>
                  <a:pt x="512813" y="503072"/>
                </a:lnTo>
                <a:lnTo>
                  <a:pt x="513143" y="501802"/>
                </a:lnTo>
                <a:lnTo>
                  <a:pt x="514946" y="501802"/>
                </a:lnTo>
                <a:lnTo>
                  <a:pt x="514946" y="500532"/>
                </a:lnTo>
                <a:lnTo>
                  <a:pt x="511213" y="496722"/>
                </a:lnTo>
                <a:lnTo>
                  <a:pt x="512292" y="496722"/>
                </a:lnTo>
                <a:lnTo>
                  <a:pt x="516661" y="499262"/>
                </a:lnTo>
                <a:lnTo>
                  <a:pt x="521462" y="501802"/>
                </a:lnTo>
                <a:lnTo>
                  <a:pt x="522808" y="500532"/>
                </a:lnTo>
                <a:lnTo>
                  <a:pt x="519391" y="496824"/>
                </a:lnTo>
                <a:lnTo>
                  <a:pt x="521284" y="497992"/>
                </a:lnTo>
                <a:lnTo>
                  <a:pt x="525272" y="497992"/>
                </a:lnTo>
                <a:lnTo>
                  <a:pt x="525272" y="499262"/>
                </a:lnTo>
                <a:lnTo>
                  <a:pt x="525919" y="500532"/>
                </a:lnTo>
                <a:lnTo>
                  <a:pt x="526846" y="501802"/>
                </a:lnTo>
                <a:lnTo>
                  <a:pt x="528231" y="503072"/>
                </a:lnTo>
                <a:lnTo>
                  <a:pt x="528777" y="504342"/>
                </a:lnTo>
                <a:lnTo>
                  <a:pt x="532142" y="500532"/>
                </a:lnTo>
                <a:lnTo>
                  <a:pt x="532587" y="500532"/>
                </a:lnTo>
                <a:lnTo>
                  <a:pt x="536092" y="505612"/>
                </a:lnTo>
                <a:lnTo>
                  <a:pt x="537197" y="503072"/>
                </a:lnTo>
                <a:lnTo>
                  <a:pt x="538137" y="500532"/>
                </a:lnTo>
                <a:lnTo>
                  <a:pt x="538340" y="500532"/>
                </a:lnTo>
                <a:lnTo>
                  <a:pt x="539762" y="503072"/>
                </a:lnTo>
                <a:lnTo>
                  <a:pt x="541629" y="505612"/>
                </a:lnTo>
                <a:lnTo>
                  <a:pt x="542353" y="505612"/>
                </a:lnTo>
                <a:lnTo>
                  <a:pt x="546150" y="501802"/>
                </a:lnTo>
                <a:lnTo>
                  <a:pt x="546176" y="500532"/>
                </a:lnTo>
                <a:lnTo>
                  <a:pt x="544322" y="497992"/>
                </a:lnTo>
                <a:lnTo>
                  <a:pt x="544830" y="497992"/>
                </a:lnTo>
                <a:lnTo>
                  <a:pt x="544563" y="496722"/>
                </a:lnTo>
                <a:lnTo>
                  <a:pt x="543852" y="495452"/>
                </a:lnTo>
                <a:lnTo>
                  <a:pt x="542709" y="492912"/>
                </a:lnTo>
                <a:lnTo>
                  <a:pt x="543140" y="492912"/>
                </a:lnTo>
                <a:lnTo>
                  <a:pt x="553694" y="503072"/>
                </a:lnTo>
                <a:lnTo>
                  <a:pt x="554202" y="503072"/>
                </a:lnTo>
                <a:lnTo>
                  <a:pt x="557301" y="499262"/>
                </a:lnTo>
                <a:lnTo>
                  <a:pt x="557707" y="497992"/>
                </a:lnTo>
                <a:lnTo>
                  <a:pt x="557237" y="497992"/>
                </a:lnTo>
                <a:lnTo>
                  <a:pt x="556755" y="496722"/>
                </a:lnTo>
                <a:lnTo>
                  <a:pt x="557415" y="496722"/>
                </a:lnTo>
                <a:lnTo>
                  <a:pt x="558596" y="497992"/>
                </a:lnTo>
                <a:lnTo>
                  <a:pt x="564819" y="503072"/>
                </a:lnTo>
                <a:lnTo>
                  <a:pt x="571068" y="503072"/>
                </a:lnTo>
                <a:lnTo>
                  <a:pt x="566877" y="499262"/>
                </a:lnTo>
                <a:lnTo>
                  <a:pt x="564908" y="496722"/>
                </a:lnTo>
                <a:lnTo>
                  <a:pt x="568071" y="495452"/>
                </a:lnTo>
                <a:lnTo>
                  <a:pt x="571246" y="495452"/>
                </a:lnTo>
                <a:lnTo>
                  <a:pt x="567791" y="492912"/>
                </a:lnTo>
                <a:lnTo>
                  <a:pt x="566280" y="491642"/>
                </a:lnTo>
                <a:lnTo>
                  <a:pt x="563283" y="489102"/>
                </a:lnTo>
                <a:lnTo>
                  <a:pt x="565683" y="489102"/>
                </a:lnTo>
                <a:lnTo>
                  <a:pt x="574929" y="494182"/>
                </a:lnTo>
                <a:lnTo>
                  <a:pt x="577938" y="495452"/>
                </a:lnTo>
                <a:lnTo>
                  <a:pt x="581075" y="495452"/>
                </a:lnTo>
                <a:lnTo>
                  <a:pt x="580402" y="492912"/>
                </a:lnTo>
                <a:lnTo>
                  <a:pt x="577557" y="491642"/>
                </a:lnTo>
                <a:lnTo>
                  <a:pt x="575170" y="490372"/>
                </a:lnTo>
                <a:lnTo>
                  <a:pt x="585470" y="490372"/>
                </a:lnTo>
                <a:lnTo>
                  <a:pt x="586689" y="489102"/>
                </a:lnTo>
                <a:lnTo>
                  <a:pt x="588708" y="487832"/>
                </a:lnTo>
                <a:lnTo>
                  <a:pt x="585470" y="486562"/>
                </a:lnTo>
                <a:lnTo>
                  <a:pt x="579755" y="486562"/>
                </a:lnTo>
                <a:lnTo>
                  <a:pt x="563930" y="484022"/>
                </a:lnTo>
                <a:lnTo>
                  <a:pt x="558939" y="482752"/>
                </a:lnTo>
                <a:lnTo>
                  <a:pt x="556641" y="481482"/>
                </a:lnTo>
                <a:lnTo>
                  <a:pt x="554355" y="480212"/>
                </a:lnTo>
                <a:lnTo>
                  <a:pt x="553491" y="477672"/>
                </a:lnTo>
                <a:lnTo>
                  <a:pt x="558050" y="478942"/>
                </a:lnTo>
                <a:lnTo>
                  <a:pt x="561962" y="480212"/>
                </a:lnTo>
                <a:lnTo>
                  <a:pt x="563930" y="480212"/>
                </a:lnTo>
                <a:lnTo>
                  <a:pt x="561060" y="477672"/>
                </a:lnTo>
                <a:lnTo>
                  <a:pt x="559384" y="476402"/>
                </a:lnTo>
                <a:lnTo>
                  <a:pt x="570090" y="476402"/>
                </a:lnTo>
                <a:lnTo>
                  <a:pt x="571309" y="475132"/>
                </a:lnTo>
                <a:lnTo>
                  <a:pt x="564743" y="472592"/>
                </a:lnTo>
                <a:lnTo>
                  <a:pt x="576783" y="472592"/>
                </a:lnTo>
                <a:lnTo>
                  <a:pt x="578383" y="470433"/>
                </a:lnTo>
                <a:lnTo>
                  <a:pt x="602437" y="470433"/>
                </a:lnTo>
                <a:lnTo>
                  <a:pt x="602030" y="469163"/>
                </a:lnTo>
                <a:lnTo>
                  <a:pt x="599262" y="461543"/>
                </a:lnTo>
                <a:lnTo>
                  <a:pt x="598652" y="453923"/>
                </a:lnTo>
                <a:lnTo>
                  <a:pt x="601560" y="453923"/>
                </a:lnTo>
                <a:lnTo>
                  <a:pt x="602576" y="456463"/>
                </a:lnTo>
                <a:lnTo>
                  <a:pt x="604202" y="459003"/>
                </a:lnTo>
                <a:lnTo>
                  <a:pt x="606437" y="460273"/>
                </a:lnTo>
                <a:lnTo>
                  <a:pt x="605409" y="457733"/>
                </a:lnTo>
                <a:lnTo>
                  <a:pt x="604342" y="455193"/>
                </a:lnTo>
                <a:lnTo>
                  <a:pt x="606094" y="456463"/>
                </a:lnTo>
                <a:lnTo>
                  <a:pt x="607314" y="459003"/>
                </a:lnTo>
                <a:lnTo>
                  <a:pt x="608393" y="461543"/>
                </a:lnTo>
                <a:lnTo>
                  <a:pt x="609130" y="462813"/>
                </a:lnTo>
                <a:lnTo>
                  <a:pt x="612101" y="461543"/>
                </a:lnTo>
                <a:lnTo>
                  <a:pt x="613803" y="462813"/>
                </a:lnTo>
                <a:lnTo>
                  <a:pt x="614426" y="462813"/>
                </a:lnTo>
                <a:lnTo>
                  <a:pt x="615429" y="464083"/>
                </a:lnTo>
                <a:lnTo>
                  <a:pt x="615962" y="464083"/>
                </a:lnTo>
                <a:lnTo>
                  <a:pt x="616165" y="462813"/>
                </a:lnTo>
                <a:lnTo>
                  <a:pt x="617181" y="462813"/>
                </a:lnTo>
                <a:lnTo>
                  <a:pt x="620903" y="466623"/>
                </a:lnTo>
                <a:lnTo>
                  <a:pt x="622122" y="466623"/>
                </a:lnTo>
                <a:lnTo>
                  <a:pt x="621576" y="462813"/>
                </a:lnTo>
                <a:lnTo>
                  <a:pt x="621245" y="461543"/>
                </a:lnTo>
                <a:lnTo>
                  <a:pt x="621372" y="461543"/>
                </a:lnTo>
                <a:lnTo>
                  <a:pt x="621792" y="462813"/>
                </a:lnTo>
                <a:lnTo>
                  <a:pt x="622998" y="464083"/>
                </a:lnTo>
                <a:lnTo>
                  <a:pt x="625970" y="464083"/>
                </a:lnTo>
                <a:lnTo>
                  <a:pt x="625970" y="462813"/>
                </a:lnTo>
                <a:lnTo>
                  <a:pt x="631113" y="462813"/>
                </a:lnTo>
                <a:lnTo>
                  <a:pt x="635393" y="465353"/>
                </a:lnTo>
                <a:lnTo>
                  <a:pt x="635723" y="464083"/>
                </a:lnTo>
                <a:lnTo>
                  <a:pt x="635177" y="462813"/>
                </a:lnTo>
                <a:lnTo>
                  <a:pt x="634822" y="462813"/>
                </a:lnTo>
                <a:lnTo>
                  <a:pt x="635025" y="461543"/>
                </a:lnTo>
                <a:lnTo>
                  <a:pt x="636587" y="461543"/>
                </a:lnTo>
                <a:lnTo>
                  <a:pt x="636587" y="460273"/>
                </a:lnTo>
                <a:lnTo>
                  <a:pt x="635723" y="460273"/>
                </a:lnTo>
                <a:lnTo>
                  <a:pt x="633552" y="457733"/>
                </a:lnTo>
                <a:lnTo>
                  <a:pt x="634428" y="457733"/>
                </a:lnTo>
                <a:lnTo>
                  <a:pt x="641870" y="461543"/>
                </a:lnTo>
                <a:lnTo>
                  <a:pt x="642950" y="460273"/>
                </a:lnTo>
                <a:lnTo>
                  <a:pt x="641121" y="457733"/>
                </a:lnTo>
                <a:lnTo>
                  <a:pt x="641731" y="457733"/>
                </a:lnTo>
                <a:lnTo>
                  <a:pt x="642886" y="459003"/>
                </a:lnTo>
                <a:lnTo>
                  <a:pt x="643648" y="457733"/>
                </a:lnTo>
                <a:lnTo>
                  <a:pt x="644969" y="457733"/>
                </a:lnTo>
                <a:lnTo>
                  <a:pt x="644969" y="459003"/>
                </a:lnTo>
                <a:lnTo>
                  <a:pt x="645515" y="460273"/>
                </a:lnTo>
                <a:lnTo>
                  <a:pt x="646264" y="461543"/>
                </a:lnTo>
                <a:lnTo>
                  <a:pt x="647331" y="462813"/>
                </a:lnTo>
                <a:lnTo>
                  <a:pt x="647827" y="462813"/>
                </a:lnTo>
                <a:lnTo>
                  <a:pt x="649097" y="461543"/>
                </a:lnTo>
                <a:lnTo>
                  <a:pt x="650532" y="460273"/>
                </a:lnTo>
                <a:lnTo>
                  <a:pt x="650862" y="460273"/>
                </a:lnTo>
                <a:lnTo>
                  <a:pt x="652208" y="462813"/>
                </a:lnTo>
                <a:lnTo>
                  <a:pt x="653694" y="465353"/>
                </a:lnTo>
                <a:lnTo>
                  <a:pt x="655408" y="460273"/>
                </a:lnTo>
                <a:lnTo>
                  <a:pt x="655586" y="460273"/>
                </a:lnTo>
                <a:lnTo>
                  <a:pt x="656678" y="461543"/>
                </a:lnTo>
                <a:lnTo>
                  <a:pt x="658228" y="464083"/>
                </a:lnTo>
                <a:lnTo>
                  <a:pt x="658774" y="464083"/>
                </a:lnTo>
                <a:lnTo>
                  <a:pt x="660730" y="461543"/>
                </a:lnTo>
                <a:lnTo>
                  <a:pt x="661809" y="461543"/>
                </a:lnTo>
                <a:lnTo>
                  <a:pt x="661949" y="460273"/>
                </a:lnTo>
                <a:lnTo>
                  <a:pt x="661111" y="459054"/>
                </a:lnTo>
                <a:lnTo>
                  <a:pt x="661327" y="458990"/>
                </a:lnTo>
                <a:lnTo>
                  <a:pt x="663943" y="457936"/>
                </a:lnTo>
                <a:lnTo>
                  <a:pt x="665670" y="459486"/>
                </a:lnTo>
                <a:lnTo>
                  <a:pt x="664044" y="461530"/>
                </a:lnTo>
                <a:lnTo>
                  <a:pt x="664184" y="462800"/>
                </a:lnTo>
                <a:lnTo>
                  <a:pt x="666470" y="462800"/>
                </a:lnTo>
                <a:lnTo>
                  <a:pt x="667689" y="461530"/>
                </a:lnTo>
                <a:lnTo>
                  <a:pt x="668388" y="462800"/>
                </a:lnTo>
                <a:lnTo>
                  <a:pt x="668388" y="465340"/>
                </a:lnTo>
                <a:lnTo>
                  <a:pt x="669188" y="465340"/>
                </a:lnTo>
                <a:lnTo>
                  <a:pt x="671474" y="462800"/>
                </a:lnTo>
                <a:lnTo>
                  <a:pt x="673163" y="461530"/>
                </a:lnTo>
                <a:lnTo>
                  <a:pt x="672973" y="462800"/>
                </a:lnTo>
                <a:lnTo>
                  <a:pt x="672439" y="466610"/>
                </a:lnTo>
                <a:lnTo>
                  <a:pt x="677710" y="465340"/>
                </a:lnTo>
                <a:lnTo>
                  <a:pt x="680097" y="462318"/>
                </a:lnTo>
                <a:lnTo>
                  <a:pt x="682040" y="462788"/>
                </a:lnTo>
                <a:lnTo>
                  <a:pt x="681291" y="466610"/>
                </a:lnTo>
                <a:lnTo>
                  <a:pt x="683666" y="466610"/>
                </a:lnTo>
                <a:lnTo>
                  <a:pt x="687311" y="462800"/>
                </a:lnTo>
                <a:lnTo>
                  <a:pt x="690092" y="460260"/>
                </a:lnTo>
                <a:lnTo>
                  <a:pt x="690410" y="460260"/>
                </a:lnTo>
                <a:lnTo>
                  <a:pt x="690702" y="461530"/>
                </a:lnTo>
                <a:lnTo>
                  <a:pt x="690968" y="466610"/>
                </a:lnTo>
                <a:lnTo>
                  <a:pt x="692518" y="466610"/>
                </a:lnTo>
                <a:lnTo>
                  <a:pt x="694486" y="465340"/>
                </a:lnTo>
                <a:lnTo>
                  <a:pt x="696099" y="462800"/>
                </a:lnTo>
                <a:lnTo>
                  <a:pt x="696252" y="462800"/>
                </a:lnTo>
                <a:lnTo>
                  <a:pt x="697458" y="464070"/>
                </a:lnTo>
                <a:lnTo>
                  <a:pt x="698525" y="465340"/>
                </a:lnTo>
                <a:lnTo>
                  <a:pt x="698677" y="465340"/>
                </a:lnTo>
                <a:lnTo>
                  <a:pt x="699223" y="464070"/>
                </a:lnTo>
                <a:lnTo>
                  <a:pt x="699604" y="462800"/>
                </a:lnTo>
                <a:lnTo>
                  <a:pt x="700366" y="461530"/>
                </a:lnTo>
                <a:lnTo>
                  <a:pt x="701090" y="462800"/>
                </a:lnTo>
                <a:lnTo>
                  <a:pt x="701929" y="462800"/>
                </a:lnTo>
                <a:lnTo>
                  <a:pt x="702589" y="461530"/>
                </a:lnTo>
                <a:lnTo>
                  <a:pt x="703033" y="460260"/>
                </a:lnTo>
                <a:lnTo>
                  <a:pt x="703478" y="458990"/>
                </a:lnTo>
                <a:lnTo>
                  <a:pt x="703948" y="457720"/>
                </a:lnTo>
                <a:lnTo>
                  <a:pt x="704494" y="458990"/>
                </a:lnTo>
                <a:lnTo>
                  <a:pt x="704900" y="458990"/>
                </a:lnTo>
                <a:lnTo>
                  <a:pt x="706031" y="460260"/>
                </a:lnTo>
                <a:lnTo>
                  <a:pt x="709561" y="460260"/>
                </a:lnTo>
                <a:lnTo>
                  <a:pt x="710692" y="457720"/>
                </a:lnTo>
                <a:lnTo>
                  <a:pt x="711263" y="456450"/>
                </a:lnTo>
                <a:lnTo>
                  <a:pt x="713282" y="452640"/>
                </a:lnTo>
                <a:lnTo>
                  <a:pt x="715505" y="450100"/>
                </a:lnTo>
                <a:lnTo>
                  <a:pt x="713613" y="456450"/>
                </a:lnTo>
                <a:lnTo>
                  <a:pt x="714235" y="456450"/>
                </a:lnTo>
                <a:lnTo>
                  <a:pt x="717207" y="453910"/>
                </a:lnTo>
                <a:lnTo>
                  <a:pt x="718553" y="453910"/>
                </a:lnTo>
                <a:lnTo>
                  <a:pt x="719620" y="452640"/>
                </a:lnTo>
                <a:lnTo>
                  <a:pt x="719696" y="450100"/>
                </a:lnTo>
                <a:lnTo>
                  <a:pt x="719772" y="448830"/>
                </a:lnTo>
                <a:lnTo>
                  <a:pt x="719912" y="448830"/>
                </a:lnTo>
                <a:lnTo>
                  <a:pt x="720991" y="453910"/>
                </a:lnTo>
                <a:lnTo>
                  <a:pt x="722414" y="451370"/>
                </a:lnTo>
                <a:lnTo>
                  <a:pt x="722464" y="448830"/>
                </a:lnTo>
                <a:lnTo>
                  <a:pt x="722490" y="447560"/>
                </a:lnTo>
                <a:lnTo>
                  <a:pt x="722490" y="446290"/>
                </a:lnTo>
                <a:lnTo>
                  <a:pt x="722490" y="445020"/>
                </a:lnTo>
                <a:lnTo>
                  <a:pt x="722630" y="445020"/>
                </a:lnTo>
                <a:lnTo>
                  <a:pt x="723417" y="446290"/>
                </a:lnTo>
                <a:lnTo>
                  <a:pt x="723963" y="446290"/>
                </a:lnTo>
                <a:lnTo>
                  <a:pt x="725258" y="447560"/>
                </a:lnTo>
                <a:lnTo>
                  <a:pt x="728294" y="447560"/>
                </a:lnTo>
                <a:lnTo>
                  <a:pt x="727684" y="455180"/>
                </a:lnTo>
                <a:lnTo>
                  <a:pt x="727214" y="460260"/>
                </a:lnTo>
                <a:lnTo>
                  <a:pt x="726262" y="464070"/>
                </a:lnTo>
                <a:lnTo>
                  <a:pt x="723023" y="470420"/>
                </a:lnTo>
                <a:lnTo>
                  <a:pt x="747293" y="470420"/>
                </a:lnTo>
                <a:lnTo>
                  <a:pt x="746887" y="469150"/>
                </a:lnTo>
                <a:lnTo>
                  <a:pt x="744131" y="462800"/>
                </a:lnTo>
                <a:lnTo>
                  <a:pt x="743508" y="453910"/>
                </a:lnTo>
                <a:lnTo>
                  <a:pt x="746429" y="453910"/>
                </a:lnTo>
                <a:lnTo>
                  <a:pt x="747433" y="456450"/>
                </a:lnTo>
                <a:lnTo>
                  <a:pt x="749058" y="458990"/>
                </a:lnTo>
                <a:lnTo>
                  <a:pt x="751281" y="460260"/>
                </a:lnTo>
                <a:lnTo>
                  <a:pt x="750265" y="457720"/>
                </a:lnTo>
                <a:lnTo>
                  <a:pt x="749185" y="455180"/>
                </a:lnTo>
                <a:lnTo>
                  <a:pt x="750951" y="456450"/>
                </a:lnTo>
                <a:lnTo>
                  <a:pt x="752157" y="458990"/>
                </a:lnTo>
                <a:lnTo>
                  <a:pt x="753237" y="461530"/>
                </a:lnTo>
                <a:lnTo>
                  <a:pt x="753986" y="462800"/>
                </a:lnTo>
                <a:lnTo>
                  <a:pt x="759269" y="462800"/>
                </a:lnTo>
                <a:lnTo>
                  <a:pt x="760285" y="464070"/>
                </a:lnTo>
                <a:lnTo>
                  <a:pt x="760818" y="464070"/>
                </a:lnTo>
                <a:lnTo>
                  <a:pt x="761022" y="462800"/>
                </a:lnTo>
                <a:lnTo>
                  <a:pt x="762025" y="462800"/>
                </a:lnTo>
                <a:lnTo>
                  <a:pt x="765759" y="466610"/>
                </a:lnTo>
                <a:lnTo>
                  <a:pt x="766965" y="466610"/>
                </a:lnTo>
                <a:lnTo>
                  <a:pt x="766432" y="462800"/>
                </a:lnTo>
                <a:lnTo>
                  <a:pt x="766089" y="462800"/>
                </a:lnTo>
                <a:lnTo>
                  <a:pt x="766229" y="461530"/>
                </a:lnTo>
                <a:lnTo>
                  <a:pt x="766635" y="462800"/>
                </a:lnTo>
                <a:lnTo>
                  <a:pt x="767854" y="464070"/>
                </a:lnTo>
                <a:lnTo>
                  <a:pt x="770839" y="464070"/>
                </a:lnTo>
                <a:lnTo>
                  <a:pt x="770839" y="462800"/>
                </a:lnTo>
                <a:lnTo>
                  <a:pt x="775970" y="462800"/>
                </a:lnTo>
                <a:lnTo>
                  <a:pt x="780237" y="465340"/>
                </a:lnTo>
                <a:lnTo>
                  <a:pt x="780567" y="464070"/>
                </a:lnTo>
                <a:lnTo>
                  <a:pt x="780021" y="462800"/>
                </a:lnTo>
                <a:lnTo>
                  <a:pt x="779691" y="462800"/>
                </a:lnTo>
                <a:lnTo>
                  <a:pt x="779907" y="461530"/>
                </a:lnTo>
                <a:lnTo>
                  <a:pt x="781456" y="461530"/>
                </a:lnTo>
                <a:lnTo>
                  <a:pt x="781456" y="460260"/>
                </a:lnTo>
                <a:lnTo>
                  <a:pt x="778395" y="457720"/>
                </a:lnTo>
                <a:lnTo>
                  <a:pt x="779284" y="457720"/>
                </a:lnTo>
                <a:lnTo>
                  <a:pt x="779919" y="457962"/>
                </a:lnTo>
                <a:lnTo>
                  <a:pt x="780351" y="458762"/>
                </a:lnTo>
                <a:lnTo>
                  <a:pt x="781202" y="458419"/>
                </a:lnTo>
                <a:lnTo>
                  <a:pt x="782789" y="458990"/>
                </a:lnTo>
                <a:lnTo>
                  <a:pt x="786714" y="461530"/>
                </a:lnTo>
                <a:lnTo>
                  <a:pt x="787793" y="460260"/>
                </a:lnTo>
                <a:lnTo>
                  <a:pt x="785977" y="457720"/>
                </a:lnTo>
                <a:lnTo>
                  <a:pt x="786587" y="457720"/>
                </a:lnTo>
                <a:lnTo>
                  <a:pt x="787387" y="458609"/>
                </a:lnTo>
                <a:lnTo>
                  <a:pt x="787387" y="458762"/>
                </a:lnTo>
                <a:lnTo>
                  <a:pt x="787514" y="458762"/>
                </a:lnTo>
                <a:lnTo>
                  <a:pt x="787730" y="458990"/>
                </a:lnTo>
                <a:lnTo>
                  <a:pt x="787857" y="458762"/>
                </a:lnTo>
                <a:lnTo>
                  <a:pt x="789838" y="458762"/>
                </a:lnTo>
                <a:lnTo>
                  <a:pt x="789838" y="458990"/>
                </a:lnTo>
                <a:lnTo>
                  <a:pt x="790219" y="459917"/>
                </a:lnTo>
                <a:lnTo>
                  <a:pt x="788263" y="461302"/>
                </a:lnTo>
                <a:lnTo>
                  <a:pt x="790232" y="461302"/>
                </a:lnTo>
                <a:lnTo>
                  <a:pt x="790829" y="461060"/>
                </a:lnTo>
                <a:lnTo>
                  <a:pt x="791108" y="461530"/>
                </a:lnTo>
                <a:lnTo>
                  <a:pt x="792213" y="462800"/>
                </a:lnTo>
                <a:lnTo>
                  <a:pt x="792670" y="462800"/>
                </a:lnTo>
                <a:lnTo>
                  <a:pt x="793965" y="461530"/>
                </a:lnTo>
                <a:lnTo>
                  <a:pt x="794423" y="461111"/>
                </a:lnTo>
                <a:lnTo>
                  <a:pt x="795743" y="460324"/>
                </a:lnTo>
                <a:lnTo>
                  <a:pt x="796048" y="460895"/>
                </a:lnTo>
                <a:lnTo>
                  <a:pt x="795909" y="461302"/>
                </a:lnTo>
                <a:lnTo>
                  <a:pt x="795439" y="462572"/>
                </a:lnTo>
                <a:lnTo>
                  <a:pt x="795655" y="462572"/>
                </a:lnTo>
                <a:lnTo>
                  <a:pt x="796442" y="461645"/>
                </a:lnTo>
                <a:lnTo>
                  <a:pt x="797064" y="462800"/>
                </a:lnTo>
                <a:lnTo>
                  <a:pt x="797572" y="463677"/>
                </a:lnTo>
                <a:lnTo>
                  <a:pt x="797394" y="463842"/>
                </a:lnTo>
                <a:lnTo>
                  <a:pt x="798004" y="465112"/>
                </a:lnTo>
                <a:lnTo>
                  <a:pt x="798410" y="465112"/>
                </a:lnTo>
                <a:lnTo>
                  <a:pt x="798550" y="465340"/>
                </a:lnTo>
                <a:lnTo>
                  <a:pt x="798626" y="465112"/>
                </a:lnTo>
                <a:lnTo>
                  <a:pt x="799490" y="465112"/>
                </a:lnTo>
                <a:lnTo>
                  <a:pt x="803046" y="464007"/>
                </a:lnTo>
                <a:lnTo>
                  <a:pt x="803630" y="464070"/>
                </a:lnTo>
                <a:lnTo>
                  <a:pt x="803973" y="463842"/>
                </a:lnTo>
                <a:lnTo>
                  <a:pt x="804633" y="463842"/>
                </a:lnTo>
                <a:lnTo>
                  <a:pt x="804443" y="465112"/>
                </a:lnTo>
                <a:lnTo>
                  <a:pt x="802678" y="466382"/>
                </a:lnTo>
                <a:lnTo>
                  <a:pt x="801446" y="467652"/>
                </a:lnTo>
                <a:lnTo>
                  <a:pt x="800442" y="468922"/>
                </a:lnTo>
                <a:lnTo>
                  <a:pt x="804367" y="468922"/>
                </a:lnTo>
                <a:lnTo>
                  <a:pt x="806538" y="467652"/>
                </a:lnTo>
                <a:lnTo>
                  <a:pt x="808901" y="466382"/>
                </a:lnTo>
                <a:lnTo>
                  <a:pt x="809294" y="466382"/>
                </a:lnTo>
                <a:lnTo>
                  <a:pt x="807681" y="468922"/>
                </a:lnTo>
                <a:lnTo>
                  <a:pt x="806335" y="470192"/>
                </a:lnTo>
                <a:lnTo>
                  <a:pt x="806386" y="471462"/>
                </a:lnTo>
                <a:lnTo>
                  <a:pt x="808977" y="470192"/>
                </a:lnTo>
                <a:lnTo>
                  <a:pt x="809459" y="471462"/>
                </a:lnTo>
                <a:lnTo>
                  <a:pt x="809459" y="472732"/>
                </a:lnTo>
                <a:lnTo>
                  <a:pt x="810056" y="472732"/>
                </a:lnTo>
                <a:lnTo>
                  <a:pt x="811733" y="471462"/>
                </a:lnTo>
                <a:lnTo>
                  <a:pt x="812965" y="470192"/>
                </a:lnTo>
                <a:lnTo>
                  <a:pt x="812812" y="471462"/>
                </a:lnTo>
                <a:lnTo>
                  <a:pt x="812406" y="474002"/>
                </a:lnTo>
                <a:lnTo>
                  <a:pt x="816279" y="472732"/>
                </a:lnTo>
                <a:lnTo>
                  <a:pt x="818299" y="470192"/>
                </a:lnTo>
                <a:lnTo>
                  <a:pt x="819924" y="468922"/>
                </a:lnTo>
                <a:lnTo>
                  <a:pt x="818845" y="474002"/>
                </a:lnTo>
                <a:lnTo>
                  <a:pt x="820585" y="474002"/>
                </a:lnTo>
                <a:lnTo>
                  <a:pt x="823226" y="471462"/>
                </a:lnTo>
                <a:lnTo>
                  <a:pt x="825271" y="468922"/>
                </a:lnTo>
                <a:lnTo>
                  <a:pt x="825538" y="468922"/>
                </a:lnTo>
                <a:lnTo>
                  <a:pt x="825741" y="470192"/>
                </a:lnTo>
                <a:lnTo>
                  <a:pt x="825944" y="474002"/>
                </a:lnTo>
                <a:lnTo>
                  <a:pt x="827024" y="474002"/>
                </a:lnTo>
                <a:lnTo>
                  <a:pt x="828433" y="472732"/>
                </a:lnTo>
                <a:lnTo>
                  <a:pt x="829665" y="471462"/>
                </a:lnTo>
                <a:lnTo>
                  <a:pt x="830605" y="472732"/>
                </a:lnTo>
                <a:lnTo>
                  <a:pt x="831481" y="472732"/>
                </a:lnTo>
                <a:lnTo>
                  <a:pt x="831888" y="471462"/>
                </a:lnTo>
                <a:lnTo>
                  <a:pt x="832231" y="471462"/>
                </a:lnTo>
                <a:lnTo>
                  <a:pt x="832777" y="470192"/>
                </a:lnTo>
                <a:lnTo>
                  <a:pt x="833310" y="471462"/>
                </a:lnTo>
                <a:lnTo>
                  <a:pt x="833856" y="471462"/>
                </a:lnTo>
                <a:lnTo>
                  <a:pt x="834390" y="470192"/>
                </a:lnTo>
                <a:lnTo>
                  <a:pt x="834694" y="468922"/>
                </a:lnTo>
                <a:lnTo>
                  <a:pt x="834986" y="467652"/>
                </a:lnTo>
                <a:lnTo>
                  <a:pt x="835342" y="467652"/>
                </a:lnTo>
                <a:lnTo>
                  <a:pt x="835761" y="468922"/>
                </a:lnTo>
                <a:lnTo>
                  <a:pt x="837704" y="468922"/>
                </a:lnTo>
                <a:lnTo>
                  <a:pt x="838796" y="470192"/>
                </a:lnTo>
                <a:lnTo>
                  <a:pt x="839470" y="468922"/>
                </a:lnTo>
                <a:lnTo>
                  <a:pt x="840079" y="467652"/>
                </a:lnTo>
                <a:lnTo>
                  <a:pt x="840676" y="466382"/>
                </a:lnTo>
                <a:lnTo>
                  <a:pt x="842162" y="463842"/>
                </a:lnTo>
                <a:lnTo>
                  <a:pt x="843788" y="462572"/>
                </a:lnTo>
                <a:lnTo>
                  <a:pt x="842911" y="465112"/>
                </a:lnTo>
                <a:lnTo>
                  <a:pt x="842378" y="466382"/>
                </a:lnTo>
                <a:lnTo>
                  <a:pt x="842860" y="466382"/>
                </a:lnTo>
                <a:lnTo>
                  <a:pt x="845019" y="465112"/>
                </a:lnTo>
                <a:lnTo>
                  <a:pt x="845959" y="465112"/>
                </a:lnTo>
                <a:lnTo>
                  <a:pt x="846772" y="463842"/>
                </a:lnTo>
                <a:lnTo>
                  <a:pt x="846836" y="461302"/>
                </a:lnTo>
                <a:lnTo>
                  <a:pt x="846975" y="461302"/>
                </a:lnTo>
                <a:lnTo>
                  <a:pt x="847178" y="462572"/>
                </a:lnTo>
                <a:lnTo>
                  <a:pt x="847788" y="463842"/>
                </a:lnTo>
                <a:lnTo>
                  <a:pt x="848804" y="462572"/>
                </a:lnTo>
                <a:lnTo>
                  <a:pt x="848868" y="460032"/>
                </a:lnTo>
                <a:lnTo>
                  <a:pt x="848868" y="457492"/>
                </a:lnTo>
                <a:lnTo>
                  <a:pt x="849934" y="460032"/>
                </a:lnTo>
                <a:lnTo>
                  <a:pt x="853059" y="460032"/>
                </a:lnTo>
                <a:lnTo>
                  <a:pt x="852652" y="465112"/>
                </a:lnTo>
                <a:lnTo>
                  <a:pt x="852246" y="468922"/>
                </a:lnTo>
                <a:lnTo>
                  <a:pt x="851573" y="471462"/>
                </a:lnTo>
                <a:lnTo>
                  <a:pt x="850493" y="474002"/>
                </a:lnTo>
                <a:lnTo>
                  <a:pt x="849807" y="475272"/>
                </a:lnTo>
                <a:lnTo>
                  <a:pt x="849210" y="476542"/>
                </a:lnTo>
                <a:lnTo>
                  <a:pt x="866927" y="476542"/>
                </a:lnTo>
                <a:lnTo>
                  <a:pt x="866584" y="475272"/>
                </a:lnTo>
                <a:lnTo>
                  <a:pt x="865822" y="474002"/>
                </a:lnTo>
                <a:lnTo>
                  <a:pt x="864552" y="470192"/>
                </a:lnTo>
                <a:lnTo>
                  <a:pt x="864146" y="465112"/>
                </a:lnTo>
                <a:lnTo>
                  <a:pt x="864958" y="463842"/>
                </a:lnTo>
                <a:lnTo>
                  <a:pt x="865428" y="463842"/>
                </a:lnTo>
                <a:lnTo>
                  <a:pt x="866241" y="465112"/>
                </a:lnTo>
                <a:lnTo>
                  <a:pt x="866990" y="466382"/>
                </a:lnTo>
                <a:lnTo>
                  <a:pt x="868133" y="468922"/>
                </a:lnTo>
                <a:lnTo>
                  <a:pt x="869759" y="468922"/>
                </a:lnTo>
                <a:lnTo>
                  <a:pt x="869086" y="467652"/>
                </a:lnTo>
                <a:lnTo>
                  <a:pt x="868273" y="465112"/>
                </a:lnTo>
                <a:lnTo>
                  <a:pt x="869556" y="466382"/>
                </a:lnTo>
                <a:lnTo>
                  <a:pt x="870445" y="468922"/>
                </a:lnTo>
                <a:lnTo>
                  <a:pt x="871245" y="470192"/>
                </a:lnTo>
                <a:lnTo>
                  <a:pt x="871791" y="471462"/>
                </a:lnTo>
                <a:lnTo>
                  <a:pt x="873950" y="470192"/>
                </a:lnTo>
                <a:lnTo>
                  <a:pt x="875169" y="471462"/>
                </a:lnTo>
                <a:lnTo>
                  <a:pt x="876858" y="471462"/>
                </a:lnTo>
                <a:lnTo>
                  <a:pt x="877074" y="470192"/>
                </a:lnTo>
                <a:lnTo>
                  <a:pt x="877620" y="471462"/>
                </a:lnTo>
                <a:lnTo>
                  <a:pt x="880313" y="474002"/>
                </a:lnTo>
                <a:lnTo>
                  <a:pt x="881189" y="474002"/>
                </a:lnTo>
                <a:lnTo>
                  <a:pt x="880579" y="470192"/>
                </a:lnTo>
                <a:lnTo>
                  <a:pt x="880986" y="470192"/>
                </a:lnTo>
                <a:lnTo>
                  <a:pt x="881862" y="471462"/>
                </a:lnTo>
                <a:lnTo>
                  <a:pt x="884021" y="472732"/>
                </a:lnTo>
                <a:lnTo>
                  <a:pt x="884021" y="471462"/>
                </a:lnTo>
                <a:lnTo>
                  <a:pt x="887755" y="471462"/>
                </a:lnTo>
                <a:lnTo>
                  <a:pt x="890854" y="472732"/>
                </a:lnTo>
                <a:lnTo>
                  <a:pt x="891146" y="472732"/>
                </a:lnTo>
                <a:lnTo>
                  <a:pt x="890727" y="471462"/>
                </a:lnTo>
                <a:lnTo>
                  <a:pt x="890460" y="471462"/>
                </a:lnTo>
                <a:lnTo>
                  <a:pt x="890600" y="470192"/>
                </a:lnTo>
                <a:lnTo>
                  <a:pt x="891730" y="470192"/>
                </a:lnTo>
                <a:lnTo>
                  <a:pt x="891146" y="468922"/>
                </a:lnTo>
                <a:lnTo>
                  <a:pt x="889520" y="467652"/>
                </a:lnTo>
                <a:lnTo>
                  <a:pt x="890193" y="467652"/>
                </a:lnTo>
                <a:lnTo>
                  <a:pt x="892746" y="468922"/>
                </a:lnTo>
                <a:lnTo>
                  <a:pt x="895591" y="470192"/>
                </a:lnTo>
                <a:lnTo>
                  <a:pt x="896327" y="470192"/>
                </a:lnTo>
                <a:lnTo>
                  <a:pt x="895057" y="467652"/>
                </a:lnTo>
                <a:lnTo>
                  <a:pt x="897839" y="467652"/>
                </a:lnTo>
                <a:lnTo>
                  <a:pt x="897839" y="468922"/>
                </a:lnTo>
                <a:lnTo>
                  <a:pt x="898245" y="468922"/>
                </a:lnTo>
                <a:lnTo>
                  <a:pt x="899579" y="471462"/>
                </a:lnTo>
                <a:lnTo>
                  <a:pt x="899909" y="471462"/>
                </a:lnTo>
                <a:lnTo>
                  <a:pt x="901877" y="468922"/>
                </a:lnTo>
                <a:lnTo>
                  <a:pt x="902144" y="470192"/>
                </a:lnTo>
                <a:lnTo>
                  <a:pt x="903097" y="471462"/>
                </a:lnTo>
                <a:lnTo>
                  <a:pt x="904176" y="472732"/>
                </a:lnTo>
                <a:lnTo>
                  <a:pt x="904849" y="471462"/>
                </a:lnTo>
                <a:lnTo>
                  <a:pt x="905408" y="468922"/>
                </a:lnTo>
                <a:lnTo>
                  <a:pt x="905535" y="468922"/>
                </a:lnTo>
                <a:lnTo>
                  <a:pt x="906348" y="470192"/>
                </a:lnTo>
                <a:lnTo>
                  <a:pt x="907491" y="471462"/>
                </a:lnTo>
                <a:lnTo>
                  <a:pt x="907897" y="471462"/>
                </a:lnTo>
                <a:lnTo>
                  <a:pt x="909320" y="470192"/>
                </a:lnTo>
                <a:lnTo>
                  <a:pt x="910056" y="470192"/>
                </a:lnTo>
                <a:lnTo>
                  <a:pt x="910196" y="468922"/>
                </a:lnTo>
                <a:lnTo>
                  <a:pt x="909053" y="467652"/>
                </a:lnTo>
                <a:lnTo>
                  <a:pt x="909383" y="467652"/>
                </a:lnTo>
                <a:lnTo>
                  <a:pt x="909243" y="466382"/>
                </a:lnTo>
                <a:lnTo>
                  <a:pt x="908773" y="466382"/>
                </a:lnTo>
                <a:lnTo>
                  <a:pt x="908113" y="465112"/>
                </a:lnTo>
                <a:lnTo>
                  <a:pt x="908380" y="465112"/>
                </a:lnTo>
                <a:lnTo>
                  <a:pt x="910259" y="466382"/>
                </a:lnTo>
                <a:lnTo>
                  <a:pt x="914590" y="470192"/>
                </a:lnTo>
                <a:lnTo>
                  <a:pt x="914920" y="470192"/>
                </a:lnTo>
                <a:lnTo>
                  <a:pt x="916076" y="468922"/>
                </a:lnTo>
                <a:lnTo>
                  <a:pt x="916774" y="468922"/>
                </a:lnTo>
                <a:lnTo>
                  <a:pt x="916838" y="467652"/>
                </a:lnTo>
                <a:lnTo>
                  <a:pt x="917498" y="467652"/>
                </a:lnTo>
                <a:lnTo>
                  <a:pt x="921080" y="470192"/>
                </a:lnTo>
                <a:lnTo>
                  <a:pt x="924864" y="471462"/>
                </a:lnTo>
                <a:lnTo>
                  <a:pt x="921232" y="467652"/>
                </a:lnTo>
                <a:lnTo>
                  <a:pt x="923061" y="466382"/>
                </a:lnTo>
                <a:lnTo>
                  <a:pt x="924953" y="466382"/>
                </a:lnTo>
                <a:lnTo>
                  <a:pt x="923404" y="465112"/>
                </a:lnTo>
                <a:lnTo>
                  <a:pt x="921842" y="463842"/>
                </a:lnTo>
                <a:lnTo>
                  <a:pt x="920280" y="462572"/>
                </a:lnTo>
                <a:lnTo>
                  <a:pt x="921689" y="462572"/>
                </a:lnTo>
                <a:lnTo>
                  <a:pt x="921880" y="462699"/>
                </a:lnTo>
                <a:lnTo>
                  <a:pt x="922032" y="462800"/>
                </a:lnTo>
                <a:lnTo>
                  <a:pt x="925563" y="465112"/>
                </a:lnTo>
                <a:lnTo>
                  <a:pt x="926096" y="465112"/>
                </a:lnTo>
                <a:lnTo>
                  <a:pt x="926096" y="465340"/>
                </a:lnTo>
                <a:lnTo>
                  <a:pt x="926909" y="465340"/>
                </a:lnTo>
                <a:lnTo>
                  <a:pt x="927112" y="465112"/>
                </a:lnTo>
                <a:lnTo>
                  <a:pt x="928865" y="466382"/>
                </a:lnTo>
                <a:lnTo>
                  <a:pt x="930186" y="466382"/>
                </a:lnTo>
                <a:lnTo>
                  <a:pt x="930160" y="466610"/>
                </a:lnTo>
                <a:lnTo>
                  <a:pt x="935431" y="465340"/>
                </a:lnTo>
                <a:lnTo>
                  <a:pt x="938276" y="461530"/>
                </a:lnTo>
                <a:lnTo>
                  <a:pt x="940435" y="458990"/>
                </a:lnTo>
                <a:lnTo>
                  <a:pt x="939761" y="462800"/>
                </a:lnTo>
                <a:lnTo>
                  <a:pt x="939012" y="466610"/>
                </a:lnTo>
                <a:lnTo>
                  <a:pt x="941387" y="466610"/>
                </a:lnTo>
                <a:lnTo>
                  <a:pt x="945032" y="462800"/>
                </a:lnTo>
                <a:lnTo>
                  <a:pt x="947801" y="460260"/>
                </a:lnTo>
                <a:lnTo>
                  <a:pt x="948143" y="460260"/>
                </a:lnTo>
                <a:lnTo>
                  <a:pt x="948410" y="461530"/>
                </a:lnTo>
                <a:lnTo>
                  <a:pt x="948690" y="466610"/>
                </a:lnTo>
                <a:lnTo>
                  <a:pt x="950239" y="466610"/>
                </a:lnTo>
                <a:lnTo>
                  <a:pt x="952195" y="465340"/>
                </a:lnTo>
                <a:lnTo>
                  <a:pt x="953820" y="462800"/>
                </a:lnTo>
                <a:lnTo>
                  <a:pt x="953960" y="462800"/>
                </a:lnTo>
                <a:lnTo>
                  <a:pt x="955167" y="464070"/>
                </a:lnTo>
                <a:lnTo>
                  <a:pt x="956259" y="465340"/>
                </a:lnTo>
                <a:lnTo>
                  <a:pt x="956398" y="465340"/>
                </a:lnTo>
                <a:lnTo>
                  <a:pt x="956945" y="464070"/>
                </a:lnTo>
                <a:lnTo>
                  <a:pt x="957338" y="462800"/>
                </a:lnTo>
                <a:lnTo>
                  <a:pt x="958088" y="461530"/>
                </a:lnTo>
                <a:lnTo>
                  <a:pt x="958824" y="462800"/>
                </a:lnTo>
                <a:lnTo>
                  <a:pt x="959637" y="462800"/>
                </a:lnTo>
                <a:lnTo>
                  <a:pt x="960310" y="461530"/>
                </a:lnTo>
                <a:lnTo>
                  <a:pt x="960767" y="460260"/>
                </a:lnTo>
                <a:lnTo>
                  <a:pt x="961224" y="458990"/>
                </a:lnTo>
                <a:lnTo>
                  <a:pt x="961669" y="457720"/>
                </a:lnTo>
                <a:lnTo>
                  <a:pt x="962215" y="458990"/>
                </a:lnTo>
                <a:lnTo>
                  <a:pt x="962609" y="458990"/>
                </a:lnTo>
                <a:lnTo>
                  <a:pt x="963777" y="460260"/>
                </a:lnTo>
                <a:lnTo>
                  <a:pt x="967282" y="460260"/>
                </a:lnTo>
                <a:lnTo>
                  <a:pt x="968425" y="457720"/>
                </a:lnTo>
                <a:lnTo>
                  <a:pt x="968984" y="456450"/>
                </a:lnTo>
                <a:lnTo>
                  <a:pt x="970991" y="452640"/>
                </a:lnTo>
                <a:lnTo>
                  <a:pt x="973226" y="450100"/>
                </a:lnTo>
                <a:lnTo>
                  <a:pt x="971334" y="456450"/>
                </a:lnTo>
                <a:lnTo>
                  <a:pt x="971943" y="456450"/>
                </a:lnTo>
                <a:lnTo>
                  <a:pt x="974915" y="453910"/>
                </a:lnTo>
                <a:lnTo>
                  <a:pt x="976287" y="453910"/>
                </a:lnTo>
                <a:lnTo>
                  <a:pt x="977366" y="452640"/>
                </a:lnTo>
                <a:lnTo>
                  <a:pt x="977442" y="450100"/>
                </a:lnTo>
                <a:lnTo>
                  <a:pt x="977506" y="448830"/>
                </a:lnTo>
                <a:lnTo>
                  <a:pt x="978725" y="453910"/>
                </a:lnTo>
                <a:lnTo>
                  <a:pt x="980122" y="451370"/>
                </a:lnTo>
                <a:lnTo>
                  <a:pt x="980186" y="448830"/>
                </a:lnTo>
                <a:lnTo>
                  <a:pt x="980211" y="447560"/>
                </a:lnTo>
                <a:lnTo>
                  <a:pt x="980211" y="446290"/>
                </a:lnTo>
                <a:lnTo>
                  <a:pt x="980211" y="445020"/>
                </a:lnTo>
                <a:lnTo>
                  <a:pt x="981138" y="446290"/>
                </a:lnTo>
                <a:lnTo>
                  <a:pt x="981697" y="446290"/>
                </a:lnTo>
                <a:lnTo>
                  <a:pt x="982967" y="447560"/>
                </a:lnTo>
                <a:lnTo>
                  <a:pt x="986015" y="447560"/>
                </a:lnTo>
                <a:lnTo>
                  <a:pt x="985418" y="455180"/>
                </a:lnTo>
                <a:lnTo>
                  <a:pt x="984935" y="460260"/>
                </a:lnTo>
                <a:lnTo>
                  <a:pt x="983983" y="464070"/>
                </a:lnTo>
                <a:lnTo>
                  <a:pt x="981544" y="469150"/>
                </a:lnTo>
                <a:lnTo>
                  <a:pt x="980744" y="470420"/>
                </a:lnTo>
                <a:lnTo>
                  <a:pt x="1005027" y="470420"/>
                </a:lnTo>
                <a:lnTo>
                  <a:pt x="1004620" y="469150"/>
                </a:lnTo>
                <a:lnTo>
                  <a:pt x="1001839" y="462800"/>
                </a:lnTo>
                <a:lnTo>
                  <a:pt x="1001255" y="454240"/>
                </a:lnTo>
                <a:lnTo>
                  <a:pt x="1004265" y="454240"/>
                </a:lnTo>
                <a:lnTo>
                  <a:pt x="1004379" y="454533"/>
                </a:lnTo>
                <a:lnTo>
                  <a:pt x="1003808" y="455510"/>
                </a:lnTo>
                <a:lnTo>
                  <a:pt x="1001928" y="456780"/>
                </a:lnTo>
                <a:lnTo>
                  <a:pt x="1003871" y="456780"/>
                </a:lnTo>
                <a:lnTo>
                  <a:pt x="1005078" y="456285"/>
                </a:lnTo>
                <a:lnTo>
                  <a:pt x="1005154" y="456450"/>
                </a:lnTo>
                <a:lnTo>
                  <a:pt x="1006779" y="458990"/>
                </a:lnTo>
                <a:lnTo>
                  <a:pt x="1009015" y="460260"/>
                </a:lnTo>
                <a:lnTo>
                  <a:pt x="1007999" y="457720"/>
                </a:lnTo>
                <a:lnTo>
                  <a:pt x="1007033" y="455472"/>
                </a:lnTo>
                <a:lnTo>
                  <a:pt x="1007986" y="455968"/>
                </a:lnTo>
                <a:lnTo>
                  <a:pt x="1007719" y="456780"/>
                </a:lnTo>
                <a:lnTo>
                  <a:pt x="1008799" y="456780"/>
                </a:lnTo>
                <a:lnTo>
                  <a:pt x="1009230" y="457631"/>
                </a:lnTo>
                <a:lnTo>
                  <a:pt x="1009078" y="458050"/>
                </a:lnTo>
                <a:lnTo>
                  <a:pt x="1009294" y="458050"/>
                </a:lnTo>
                <a:lnTo>
                  <a:pt x="1009891" y="458990"/>
                </a:lnTo>
                <a:lnTo>
                  <a:pt x="1010958" y="461530"/>
                </a:lnTo>
                <a:lnTo>
                  <a:pt x="1011720" y="462800"/>
                </a:lnTo>
                <a:lnTo>
                  <a:pt x="1015415" y="462800"/>
                </a:lnTo>
                <a:lnTo>
                  <a:pt x="1015098" y="463130"/>
                </a:lnTo>
                <a:lnTo>
                  <a:pt x="1014082" y="464400"/>
                </a:lnTo>
                <a:lnTo>
                  <a:pt x="1018006" y="464400"/>
                </a:lnTo>
                <a:lnTo>
                  <a:pt x="1020140" y="463207"/>
                </a:lnTo>
                <a:lnTo>
                  <a:pt x="1021321" y="464400"/>
                </a:lnTo>
                <a:lnTo>
                  <a:pt x="1019975" y="465670"/>
                </a:lnTo>
                <a:lnTo>
                  <a:pt x="1020038" y="466940"/>
                </a:lnTo>
                <a:lnTo>
                  <a:pt x="1021727" y="466940"/>
                </a:lnTo>
                <a:lnTo>
                  <a:pt x="1022591" y="465709"/>
                </a:lnTo>
                <a:lnTo>
                  <a:pt x="1023073" y="466940"/>
                </a:lnTo>
                <a:lnTo>
                  <a:pt x="1023073" y="468210"/>
                </a:lnTo>
                <a:lnTo>
                  <a:pt x="1023683" y="468210"/>
                </a:lnTo>
                <a:lnTo>
                  <a:pt x="1025385" y="466940"/>
                </a:lnTo>
                <a:lnTo>
                  <a:pt x="1026591" y="465670"/>
                </a:lnTo>
                <a:lnTo>
                  <a:pt x="1026045" y="469480"/>
                </a:lnTo>
                <a:lnTo>
                  <a:pt x="1029906" y="468210"/>
                </a:lnTo>
                <a:lnTo>
                  <a:pt x="1031938" y="465670"/>
                </a:lnTo>
                <a:lnTo>
                  <a:pt x="1033564" y="464400"/>
                </a:lnTo>
                <a:lnTo>
                  <a:pt x="1032471" y="469480"/>
                </a:lnTo>
                <a:lnTo>
                  <a:pt x="1034224" y="469480"/>
                </a:lnTo>
                <a:lnTo>
                  <a:pt x="1036878" y="466940"/>
                </a:lnTo>
                <a:lnTo>
                  <a:pt x="1037971" y="465670"/>
                </a:lnTo>
                <a:lnTo>
                  <a:pt x="1038898" y="464400"/>
                </a:lnTo>
                <a:lnTo>
                  <a:pt x="1039190" y="464400"/>
                </a:lnTo>
                <a:lnTo>
                  <a:pt x="1039380" y="465670"/>
                </a:lnTo>
                <a:lnTo>
                  <a:pt x="1039583" y="469480"/>
                </a:lnTo>
                <a:lnTo>
                  <a:pt x="1040663" y="469480"/>
                </a:lnTo>
                <a:lnTo>
                  <a:pt x="1042085" y="468210"/>
                </a:lnTo>
                <a:lnTo>
                  <a:pt x="1043292" y="466940"/>
                </a:lnTo>
                <a:lnTo>
                  <a:pt x="1044257" y="468210"/>
                </a:lnTo>
                <a:lnTo>
                  <a:pt x="1045121" y="468210"/>
                </a:lnTo>
                <a:lnTo>
                  <a:pt x="1045527" y="466940"/>
                </a:lnTo>
                <a:lnTo>
                  <a:pt x="1045883" y="466940"/>
                </a:lnTo>
                <a:lnTo>
                  <a:pt x="1046403" y="465670"/>
                </a:lnTo>
                <a:lnTo>
                  <a:pt x="1046949" y="466940"/>
                </a:lnTo>
                <a:lnTo>
                  <a:pt x="1047483" y="466940"/>
                </a:lnTo>
                <a:lnTo>
                  <a:pt x="1048029" y="465670"/>
                </a:lnTo>
                <a:lnTo>
                  <a:pt x="1048296" y="464400"/>
                </a:lnTo>
                <a:lnTo>
                  <a:pt x="1048639" y="463130"/>
                </a:lnTo>
                <a:lnTo>
                  <a:pt x="1048969" y="463130"/>
                </a:lnTo>
                <a:lnTo>
                  <a:pt x="1049401" y="464400"/>
                </a:lnTo>
                <a:lnTo>
                  <a:pt x="1051356" y="464400"/>
                </a:lnTo>
                <a:lnTo>
                  <a:pt x="1052449" y="465670"/>
                </a:lnTo>
                <a:lnTo>
                  <a:pt x="1053096" y="464400"/>
                </a:lnTo>
                <a:lnTo>
                  <a:pt x="1053706" y="463130"/>
                </a:lnTo>
                <a:lnTo>
                  <a:pt x="1054290" y="461899"/>
                </a:lnTo>
                <a:lnTo>
                  <a:pt x="1054785" y="462800"/>
                </a:lnTo>
                <a:lnTo>
                  <a:pt x="1056284" y="465340"/>
                </a:lnTo>
                <a:lnTo>
                  <a:pt x="1057668" y="461175"/>
                </a:lnTo>
                <a:lnTo>
                  <a:pt x="1058519" y="460679"/>
                </a:lnTo>
                <a:lnTo>
                  <a:pt x="1059268" y="461530"/>
                </a:lnTo>
                <a:lnTo>
                  <a:pt x="1060805" y="464070"/>
                </a:lnTo>
                <a:lnTo>
                  <a:pt x="1061339" y="464070"/>
                </a:lnTo>
                <a:lnTo>
                  <a:pt x="1063307" y="462800"/>
                </a:lnTo>
                <a:lnTo>
                  <a:pt x="1064399" y="461530"/>
                </a:lnTo>
                <a:lnTo>
                  <a:pt x="1064526" y="460260"/>
                </a:lnTo>
                <a:lnTo>
                  <a:pt x="1063663" y="458990"/>
                </a:lnTo>
                <a:lnTo>
                  <a:pt x="1062964" y="458990"/>
                </a:lnTo>
                <a:lnTo>
                  <a:pt x="1062774" y="457720"/>
                </a:lnTo>
                <a:lnTo>
                  <a:pt x="1063447" y="457720"/>
                </a:lnTo>
                <a:lnTo>
                  <a:pt x="1063256" y="456450"/>
                </a:lnTo>
                <a:lnTo>
                  <a:pt x="1062570" y="455180"/>
                </a:lnTo>
                <a:lnTo>
                  <a:pt x="1062494" y="454329"/>
                </a:lnTo>
                <a:lnTo>
                  <a:pt x="1063472" y="455206"/>
                </a:lnTo>
                <a:lnTo>
                  <a:pt x="1063574" y="455510"/>
                </a:lnTo>
                <a:lnTo>
                  <a:pt x="1063815" y="455510"/>
                </a:lnTo>
                <a:lnTo>
                  <a:pt x="1066495" y="457911"/>
                </a:lnTo>
                <a:lnTo>
                  <a:pt x="1066279" y="460590"/>
                </a:lnTo>
                <a:lnTo>
                  <a:pt x="1065898" y="464400"/>
                </a:lnTo>
                <a:lnTo>
                  <a:pt x="1065199" y="466940"/>
                </a:lnTo>
                <a:lnTo>
                  <a:pt x="1064133" y="469480"/>
                </a:lnTo>
                <a:lnTo>
                  <a:pt x="1062850" y="472020"/>
                </a:lnTo>
                <a:lnTo>
                  <a:pt x="1080566" y="472020"/>
                </a:lnTo>
                <a:lnTo>
                  <a:pt x="1080223" y="470750"/>
                </a:lnTo>
                <a:lnTo>
                  <a:pt x="1079487" y="469480"/>
                </a:lnTo>
                <a:lnTo>
                  <a:pt x="1078204" y="465670"/>
                </a:lnTo>
                <a:lnTo>
                  <a:pt x="1077798" y="460590"/>
                </a:lnTo>
                <a:lnTo>
                  <a:pt x="1077950" y="460336"/>
                </a:lnTo>
                <a:lnTo>
                  <a:pt x="1079538" y="461530"/>
                </a:lnTo>
                <a:lnTo>
                  <a:pt x="1080592" y="461797"/>
                </a:lnTo>
                <a:lnTo>
                  <a:pt x="1081786" y="464400"/>
                </a:lnTo>
                <a:lnTo>
                  <a:pt x="1083411" y="464400"/>
                </a:lnTo>
                <a:lnTo>
                  <a:pt x="1082725" y="463130"/>
                </a:lnTo>
                <a:lnTo>
                  <a:pt x="1082433" y="462241"/>
                </a:lnTo>
                <a:lnTo>
                  <a:pt x="1083398" y="462483"/>
                </a:lnTo>
                <a:lnTo>
                  <a:pt x="1084059" y="464400"/>
                </a:lnTo>
                <a:lnTo>
                  <a:pt x="1084897" y="465670"/>
                </a:lnTo>
                <a:lnTo>
                  <a:pt x="1085430" y="466940"/>
                </a:lnTo>
                <a:lnTo>
                  <a:pt x="1086700" y="465670"/>
                </a:lnTo>
                <a:lnTo>
                  <a:pt x="1087602" y="465670"/>
                </a:lnTo>
                <a:lnTo>
                  <a:pt x="1088821" y="466940"/>
                </a:lnTo>
                <a:lnTo>
                  <a:pt x="1090498" y="466940"/>
                </a:lnTo>
                <a:lnTo>
                  <a:pt x="1090714" y="465670"/>
                </a:lnTo>
                <a:lnTo>
                  <a:pt x="1091247" y="466940"/>
                </a:lnTo>
                <a:lnTo>
                  <a:pt x="1092136" y="466940"/>
                </a:lnTo>
                <a:lnTo>
                  <a:pt x="1093952" y="469480"/>
                </a:lnTo>
                <a:lnTo>
                  <a:pt x="1094816" y="469480"/>
                </a:lnTo>
                <a:lnTo>
                  <a:pt x="1094232" y="465670"/>
                </a:lnTo>
                <a:lnTo>
                  <a:pt x="1094625" y="465670"/>
                </a:lnTo>
                <a:lnTo>
                  <a:pt x="1095502" y="466940"/>
                </a:lnTo>
                <a:lnTo>
                  <a:pt x="1097673" y="468210"/>
                </a:lnTo>
                <a:lnTo>
                  <a:pt x="1097673" y="466940"/>
                </a:lnTo>
                <a:lnTo>
                  <a:pt x="1101407" y="466940"/>
                </a:lnTo>
                <a:lnTo>
                  <a:pt x="1103426" y="468210"/>
                </a:lnTo>
                <a:lnTo>
                  <a:pt x="1104773" y="468210"/>
                </a:lnTo>
                <a:lnTo>
                  <a:pt x="1104366" y="466940"/>
                </a:lnTo>
                <a:lnTo>
                  <a:pt x="1104112" y="466940"/>
                </a:lnTo>
                <a:lnTo>
                  <a:pt x="1104226" y="465670"/>
                </a:lnTo>
                <a:lnTo>
                  <a:pt x="1105382" y="465670"/>
                </a:lnTo>
                <a:lnTo>
                  <a:pt x="1104773" y="464400"/>
                </a:lnTo>
                <a:lnTo>
                  <a:pt x="1103147" y="463130"/>
                </a:lnTo>
                <a:lnTo>
                  <a:pt x="1103807" y="463130"/>
                </a:lnTo>
                <a:lnTo>
                  <a:pt x="1109230" y="465670"/>
                </a:lnTo>
                <a:lnTo>
                  <a:pt x="1109980" y="465670"/>
                </a:lnTo>
                <a:lnTo>
                  <a:pt x="1108697" y="463130"/>
                </a:lnTo>
                <a:lnTo>
                  <a:pt x="1111465" y="463130"/>
                </a:lnTo>
                <a:lnTo>
                  <a:pt x="1111465" y="464400"/>
                </a:lnTo>
                <a:lnTo>
                  <a:pt x="1111872" y="464400"/>
                </a:lnTo>
                <a:lnTo>
                  <a:pt x="1112405" y="465670"/>
                </a:lnTo>
                <a:lnTo>
                  <a:pt x="1113231" y="466940"/>
                </a:lnTo>
                <a:lnTo>
                  <a:pt x="1113561" y="466940"/>
                </a:lnTo>
                <a:lnTo>
                  <a:pt x="1115517" y="464400"/>
                </a:lnTo>
                <a:lnTo>
                  <a:pt x="1115796" y="465670"/>
                </a:lnTo>
                <a:lnTo>
                  <a:pt x="1116749" y="466940"/>
                </a:lnTo>
                <a:lnTo>
                  <a:pt x="1117828" y="468210"/>
                </a:lnTo>
                <a:lnTo>
                  <a:pt x="1118501" y="466940"/>
                </a:lnTo>
                <a:lnTo>
                  <a:pt x="1119035" y="464400"/>
                </a:lnTo>
                <a:lnTo>
                  <a:pt x="1119187" y="464400"/>
                </a:lnTo>
                <a:lnTo>
                  <a:pt x="1120000" y="465670"/>
                </a:lnTo>
                <a:lnTo>
                  <a:pt x="1121143" y="466940"/>
                </a:lnTo>
                <a:lnTo>
                  <a:pt x="1121537" y="466940"/>
                </a:lnTo>
                <a:lnTo>
                  <a:pt x="1122959" y="465670"/>
                </a:lnTo>
                <a:lnTo>
                  <a:pt x="1123721" y="465670"/>
                </a:lnTo>
                <a:lnTo>
                  <a:pt x="1123848" y="464400"/>
                </a:lnTo>
                <a:lnTo>
                  <a:pt x="1122692" y="463130"/>
                </a:lnTo>
                <a:lnTo>
                  <a:pt x="1123035" y="463130"/>
                </a:lnTo>
                <a:lnTo>
                  <a:pt x="1122908" y="461860"/>
                </a:lnTo>
                <a:lnTo>
                  <a:pt x="1122426" y="461860"/>
                </a:lnTo>
                <a:lnTo>
                  <a:pt x="1121740" y="460590"/>
                </a:lnTo>
                <a:lnTo>
                  <a:pt x="1122019" y="460590"/>
                </a:lnTo>
                <a:lnTo>
                  <a:pt x="1123911" y="461860"/>
                </a:lnTo>
                <a:lnTo>
                  <a:pt x="1128242" y="465670"/>
                </a:lnTo>
                <a:lnTo>
                  <a:pt x="1128572" y="465670"/>
                </a:lnTo>
                <a:lnTo>
                  <a:pt x="1129715" y="464400"/>
                </a:lnTo>
                <a:lnTo>
                  <a:pt x="1130414" y="464400"/>
                </a:lnTo>
                <a:lnTo>
                  <a:pt x="1130604" y="463130"/>
                </a:lnTo>
                <a:lnTo>
                  <a:pt x="1131138" y="463130"/>
                </a:lnTo>
                <a:lnTo>
                  <a:pt x="1134732" y="465670"/>
                </a:lnTo>
                <a:lnTo>
                  <a:pt x="1138529" y="466940"/>
                </a:lnTo>
                <a:lnTo>
                  <a:pt x="1134859" y="463130"/>
                </a:lnTo>
                <a:lnTo>
                  <a:pt x="1136700" y="461860"/>
                </a:lnTo>
                <a:lnTo>
                  <a:pt x="1138580" y="461860"/>
                </a:lnTo>
                <a:lnTo>
                  <a:pt x="1137018" y="460590"/>
                </a:lnTo>
                <a:lnTo>
                  <a:pt x="1138504" y="460159"/>
                </a:lnTo>
                <a:lnTo>
                  <a:pt x="1139190" y="460590"/>
                </a:lnTo>
                <a:lnTo>
                  <a:pt x="1140739" y="460590"/>
                </a:lnTo>
                <a:lnTo>
                  <a:pt x="1141374" y="461060"/>
                </a:lnTo>
                <a:lnTo>
                  <a:pt x="1140282" y="461860"/>
                </a:lnTo>
                <a:lnTo>
                  <a:pt x="1139050" y="463130"/>
                </a:lnTo>
                <a:lnTo>
                  <a:pt x="1138047" y="464400"/>
                </a:lnTo>
                <a:lnTo>
                  <a:pt x="1141958" y="464400"/>
                </a:lnTo>
                <a:lnTo>
                  <a:pt x="1144130" y="463130"/>
                </a:lnTo>
                <a:lnTo>
                  <a:pt x="1146479" y="461860"/>
                </a:lnTo>
                <a:lnTo>
                  <a:pt x="1146886" y="461860"/>
                </a:lnTo>
                <a:lnTo>
                  <a:pt x="1145260" y="464400"/>
                </a:lnTo>
                <a:lnTo>
                  <a:pt x="1143927" y="465670"/>
                </a:lnTo>
                <a:lnTo>
                  <a:pt x="1143990" y="466940"/>
                </a:lnTo>
                <a:lnTo>
                  <a:pt x="1145667" y="466940"/>
                </a:lnTo>
                <a:lnTo>
                  <a:pt x="1146556" y="465670"/>
                </a:lnTo>
                <a:lnTo>
                  <a:pt x="1147013" y="466940"/>
                </a:lnTo>
                <a:lnTo>
                  <a:pt x="1147013" y="468210"/>
                </a:lnTo>
                <a:lnTo>
                  <a:pt x="1147648" y="468210"/>
                </a:lnTo>
                <a:lnTo>
                  <a:pt x="1149337" y="466940"/>
                </a:lnTo>
                <a:lnTo>
                  <a:pt x="1150543" y="465670"/>
                </a:lnTo>
                <a:lnTo>
                  <a:pt x="1150010" y="469480"/>
                </a:lnTo>
                <a:lnTo>
                  <a:pt x="1153845" y="468210"/>
                </a:lnTo>
                <a:lnTo>
                  <a:pt x="1155890" y="465670"/>
                </a:lnTo>
                <a:lnTo>
                  <a:pt x="1157516" y="464400"/>
                </a:lnTo>
                <a:lnTo>
                  <a:pt x="1156436" y="469480"/>
                </a:lnTo>
                <a:lnTo>
                  <a:pt x="1158189" y="469480"/>
                </a:lnTo>
                <a:lnTo>
                  <a:pt x="1160818" y="466940"/>
                </a:lnTo>
                <a:lnTo>
                  <a:pt x="1162862" y="464400"/>
                </a:lnTo>
                <a:lnTo>
                  <a:pt x="1163129" y="464400"/>
                </a:lnTo>
                <a:lnTo>
                  <a:pt x="1163332" y="465670"/>
                </a:lnTo>
                <a:lnTo>
                  <a:pt x="1163523" y="469480"/>
                </a:lnTo>
                <a:lnTo>
                  <a:pt x="1164628" y="469480"/>
                </a:lnTo>
                <a:lnTo>
                  <a:pt x="1166025" y="468210"/>
                </a:lnTo>
                <a:lnTo>
                  <a:pt x="1167231" y="466940"/>
                </a:lnTo>
                <a:lnTo>
                  <a:pt x="1168209" y="468210"/>
                </a:lnTo>
                <a:lnTo>
                  <a:pt x="1169060" y="468210"/>
                </a:lnTo>
                <a:lnTo>
                  <a:pt x="1169466" y="466940"/>
                </a:lnTo>
                <a:lnTo>
                  <a:pt x="1169822" y="466940"/>
                </a:lnTo>
                <a:lnTo>
                  <a:pt x="1170368" y="465670"/>
                </a:lnTo>
                <a:lnTo>
                  <a:pt x="1170914" y="466940"/>
                </a:lnTo>
                <a:lnTo>
                  <a:pt x="1171448" y="466940"/>
                </a:lnTo>
                <a:lnTo>
                  <a:pt x="1171994" y="465670"/>
                </a:lnTo>
                <a:lnTo>
                  <a:pt x="1172298" y="464400"/>
                </a:lnTo>
                <a:lnTo>
                  <a:pt x="1172591" y="463130"/>
                </a:lnTo>
                <a:lnTo>
                  <a:pt x="1172933" y="463130"/>
                </a:lnTo>
                <a:lnTo>
                  <a:pt x="1173340" y="464400"/>
                </a:lnTo>
                <a:lnTo>
                  <a:pt x="1175308" y="464400"/>
                </a:lnTo>
                <a:lnTo>
                  <a:pt x="1176362" y="465670"/>
                </a:lnTo>
                <a:lnTo>
                  <a:pt x="1177048" y="464400"/>
                </a:lnTo>
                <a:lnTo>
                  <a:pt x="1177671" y="463130"/>
                </a:lnTo>
                <a:lnTo>
                  <a:pt x="1178280" y="461860"/>
                </a:lnTo>
                <a:lnTo>
                  <a:pt x="1179766" y="459320"/>
                </a:lnTo>
                <a:lnTo>
                  <a:pt x="1181379" y="458050"/>
                </a:lnTo>
                <a:lnTo>
                  <a:pt x="1179957" y="461860"/>
                </a:lnTo>
                <a:lnTo>
                  <a:pt x="1180439" y="461860"/>
                </a:lnTo>
                <a:lnTo>
                  <a:pt x="1182598" y="460590"/>
                </a:lnTo>
                <a:lnTo>
                  <a:pt x="1183538" y="460590"/>
                </a:lnTo>
                <a:lnTo>
                  <a:pt x="1184363" y="459320"/>
                </a:lnTo>
                <a:lnTo>
                  <a:pt x="1184427" y="456780"/>
                </a:lnTo>
                <a:lnTo>
                  <a:pt x="1184579" y="456780"/>
                </a:lnTo>
                <a:lnTo>
                  <a:pt x="1184757" y="458050"/>
                </a:lnTo>
                <a:lnTo>
                  <a:pt x="1185379" y="459320"/>
                </a:lnTo>
                <a:lnTo>
                  <a:pt x="1186383" y="458050"/>
                </a:lnTo>
                <a:lnTo>
                  <a:pt x="1186459" y="455510"/>
                </a:lnTo>
                <a:lnTo>
                  <a:pt x="1186459" y="452970"/>
                </a:lnTo>
                <a:lnTo>
                  <a:pt x="1187551" y="455510"/>
                </a:lnTo>
                <a:lnTo>
                  <a:pt x="1190650" y="455510"/>
                </a:lnTo>
                <a:lnTo>
                  <a:pt x="1190244" y="460590"/>
                </a:lnTo>
                <a:lnTo>
                  <a:pt x="1189837" y="464400"/>
                </a:lnTo>
                <a:lnTo>
                  <a:pt x="1189164" y="466940"/>
                </a:lnTo>
                <a:lnTo>
                  <a:pt x="1188085" y="469480"/>
                </a:lnTo>
                <a:lnTo>
                  <a:pt x="1187399" y="470750"/>
                </a:lnTo>
                <a:lnTo>
                  <a:pt x="1186802" y="472020"/>
                </a:lnTo>
                <a:lnTo>
                  <a:pt x="1204506" y="472020"/>
                </a:lnTo>
                <a:lnTo>
                  <a:pt x="1204175" y="470750"/>
                </a:lnTo>
                <a:lnTo>
                  <a:pt x="1203426" y="469480"/>
                </a:lnTo>
                <a:lnTo>
                  <a:pt x="1202143" y="465670"/>
                </a:lnTo>
                <a:lnTo>
                  <a:pt x="1201737" y="460590"/>
                </a:lnTo>
                <a:lnTo>
                  <a:pt x="1202550" y="459320"/>
                </a:lnTo>
                <a:lnTo>
                  <a:pt x="1203020" y="459320"/>
                </a:lnTo>
                <a:lnTo>
                  <a:pt x="1203833" y="460590"/>
                </a:lnTo>
                <a:lnTo>
                  <a:pt x="1204595" y="461860"/>
                </a:lnTo>
                <a:lnTo>
                  <a:pt x="1205725" y="464400"/>
                </a:lnTo>
                <a:lnTo>
                  <a:pt x="1207350" y="464400"/>
                </a:lnTo>
                <a:lnTo>
                  <a:pt x="1206677" y="463130"/>
                </a:lnTo>
                <a:lnTo>
                  <a:pt x="1205865" y="460590"/>
                </a:lnTo>
                <a:lnTo>
                  <a:pt x="1207160" y="461860"/>
                </a:lnTo>
                <a:lnTo>
                  <a:pt x="1208024" y="464400"/>
                </a:lnTo>
                <a:lnTo>
                  <a:pt x="1208836" y="465670"/>
                </a:lnTo>
                <a:lnTo>
                  <a:pt x="1209370" y="466940"/>
                </a:lnTo>
                <a:lnTo>
                  <a:pt x="1210665" y="465670"/>
                </a:lnTo>
                <a:lnTo>
                  <a:pt x="1211554" y="465670"/>
                </a:lnTo>
                <a:lnTo>
                  <a:pt x="1212773" y="466940"/>
                </a:lnTo>
                <a:lnTo>
                  <a:pt x="1214450" y="466940"/>
                </a:lnTo>
                <a:lnTo>
                  <a:pt x="1214653" y="465670"/>
                </a:lnTo>
                <a:lnTo>
                  <a:pt x="1215199" y="466940"/>
                </a:lnTo>
                <a:lnTo>
                  <a:pt x="1216075" y="466940"/>
                </a:lnTo>
                <a:lnTo>
                  <a:pt x="1217917" y="469480"/>
                </a:lnTo>
                <a:lnTo>
                  <a:pt x="1218780" y="469480"/>
                </a:lnTo>
                <a:lnTo>
                  <a:pt x="1218171" y="465670"/>
                </a:lnTo>
                <a:lnTo>
                  <a:pt x="1218577" y="465670"/>
                </a:lnTo>
                <a:lnTo>
                  <a:pt x="1219466" y="466940"/>
                </a:lnTo>
                <a:lnTo>
                  <a:pt x="1221625" y="468210"/>
                </a:lnTo>
                <a:lnTo>
                  <a:pt x="1221625" y="466940"/>
                </a:lnTo>
                <a:lnTo>
                  <a:pt x="1225346" y="466940"/>
                </a:lnTo>
                <a:lnTo>
                  <a:pt x="1228445" y="468210"/>
                </a:lnTo>
                <a:lnTo>
                  <a:pt x="1228712" y="468210"/>
                </a:lnTo>
                <a:lnTo>
                  <a:pt x="1228039" y="466940"/>
                </a:lnTo>
                <a:lnTo>
                  <a:pt x="1228178" y="465670"/>
                </a:lnTo>
                <a:lnTo>
                  <a:pt x="1229321" y="465670"/>
                </a:lnTo>
                <a:lnTo>
                  <a:pt x="1227099" y="463130"/>
                </a:lnTo>
                <a:lnTo>
                  <a:pt x="1227797" y="463130"/>
                </a:lnTo>
                <a:lnTo>
                  <a:pt x="1233195" y="465670"/>
                </a:lnTo>
                <a:lnTo>
                  <a:pt x="1233932" y="465670"/>
                </a:lnTo>
                <a:lnTo>
                  <a:pt x="1232636" y="463130"/>
                </a:lnTo>
                <a:lnTo>
                  <a:pt x="1235430" y="463130"/>
                </a:lnTo>
                <a:lnTo>
                  <a:pt x="1235430" y="464400"/>
                </a:lnTo>
                <a:lnTo>
                  <a:pt x="1235811" y="464400"/>
                </a:lnTo>
                <a:lnTo>
                  <a:pt x="1237183" y="466940"/>
                </a:lnTo>
                <a:lnTo>
                  <a:pt x="1237513" y="466940"/>
                </a:lnTo>
                <a:lnTo>
                  <a:pt x="1239481" y="464400"/>
                </a:lnTo>
                <a:lnTo>
                  <a:pt x="1239735" y="465670"/>
                </a:lnTo>
                <a:lnTo>
                  <a:pt x="1240701" y="466940"/>
                </a:lnTo>
                <a:lnTo>
                  <a:pt x="1241767" y="468210"/>
                </a:lnTo>
                <a:lnTo>
                  <a:pt x="1242453" y="466940"/>
                </a:lnTo>
                <a:lnTo>
                  <a:pt x="1242987" y="464400"/>
                </a:lnTo>
                <a:lnTo>
                  <a:pt x="1243139" y="464400"/>
                </a:lnTo>
                <a:lnTo>
                  <a:pt x="1243926" y="465670"/>
                </a:lnTo>
                <a:lnTo>
                  <a:pt x="1245095" y="466940"/>
                </a:lnTo>
                <a:lnTo>
                  <a:pt x="1245476" y="466940"/>
                </a:lnTo>
                <a:lnTo>
                  <a:pt x="1246924" y="465670"/>
                </a:lnTo>
                <a:lnTo>
                  <a:pt x="1247660" y="465670"/>
                </a:lnTo>
                <a:lnTo>
                  <a:pt x="1247800" y="464400"/>
                </a:lnTo>
                <a:lnTo>
                  <a:pt x="1246632" y="463130"/>
                </a:lnTo>
                <a:lnTo>
                  <a:pt x="1246987" y="463130"/>
                </a:lnTo>
                <a:lnTo>
                  <a:pt x="1246847" y="461860"/>
                </a:lnTo>
                <a:lnTo>
                  <a:pt x="1246365" y="461860"/>
                </a:lnTo>
                <a:lnTo>
                  <a:pt x="1245692" y="460590"/>
                </a:lnTo>
                <a:lnTo>
                  <a:pt x="1245958" y="460590"/>
                </a:lnTo>
                <a:lnTo>
                  <a:pt x="1247863" y="461860"/>
                </a:lnTo>
                <a:lnTo>
                  <a:pt x="1252194" y="465670"/>
                </a:lnTo>
                <a:lnTo>
                  <a:pt x="1252537" y="465670"/>
                </a:lnTo>
                <a:lnTo>
                  <a:pt x="1253680" y="464400"/>
                </a:lnTo>
                <a:lnTo>
                  <a:pt x="1254353" y="464400"/>
                </a:lnTo>
                <a:lnTo>
                  <a:pt x="1254429" y="463130"/>
                </a:lnTo>
                <a:lnTo>
                  <a:pt x="1255102" y="463130"/>
                </a:lnTo>
                <a:lnTo>
                  <a:pt x="1258671" y="465670"/>
                </a:lnTo>
                <a:lnTo>
                  <a:pt x="1262468" y="466940"/>
                </a:lnTo>
                <a:lnTo>
                  <a:pt x="1259967" y="464400"/>
                </a:lnTo>
                <a:lnTo>
                  <a:pt x="1258824" y="463130"/>
                </a:lnTo>
                <a:lnTo>
                  <a:pt x="1260652" y="461860"/>
                </a:lnTo>
                <a:lnTo>
                  <a:pt x="1262519" y="461860"/>
                </a:lnTo>
                <a:lnTo>
                  <a:pt x="1260970" y="460590"/>
                </a:lnTo>
                <a:lnTo>
                  <a:pt x="1259420" y="459320"/>
                </a:lnTo>
                <a:lnTo>
                  <a:pt x="1257858" y="458050"/>
                </a:lnTo>
                <a:lnTo>
                  <a:pt x="1259293" y="458050"/>
                </a:lnTo>
                <a:lnTo>
                  <a:pt x="1263142" y="460590"/>
                </a:lnTo>
                <a:lnTo>
                  <a:pt x="1264704" y="460590"/>
                </a:lnTo>
                <a:lnTo>
                  <a:pt x="1266444" y="461860"/>
                </a:lnTo>
                <a:lnTo>
                  <a:pt x="1268425" y="461860"/>
                </a:lnTo>
                <a:lnTo>
                  <a:pt x="1268018" y="460590"/>
                </a:lnTo>
                <a:lnTo>
                  <a:pt x="1264843" y="459320"/>
                </a:lnTo>
                <a:lnTo>
                  <a:pt x="1269034" y="459320"/>
                </a:lnTo>
                <a:lnTo>
                  <a:pt x="1270990" y="458050"/>
                </a:lnTo>
                <a:lnTo>
                  <a:pt x="1271663" y="458050"/>
                </a:lnTo>
                <a:lnTo>
                  <a:pt x="1272882" y="456780"/>
                </a:lnTo>
                <a:lnTo>
                  <a:pt x="1268018" y="456780"/>
                </a:lnTo>
                <a:lnTo>
                  <a:pt x="1257401" y="455510"/>
                </a:lnTo>
                <a:lnTo>
                  <a:pt x="1255293" y="454240"/>
                </a:lnTo>
                <a:lnTo>
                  <a:pt x="1252537" y="452970"/>
                </a:lnTo>
                <a:lnTo>
                  <a:pt x="1252131" y="451700"/>
                </a:lnTo>
                <a:lnTo>
                  <a:pt x="1257046" y="452970"/>
                </a:lnTo>
                <a:lnTo>
                  <a:pt x="1258265" y="452970"/>
                </a:lnTo>
                <a:lnTo>
                  <a:pt x="1256588" y="451700"/>
                </a:lnTo>
                <a:lnTo>
                  <a:pt x="1255509" y="450430"/>
                </a:lnTo>
                <a:lnTo>
                  <a:pt x="1262519" y="450430"/>
                </a:lnTo>
                <a:lnTo>
                  <a:pt x="1260106" y="449160"/>
                </a:lnTo>
                <a:lnTo>
                  <a:pt x="1258671" y="447890"/>
                </a:lnTo>
                <a:lnTo>
                  <a:pt x="1265859" y="447890"/>
                </a:lnTo>
                <a:lnTo>
                  <a:pt x="1267002" y="446620"/>
                </a:lnTo>
                <a:lnTo>
                  <a:pt x="1261249" y="445350"/>
                </a:lnTo>
                <a:lnTo>
                  <a:pt x="1266126" y="445350"/>
                </a:lnTo>
                <a:lnTo>
                  <a:pt x="1266405" y="444080"/>
                </a:lnTo>
                <a:lnTo>
                  <a:pt x="1262926" y="442810"/>
                </a:lnTo>
                <a:lnTo>
                  <a:pt x="1271536" y="442810"/>
                </a:lnTo>
                <a:lnTo>
                  <a:pt x="1270241" y="441540"/>
                </a:lnTo>
                <a:lnTo>
                  <a:pt x="1267002" y="441540"/>
                </a:lnTo>
                <a:lnTo>
                  <a:pt x="1266329" y="440270"/>
                </a:lnTo>
                <a:lnTo>
                  <a:pt x="1265707" y="440270"/>
                </a:lnTo>
                <a:lnTo>
                  <a:pt x="1266253" y="439000"/>
                </a:lnTo>
                <a:lnTo>
                  <a:pt x="1267269" y="439000"/>
                </a:lnTo>
                <a:lnTo>
                  <a:pt x="1270165" y="440270"/>
                </a:lnTo>
                <a:lnTo>
                  <a:pt x="1272006" y="439000"/>
                </a:lnTo>
                <a:lnTo>
                  <a:pt x="1269834" y="437730"/>
                </a:lnTo>
                <a:lnTo>
                  <a:pt x="1262405" y="437730"/>
                </a:lnTo>
                <a:lnTo>
                  <a:pt x="1262659" y="436460"/>
                </a:lnTo>
                <a:lnTo>
                  <a:pt x="1264843" y="436460"/>
                </a:lnTo>
                <a:lnTo>
                  <a:pt x="1267002" y="435190"/>
                </a:lnTo>
                <a:lnTo>
                  <a:pt x="1271257" y="433920"/>
                </a:lnTo>
                <a:lnTo>
                  <a:pt x="1273886" y="432650"/>
                </a:lnTo>
                <a:lnTo>
                  <a:pt x="1273149" y="432650"/>
                </a:lnTo>
                <a:lnTo>
                  <a:pt x="1272616" y="431380"/>
                </a:lnTo>
                <a:lnTo>
                  <a:pt x="1268895" y="432650"/>
                </a:lnTo>
                <a:lnTo>
                  <a:pt x="1263688" y="433920"/>
                </a:lnTo>
                <a:lnTo>
                  <a:pt x="1262126" y="433920"/>
                </a:lnTo>
                <a:lnTo>
                  <a:pt x="1267879" y="428840"/>
                </a:lnTo>
                <a:lnTo>
                  <a:pt x="1265859" y="428840"/>
                </a:lnTo>
                <a:lnTo>
                  <a:pt x="1255649" y="433920"/>
                </a:lnTo>
                <a:lnTo>
                  <a:pt x="1252651" y="435190"/>
                </a:lnTo>
                <a:lnTo>
                  <a:pt x="1240421" y="430110"/>
                </a:lnTo>
                <a:lnTo>
                  <a:pt x="1229931" y="425030"/>
                </a:lnTo>
                <a:lnTo>
                  <a:pt x="1229194" y="423760"/>
                </a:lnTo>
                <a:lnTo>
                  <a:pt x="1228178" y="422490"/>
                </a:lnTo>
                <a:lnTo>
                  <a:pt x="1228801" y="422490"/>
                </a:lnTo>
                <a:lnTo>
                  <a:pt x="1230553" y="423760"/>
                </a:lnTo>
                <a:lnTo>
                  <a:pt x="1231366" y="425030"/>
                </a:lnTo>
                <a:lnTo>
                  <a:pt x="1232903" y="425030"/>
                </a:lnTo>
                <a:lnTo>
                  <a:pt x="1233792" y="426300"/>
                </a:lnTo>
                <a:lnTo>
                  <a:pt x="1233932" y="426300"/>
                </a:lnTo>
                <a:lnTo>
                  <a:pt x="1233932" y="423760"/>
                </a:lnTo>
                <a:lnTo>
                  <a:pt x="1234325" y="423760"/>
                </a:lnTo>
                <a:lnTo>
                  <a:pt x="1238402" y="427570"/>
                </a:lnTo>
                <a:lnTo>
                  <a:pt x="1237919" y="425030"/>
                </a:lnTo>
                <a:lnTo>
                  <a:pt x="1237716" y="423760"/>
                </a:lnTo>
                <a:lnTo>
                  <a:pt x="1237513" y="422490"/>
                </a:lnTo>
                <a:lnTo>
                  <a:pt x="1239405" y="423760"/>
                </a:lnTo>
                <a:lnTo>
                  <a:pt x="1240421" y="423760"/>
                </a:lnTo>
                <a:lnTo>
                  <a:pt x="1241717" y="425030"/>
                </a:lnTo>
                <a:lnTo>
                  <a:pt x="1242237" y="425030"/>
                </a:lnTo>
                <a:lnTo>
                  <a:pt x="1244955" y="427570"/>
                </a:lnTo>
                <a:lnTo>
                  <a:pt x="1245311" y="427570"/>
                </a:lnTo>
                <a:lnTo>
                  <a:pt x="1244828" y="425030"/>
                </a:lnTo>
                <a:lnTo>
                  <a:pt x="1244396" y="423760"/>
                </a:lnTo>
                <a:lnTo>
                  <a:pt x="1244549" y="422490"/>
                </a:lnTo>
                <a:lnTo>
                  <a:pt x="1245146" y="423760"/>
                </a:lnTo>
                <a:lnTo>
                  <a:pt x="1246365" y="425030"/>
                </a:lnTo>
                <a:lnTo>
                  <a:pt x="1249133" y="425030"/>
                </a:lnTo>
                <a:lnTo>
                  <a:pt x="1249133" y="422490"/>
                </a:lnTo>
                <a:lnTo>
                  <a:pt x="1250353" y="422490"/>
                </a:lnTo>
                <a:lnTo>
                  <a:pt x="1252397" y="425030"/>
                </a:lnTo>
                <a:lnTo>
                  <a:pt x="1253540" y="425030"/>
                </a:lnTo>
                <a:lnTo>
                  <a:pt x="1255102" y="426300"/>
                </a:lnTo>
                <a:lnTo>
                  <a:pt x="1255356" y="426300"/>
                </a:lnTo>
                <a:lnTo>
                  <a:pt x="1255356" y="425030"/>
                </a:lnTo>
                <a:lnTo>
                  <a:pt x="1254810" y="423760"/>
                </a:lnTo>
                <a:lnTo>
                  <a:pt x="1254023" y="423760"/>
                </a:lnTo>
                <a:lnTo>
                  <a:pt x="1253286" y="422490"/>
                </a:lnTo>
                <a:lnTo>
                  <a:pt x="1252651" y="421220"/>
                </a:lnTo>
                <a:lnTo>
                  <a:pt x="1254023" y="421220"/>
                </a:lnTo>
                <a:lnTo>
                  <a:pt x="1255293" y="419950"/>
                </a:lnTo>
                <a:lnTo>
                  <a:pt x="1260983" y="419950"/>
                </a:lnTo>
                <a:lnTo>
                  <a:pt x="1261440" y="418680"/>
                </a:lnTo>
                <a:lnTo>
                  <a:pt x="1263827" y="418680"/>
                </a:lnTo>
                <a:lnTo>
                  <a:pt x="1269911" y="421220"/>
                </a:lnTo>
                <a:lnTo>
                  <a:pt x="1270990" y="418680"/>
                </a:lnTo>
                <a:lnTo>
                  <a:pt x="1261198" y="414870"/>
                </a:lnTo>
                <a:lnTo>
                  <a:pt x="1264437" y="414870"/>
                </a:lnTo>
                <a:lnTo>
                  <a:pt x="1269111" y="417410"/>
                </a:lnTo>
                <a:lnTo>
                  <a:pt x="1275245" y="416140"/>
                </a:lnTo>
                <a:lnTo>
                  <a:pt x="1272616" y="413600"/>
                </a:lnTo>
                <a:lnTo>
                  <a:pt x="1265707" y="413600"/>
                </a:lnTo>
                <a:lnTo>
                  <a:pt x="1268564" y="412330"/>
                </a:lnTo>
                <a:lnTo>
                  <a:pt x="1269568" y="412330"/>
                </a:lnTo>
                <a:lnTo>
                  <a:pt x="1269695" y="411060"/>
                </a:lnTo>
                <a:lnTo>
                  <a:pt x="1256118" y="411060"/>
                </a:lnTo>
                <a:lnTo>
                  <a:pt x="1256855" y="409790"/>
                </a:lnTo>
                <a:lnTo>
                  <a:pt x="1258150" y="408520"/>
                </a:lnTo>
                <a:lnTo>
                  <a:pt x="1257261" y="407250"/>
                </a:lnTo>
                <a:lnTo>
                  <a:pt x="1253807" y="408520"/>
                </a:lnTo>
                <a:lnTo>
                  <a:pt x="1251991" y="409790"/>
                </a:lnTo>
                <a:lnTo>
                  <a:pt x="1247800" y="409790"/>
                </a:lnTo>
                <a:lnTo>
                  <a:pt x="1243812" y="408520"/>
                </a:lnTo>
                <a:lnTo>
                  <a:pt x="1239393" y="407250"/>
                </a:lnTo>
                <a:lnTo>
                  <a:pt x="1230553" y="404710"/>
                </a:lnTo>
                <a:lnTo>
                  <a:pt x="1229067" y="403440"/>
                </a:lnTo>
                <a:lnTo>
                  <a:pt x="1227378" y="402170"/>
                </a:lnTo>
                <a:lnTo>
                  <a:pt x="1227505" y="400900"/>
                </a:lnTo>
                <a:lnTo>
                  <a:pt x="1229194" y="400900"/>
                </a:lnTo>
                <a:lnTo>
                  <a:pt x="1229931" y="402170"/>
                </a:lnTo>
                <a:lnTo>
                  <a:pt x="1230553" y="400900"/>
                </a:lnTo>
                <a:lnTo>
                  <a:pt x="1231557" y="400900"/>
                </a:lnTo>
                <a:lnTo>
                  <a:pt x="1236218" y="402170"/>
                </a:lnTo>
                <a:lnTo>
                  <a:pt x="1238669" y="403440"/>
                </a:lnTo>
                <a:lnTo>
                  <a:pt x="1246505" y="403440"/>
                </a:lnTo>
                <a:lnTo>
                  <a:pt x="1245704" y="401726"/>
                </a:lnTo>
                <a:lnTo>
                  <a:pt x="1246225" y="402170"/>
                </a:lnTo>
                <a:lnTo>
                  <a:pt x="1248549" y="403440"/>
                </a:lnTo>
                <a:lnTo>
                  <a:pt x="1249133" y="404710"/>
                </a:lnTo>
                <a:lnTo>
                  <a:pt x="1249133" y="402170"/>
                </a:lnTo>
                <a:lnTo>
                  <a:pt x="1250975" y="402170"/>
                </a:lnTo>
                <a:lnTo>
                  <a:pt x="1251991" y="403440"/>
                </a:lnTo>
                <a:lnTo>
                  <a:pt x="1253464" y="403440"/>
                </a:lnTo>
                <a:lnTo>
                  <a:pt x="1254544" y="402170"/>
                </a:lnTo>
                <a:lnTo>
                  <a:pt x="1255712" y="402170"/>
                </a:lnTo>
                <a:lnTo>
                  <a:pt x="1257668" y="400900"/>
                </a:lnTo>
                <a:lnTo>
                  <a:pt x="1256525" y="399630"/>
                </a:lnTo>
                <a:lnTo>
                  <a:pt x="1254887" y="398360"/>
                </a:lnTo>
                <a:lnTo>
                  <a:pt x="1255293" y="398360"/>
                </a:lnTo>
                <a:lnTo>
                  <a:pt x="1257782" y="399630"/>
                </a:lnTo>
                <a:lnTo>
                  <a:pt x="1259573" y="399630"/>
                </a:lnTo>
                <a:lnTo>
                  <a:pt x="1259573" y="398360"/>
                </a:lnTo>
                <a:lnTo>
                  <a:pt x="1261389" y="398360"/>
                </a:lnTo>
                <a:lnTo>
                  <a:pt x="1264018" y="397090"/>
                </a:lnTo>
                <a:lnTo>
                  <a:pt x="1266520" y="397090"/>
                </a:lnTo>
                <a:lnTo>
                  <a:pt x="1268564" y="395820"/>
                </a:lnTo>
                <a:lnTo>
                  <a:pt x="1271130" y="395820"/>
                </a:lnTo>
                <a:lnTo>
                  <a:pt x="1272146" y="394550"/>
                </a:lnTo>
                <a:lnTo>
                  <a:pt x="1268945" y="394550"/>
                </a:lnTo>
                <a:lnTo>
                  <a:pt x="1268628" y="393280"/>
                </a:lnTo>
                <a:lnTo>
                  <a:pt x="1269161" y="392010"/>
                </a:lnTo>
                <a:lnTo>
                  <a:pt x="1268895" y="390740"/>
                </a:lnTo>
                <a:lnTo>
                  <a:pt x="1267333" y="390740"/>
                </a:lnTo>
                <a:lnTo>
                  <a:pt x="1270381" y="389470"/>
                </a:lnTo>
                <a:lnTo>
                  <a:pt x="1275118" y="388200"/>
                </a:lnTo>
                <a:lnTo>
                  <a:pt x="1276273" y="386930"/>
                </a:lnTo>
                <a:close/>
              </a:path>
            </a:pathLst>
          </a:custGeom>
          <a:solidFill>
            <a:srgbClr val="056F40"/>
          </a:solidFill>
        </p:spPr>
        <p:txBody>
          <a:bodyPr wrap="square" lIns="0" tIns="0" rIns="0" bIns="0" rtlCol="0"/>
          <a:lstStyle/>
          <a:p>
            <a:endParaRPr/>
          </a:p>
        </p:txBody>
      </p:sp>
      <p:pic>
        <p:nvPicPr>
          <p:cNvPr id="25" name="bg object 25"/>
          <p:cNvPicPr/>
          <p:nvPr/>
        </p:nvPicPr>
        <p:blipFill>
          <a:blip r:embed="rId3" cstate="print"/>
          <a:stretch>
            <a:fillRect/>
          </a:stretch>
        </p:blipFill>
        <p:spPr>
          <a:xfrm>
            <a:off x="6174500" y="4886155"/>
            <a:ext cx="347522" cy="231066"/>
          </a:xfrm>
          <a:prstGeom prst="rect">
            <a:avLst/>
          </a:prstGeom>
        </p:spPr>
      </p:pic>
      <p:sp>
        <p:nvSpPr>
          <p:cNvPr id="26" name="bg object 26"/>
          <p:cNvSpPr/>
          <p:nvPr/>
        </p:nvSpPr>
        <p:spPr>
          <a:xfrm>
            <a:off x="3909263" y="4515891"/>
            <a:ext cx="1379220" cy="955675"/>
          </a:xfrm>
          <a:custGeom>
            <a:avLst/>
            <a:gdLst/>
            <a:ahLst/>
            <a:cxnLst/>
            <a:rect l="l" t="t" r="r" b="b"/>
            <a:pathLst>
              <a:path w="1379220" h="955675">
                <a:moveTo>
                  <a:pt x="196215" y="405193"/>
                </a:moveTo>
                <a:lnTo>
                  <a:pt x="193281" y="402158"/>
                </a:lnTo>
                <a:lnTo>
                  <a:pt x="189611" y="399072"/>
                </a:lnTo>
                <a:lnTo>
                  <a:pt x="185534" y="395681"/>
                </a:lnTo>
                <a:lnTo>
                  <a:pt x="182778" y="403694"/>
                </a:lnTo>
                <a:lnTo>
                  <a:pt x="184899" y="406361"/>
                </a:lnTo>
                <a:lnTo>
                  <a:pt x="196164" y="409346"/>
                </a:lnTo>
                <a:lnTo>
                  <a:pt x="196215" y="405193"/>
                </a:lnTo>
                <a:close/>
              </a:path>
              <a:path w="1379220" h="955675">
                <a:moveTo>
                  <a:pt x="229997" y="380060"/>
                </a:moveTo>
                <a:lnTo>
                  <a:pt x="226860" y="377596"/>
                </a:lnTo>
                <a:lnTo>
                  <a:pt x="211467" y="377596"/>
                </a:lnTo>
                <a:lnTo>
                  <a:pt x="208432" y="376720"/>
                </a:lnTo>
                <a:lnTo>
                  <a:pt x="209346" y="375412"/>
                </a:lnTo>
                <a:lnTo>
                  <a:pt x="211747" y="371449"/>
                </a:lnTo>
                <a:lnTo>
                  <a:pt x="204343" y="371373"/>
                </a:lnTo>
                <a:lnTo>
                  <a:pt x="191795" y="377456"/>
                </a:lnTo>
                <a:lnTo>
                  <a:pt x="186232" y="393661"/>
                </a:lnTo>
                <a:lnTo>
                  <a:pt x="188747" y="393623"/>
                </a:lnTo>
                <a:lnTo>
                  <a:pt x="190830" y="394919"/>
                </a:lnTo>
                <a:lnTo>
                  <a:pt x="191427" y="396506"/>
                </a:lnTo>
                <a:lnTo>
                  <a:pt x="192100" y="398145"/>
                </a:lnTo>
                <a:lnTo>
                  <a:pt x="193344" y="399072"/>
                </a:lnTo>
                <a:lnTo>
                  <a:pt x="194271" y="398513"/>
                </a:lnTo>
                <a:lnTo>
                  <a:pt x="195199" y="398030"/>
                </a:lnTo>
                <a:lnTo>
                  <a:pt x="196456" y="398399"/>
                </a:lnTo>
                <a:lnTo>
                  <a:pt x="197167" y="399516"/>
                </a:lnTo>
                <a:lnTo>
                  <a:pt x="197840" y="400672"/>
                </a:lnTo>
                <a:lnTo>
                  <a:pt x="200812" y="401535"/>
                </a:lnTo>
                <a:lnTo>
                  <a:pt x="208762" y="401535"/>
                </a:lnTo>
                <a:lnTo>
                  <a:pt x="204165" y="398030"/>
                </a:lnTo>
                <a:lnTo>
                  <a:pt x="201371" y="395960"/>
                </a:lnTo>
                <a:lnTo>
                  <a:pt x="201396" y="395808"/>
                </a:lnTo>
                <a:lnTo>
                  <a:pt x="207035" y="393623"/>
                </a:lnTo>
                <a:lnTo>
                  <a:pt x="209918" y="392506"/>
                </a:lnTo>
                <a:lnTo>
                  <a:pt x="213487" y="391604"/>
                </a:lnTo>
                <a:lnTo>
                  <a:pt x="214896" y="391579"/>
                </a:lnTo>
                <a:lnTo>
                  <a:pt x="216115" y="391490"/>
                </a:lnTo>
                <a:lnTo>
                  <a:pt x="214985" y="390169"/>
                </a:lnTo>
                <a:lnTo>
                  <a:pt x="207352" y="385902"/>
                </a:lnTo>
                <a:lnTo>
                  <a:pt x="219862" y="387057"/>
                </a:lnTo>
                <a:lnTo>
                  <a:pt x="223774" y="386245"/>
                </a:lnTo>
                <a:lnTo>
                  <a:pt x="224142" y="385902"/>
                </a:lnTo>
                <a:lnTo>
                  <a:pt x="225640" y="384505"/>
                </a:lnTo>
                <a:lnTo>
                  <a:pt x="229997" y="380060"/>
                </a:lnTo>
                <a:close/>
              </a:path>
              <a:path w="1379220" h="955675">
                <a:moveTo>
                  <a:pt x="291045" y="226060"/>
                </a:moveTo>
                <a:lnTo>
                  <a:pt x="287489" y="224790"/>
                </a:lnTo>
                <a:lnTo>
                  <a:pt x="279692" y="224790"/>
                </a:lnTo>
                <a:lnTo>
                  <a:pt x="277037" y="226060"/>
                </a:lnTo>
                <a:lnTo>
                  <a:pt x="291045" y="226060"/>
                </a:lnTo>
                <a:close/>
              </a:path>
              <a:path w="1379220" h="955675">
                <a:moveTo>
                  <a:pt x="731596" y="561594"/>
                </a:moveTo>
                <a:lnTo>
                  <a:pt x="721880" y="562864"/>
                </a:lnTo>
                <a:lnTo>
                  <a:pt x="713282" y="564134"/>
                </a:lnTo>
                <a:lnTo>
                  <a:pt x="694524" y="564134"/>
                </a:lnTo>
                <a:lnTo>
                  <a:pt x="690943" y="562864"/>
                </a:lnTo>
                <a:lnTo>
                  <a:pt x="691591" y="561594"/>
                </a:lnTo>
                <a:lnTo>
                  <a:pt x="694118" y="561594"/>
                </a:lnTo>
                <a:lnTo>
                  <a:pt x="694118" y="560324"/>
                </a:lnTo>
                <a:lnTo>
                  <a:pt x="694118" y="559054"/>
                </a:lnTo>
                <a:lnTo>
                  <a:pt x="677672" y="559054"/>
                </a:lnTo>
                <a:lnTo>
                  <a:pt x="668578" y="556514"/>
                </a:lnTo>
                <a:lnTo>
                  <a:pt x="661314" y="555244"/>
                </a:lnTo>
                <a:lnTo>
                  <a:pt x="657974" y="552704"/>
                </a:lnTo>
                <a:lnTo>
                  <a:pt x="657326" y="551434"/>
                </a:lnTo>
                <a:lnTo>
                  <a:pt x="658444" y="550164"/>
                </a:lnTo>
                <a:lnTo>
                  <a:pt x="665048" y="550164"/>
                </a:lnTo>
                <a:lnTo>
                  <a:pt x="665048" y="548894"/>
                </a:lnTo>
                <a:lnTo>
                  <a:pt x="666191" y="547624"/>
                </a:lnTo>
                <a:lnTo>
                  <a:pt x="667512" y="548894"/>
                </a:lnTo>
                <a:lnTo>
                  <a:pt x="669874" y="548894"/>
                </a:lnTo>
                <a:lnTo>
                  <a:pt x="669874" y="547624"/>
                </a:lnTo>
                <a:lnTo>
                  <a:pt x="669874" y="546354"/>
                </a:lnTo>
                <a:lnTo>
                  <a:pt x="671106" y="546354"/>
                </a:lnTo>
                <a:lnTo>
                  <a:pt x="673544" y="548894"/>
                </a:lnTo>
                <a:lnTo>
                  <a:pt x="675500" y="550164"/>
                </a:lnTo>
                <a:lnTo>
                  <a:pt x="685165" y="550164"/>
                </a:lnTo>
                <a:lnTo>
                  <a:pt x="681443" y="547624"/>
                </a:lnTo>
                <a:lnTo>
                  <a:pt x="679678" y="546354"/>
                </a:lnTo>
                <a:lnTo>
                  <a:pt x="677926" y="545084"/>
                </a:lnTo>
                <a:lnTo>
                  <a:pt x="685571" y="543814"/>
                </a:lnTo>
                <a:lnTo>
                  <a:pt x="693420" y="543814"/>
                </a:lnTo>
                <a:lnTo>
                  <a:pt x="690511" y="542544"/>
                </a:lnTo>
                <a:lnTo>
                  <a:pt x="687603" y="541274"/>
                </a:lnTo>
                <a:lnTo>
                  <a:pt x="685736" y="540004"/>
                </a:lnTo>
                <a:lnTo>
                  <a:pt x="682015" y="537464"/>
                </a:lnTo>
                <a:lnTo>
                  <a:pt x="690130" y="537464"/>
                </a:lnTo>
                <a:lnTo>
                  <a:pt x="693420" y="536194"/>
                </a:lnTo>
                <a:lnTo>
                  <a:pt x="695706" y="533654"/>
                </a:lnTo>
                <a:lnTo>
                  <a:pt x="697839" y="531114"/>
                </a:lnTo>
                <a:lnTo>
                  <a:pt x="700278" y="529844"/>
                </a:lnTo>
                <a:lnTo>
                  <a:pt x="702132" y="529844"/>
                </a:lnTo>
                <a:lnTo>
                  <a:pt x="703999" y="528574"/>
                </a:lnTo>
                <a:lnTo>
                  <a:pt x="704507" y="527304"/>
                </a:lnTo>
                <a:lnTo>
                  <a:pt x="705027" y="526034"/>
                </a:lnTo>
                <a:lnTo>
                  <a:pt x="708025" y="522224"/>
                </a:lnTo>
                <a:lnTo>
                  <a:pt x="704202" y="520954"/>
                </a:lnTo>
                <a:lnTo>
                  <a:pt x="694956" y="524764"/>
                </a:lnTo>
                <a:lnTo>
                  <a:pt x="684898" y="527304"/>
                </a:lnTo>
                <a:lnTo>
                  <a:pt x="682929" y="527304"/>
                </a:lnTo>
                <a:lnTo>
                  <a:pt x="683628" y="524764"/>
                </a:lnTo>
                <a:lnTo>
                  <a:pt x="683983" y="523494"/>
                </a:lnTo>
                <a:lnTo>
                  <a:pt x="684898" y="519684"/>
                </a:lnTo>
                <a:lnTo>
                  <a:pt x="684720" y="519684"/>
                </a:lnTo>
                <a:lnTo>
                  <a:pt x="677710" y="521690"/>
                </a:lnTo>
                <a:lnTo>
                  <a:pt x="677710" y="542544"/>
                </a:lnTo>
                <a:lnTo>
                  <a:pt x="674585" y="542544"/>
                </a:lnTo>
                <a:lnTo>
                  <a:pt x="671944" y="540004"/>
                </a:lnTo>
                <a:lnTo>
                  <a:pt x="675030" y="540004"/>
                </a:lnTo>
                <a:lnTo>
                  <a:pt x="676402" y="541274"/>
                </a:lnTo>
                <a:lnTo>
                  <a:pt x="677710" y="542544"/>
                </a:lnTo>
                <a:lnTo>
                  <a:pt x="677710" y="521690"/>
                </a:lnTo>
                <a:lnTo>
                  <a:pt x="666940" y="524764"/>
                </a:lnTo>
                <a:lnTo>
                  <a:pt x="666000" y="524764"/>
                </a:lnTo>
                <a:lnTo>
                  <a:pt x="653796" y="522224"/>
                </a:lnTo>
                <a:lnTo>
                  <a:pt x="650443" y="520954"/>
                </a:lnTo>
                <a:lnTo>
                  <a:pt x="643737" y="518414"/>
                </a:lnTo>
                <a:lnTo>
                  <a:pt x="641235" y="517144"/>
                </a:lnTo>
                <a:lnTo>
                  <a:pt x="638746" y="515874"/>
                </a:lnTo>
                <a:lnTo>
                  <a:pt x="639279" y="513334"/>
                </a:lnTo>
                <a:lnTo>
                  <a:pt x="648677" y="513334"/>
                </a:lnTo>
                <a:lnTo>
                  <a:pt x="649224" y="512064"/>
                </a:lnTo>
                <a:lnTo>
                  <a:pt x="650062" y="510794"/>
                </a:lnTo>
                <a:lnTo>
                  <a:pt x="651446" y="510794"/>
                </a:lnTo>
                <a:lnTo>
                  <a:pt x="653707" y="513334"/>
                </a:lnTo>
                <a:lnTo>
                  <a:pt x="656120" y="514604"/>
                </a:lnTo>
                <a:lnTo>
                  <a:pt x="658152" y="515874"/>
                </a:lnTo>
                <a:lnTo>
                  <a:pt x="663384" y="514604"/>
                </a:lnTo>
                <a:lnTo>
                  <a:pt x="670661" y="513334"/>
                </a:lnTo>
                <a:lnTo>
                  <a:pt x="671106" y="513334"/>
                </a:lnTo>
                <a:lnTo>
                  <a:pt x="668439" y="510794"/>
                </a:lnTo>
                <a:lnTo>
                  <a:pt x="667118" y="509524"/>
                </a:lnTo>
                <a:lnTo>
                  <a:pt x="664235" y="506984"/>
                </a:lnTo>
                <a:lnTo>
                  <a:pt x="665251" y="506984"/>
                </a:lnTo>
                <a:lnTo>
                  <a:pt x="672160" y="509524"/>
                </a:lnTo>
                <a:lnTo>
                  <a:pt x="674712" y="510794"/>
                </a:lnTo>
                <a:lnTo>
                  <a:pt x="675030" y="510794"/>
                </a:lnTo>
                <a:lnTo>
                  <a:pt x="674281" y="508254"/>
                </a:lnTo>
                <a:lnTo>
                  <a:pt x="673544" y="506984"/>
                </a:lnTo>
                <a:lnTo>
                  <a:pt x="674179" y="505714"/>
                </a:lnTo>
                <a:lnTo>
                  <a:pt x="678840" y="505714"/>
                </a:lnTo>
                <a:lnTo>
                  <a:pt x="679691" y="504444"/>
                </a:lnTo>
                <a:lnTo>
                  <a:pt x="679043" y="503174"/>
                </a:lnTo>
                <a:lnTo>
                  <a:pt x="678561" y="501904"/>
                </a:lnTo>
                <a:lnTo>
                  <a:pt x="679043" y="500634"/>
                </a:lnTo>
                <a:lnTo>
                  <a:pt x="680148" y="500634"/>
                </a:lnTo>
                <a:lnTo>
                  <a:pt x="681443" y="499364"/>
                </a:lnTo>
                <a:lnTo>
                  <a:pt x="681177" y="499364"/>
                </a:lnTo>
                <a:lnTo>
                  <a:pt x="679411" y="496824"/>
                </a:lnTo>
                <a:lnTo>
                  <a:pt x="676884" y="495554"/>
                </a:lnTo>
                <a:lnTo>
                  <a:pt x="676986" y="494284"/>
                </a:lnTo>
                <a:lnTo>
                  <a:pt x="678751" y="493014"/>
                </a:lnTo>
                <a:lnTo>
                  <a:pt x="680529" y="491744"/>
                </a:lnTo>
                <a:lnTo>
                  <a:pt x="686485" y="485394"/>
                </a:lnTo>
                <a:lnTo>
                  <a:pt x="685355" y="484124"/>
                </a:lnTo>
                <a:lnTo>
                  <a:pt x="676808" y="487934"/>
                </a:lnTo>
                <a:lnTo>
                  <a:pt x="674712" y="488530"/>
                </a:lnTo>
                <a:lnTo>
                  <a:pt x="674712" y="500634"/>
                </a:lnTo>
                <a:lnTo>
                  <a:pt x="669874" y="500634"/>
                </a:lnTo>
                <a:lnTo>
                  <a:pt x="670382" y="499364"/>
                </a:lnTo>
                <a:lnTo>
                  <a:pt x="673455" y="499364"/>
                </a:lnTo>
                <a:lnTo>
                  <a:pt x="674712" y="500634"/>
                </a:lnTo>
                <a:lnTo>
                  <a:pt x="674712" y="488530"/>
                </a:lnTo>
                <a:lnTo>
                  <a:pt x="663295" y="491744"/>
                </a:lnTo>
                <a:lnTo>
                  <a:pt x="653783" y="493014"/>
                </a:lnTo>
                <a:lnTo>
                  <a:pt x="647268" y="491744"/>
                </a:lnTo>
                <a:lnTo>
                  <a:pt x="644994" y="490474"/>
                </a:lnTo>
                <a:lnTo>
                  <a:pt x="642734" y="489204"/>
                </a:lnTo>
                <a:lnTo>
                  <a:pt x="642531" y="488950"/>
                </a:lnTo>
                <a:lnTo>
                  <a:pt x="642531" y="491744"/>
                </a:lnTo>
                <a:lnTo>
                  <a:pt x="641400" y="493014"/>
                </a:lnTo>
                <a:lnTo>
                  <a:pt x="629640" y="493014"/>
                </a:lnTo>
                <a:lnTo>
                  <a:pt x="629640" y="491744"/>
                </a:lnTo>
                <a:lnTo>
                  <a:pt x="632714" y="490474"/>
                </a:lnTo>
                <a:lnTo>
                  <a:pt x="639140" y="490474"/>
                </a:lnTo>
                <a:lnTo>
                  <a:pt x="640270" y="491744"/>
                </a:lnTo>
                <a:lnTo>
                  <a:pt x="642531" y="491744"/>
                </a:lnTo>
                <a:lnTo>
                  <a:pt x="642531" y="488950"/>
                </a:lnTo>
                <a:lnTo>
                  <a:pt x="639724" y="485394"/>
                </a:lnTo>
                <a:lnTo>
                  <a:pt x="641565" y="484124"/>
                </a:lnTo>
                <a:lnTo>
                  <a:pt x="646074" y="484124"/>
                </a:lnTo>
                <a:lnTo>
                  <a:pt x="648741" y="485394"/>
                </a:lnTo>
                <a:lnTo>
                  <a:pt x="655675" y="487934"/>
                </a:lnTo>
                <a:lnTo>
                  <a:pt x="657225" y="485394"/>
                </a:lnTo>
                <a:lnTo>
                  <a:pt x="655777" y="484124"/>
                </a:lnTo>
                <a:lnTo>
                  <a:pt x="651446" y="480314"/>
                </a:lnTo>
                <a:lnTo>
                  <a:pt x="647357" y="477774"/>
                </a:lnTo>
                <a:lnTo>
                  <a:pt x="647153" y="476504"/>
                </a:lnTo>
                <a:lnTo>
                  <a:pt x="655485" y="477774"/>
                </a:lnTo>
                <a:lnTo>
                  <a:pt x="658685" y="476504"/>
                </a:lnTo>
                <a:lnTo>
                  <a:pt x="658685" y="473964"/>
                </a:lnTo>
                <a:lnTo>
                  <a:pt x="655815" y="473964"/>
                </a:lnTo>
                <a:lnTo>
                  <a:pt x="653503" y="472694"/>
                </a:lnTo>
                <a:lnTo>
                  <a:pt x="653707" y="472694"/>
                </a:lnTo>
                <a:lnTo>
                  <a:pt x="656488" y="471424"/>
                </a:lnTo>
                <a:lnTo>
                  <a:pt x="658152" y="471424"/>
                </a:lnTo>
                <a:lnTo>
                  <a:pt x="660209" y="468884"/>
                </a:lnTo>
                <a:lnTo>
                  <a:pt x="661708" y="466344"/>
                </a:lnTo>
                <a:lnTo>
                  <a:pt x="661327" y="465074"/>
                </a:lnTo>
                <a:lnTo>
                  <a:pt x="658152" y="467614"/>
                </a:lnTo>
                <a:lnTo>
                  <a:pt x="649605" y="468884"/>
                </a:lnTo>
                <a:lnTo>
                  <a:pt x="621385" y="468884"/>
                </a:lnTo>
                <a:lnTo>
                  <a:pt x="616648" y="467614"/>
                </a:lnTo>
                <a:lnTo>
                  <a:pt x="611924" y="466344"/>
                </a:lnTo>
                <a:lnTo>
                  <a:pt x="609434" y="465074"/>
                </a:lnTo>
                <a:lnTo>
                  <a:pt x="606945" y="463804"/>
                </a:lnTo>
                <a:lnTo>
                  <a:pt x="613816" y="463804"/>
                </a:lnTo>
                <a:lnTo>
                  <a:pt x="613029" y="459994"/>
                </a:lnTo>
                <a:lnTo>
                  <a:pt x="612330" y="457454"/>
                </a:lnTo>
                <a:lnTo>
                  <a:pt x="612495" y="457454"/>
                </a:lnTo>
                <a:lnTo>
                  <a:pt x="614857" y="459994"/>
                </a:lnTo>
                <a:lnTo>
                  <a:pt x="618388" y="462534"/>
                </a:lnTo>
                <a:lnTo>
                  <a:pt x="623316" y="463804"/>
                </a:lnTo>
                <a:lnTo>
                  <a:pt x="623316" y="461264"/>
                </a:lnTo>
                <a:lnTo>
                  <a:pt x="624598" y="461264"/>
                </a:lnTo>
                <a:lnTo>
                  <a:pt x="628154" y="462534"/>
                </a:lnTo>
                <a:lnTo>
                  <a:pt x="629640" y="461264"/>
                </a:lnTo>
                <a:lnTo>
                  <a:pt x="629640" y="459994"/>
                </a:lnTo>
                <a:lnTo>
                  <a:pt x="631532" y="458724"/>
                </a:lnTo>
                <a:lnTo>
                  <a:pt x="638937" y="458724"/>
                </a:lnTo>
                <a:lnTo>
                  <a:pt x="638810" y="457454"/>
                </a:lnTo>
                <a:lnTo>
                  <a:pt x="632548" y="452374"/>
                </a:lnTo>
                <a:lnTo>
                  <a:pt x="627418" y="448564"/>
                </a:lnTo>
                <a:lnTo>
                  <a:pt x="644969" y="451104"/>
                </a:lnTo>
                <a:lnTo>
                  <a:pt x="648119" y="449834"/>
                </a:lnTo>
                <a:lnTo>
                  <a:pt x="647280" y="448564"/>
                </a:lnTo>
                <a:lnTo>
                  <a:pt x="644753" y="444754"/>
                </a:lnTo>
                <a:lnTo>
                  <a:pt x="649020" y="440944"/>
                </a:lnTo>
                <a:lnTo>
                  <a:pt x="659460" y="440944"/>
                </a:lnTo>
                <a:lnTo>
                  <a:pt x="660209" y="438404"/>
                </a:lnTo>
                <a:lnTo>
                  <a:pt x="655104" y="437134"/>
                </a:lnTo>
                <a:lnTo>
                  <a:pt x="660641" y="437134"/>
                </a:lnTo>
                <a:lnTo>
                  <a:pt x="662609" y="435864"/>
                </a:lnTo>
                <a:lnTo>
                  <a:pt x="662279" y="434594"/>
                </a:lnTo>
                <a:lnTo>
                  <a:pt x="662063" y="434594"/>
                </a:lnTo>
                <a:lnTo>
                  <a:pt x="662749" y="433324"/>
                </a:lnTo>
                <a:lnTo>
                  <a:pt x="664832" y="433324"/>
                </a:lnTo>
                <a:lnTo>
                  <a:pt x="664832" y="432054"/>
                </a:lnTo>
                <a:lnTo>
                  <a:pt x="663384" y="430784"/>
                </a:lnTo>
                <a:lnTo>
                  <a:pt x="662063" y="429514"/>
                </a:lnTo>
                <a:lnTo>
                  <a:pt x="659841" y="428244"/>
                </a:lnTo>
                <a:lnTo>
                  <a:pt x="657225" y="429514"/>
                </a:lnTo>
                <a:lnTo>
                  <a:pt x="655104" y="429514"/>
                </a:lnTo>
                <a:lnTo>
                  <a:pt x="658825" y="426974"/>
                </a:lnTo>
                <a:lnTo>
                  <a:pt x="657225" y="424434"/>
                </a:lnTo>
                <a:lnTo>
                  <a:pt x="652932" y="425704"/>
                </a:lnTo>
                <a:lnTo>
                  <a:pt x="649795" y="426974"/>
                </a:lnTo>
                <a:lnTo>
                  <a:pt x="649312" y="425704"/>
                </a:lnTo>
                <a:lnTo>
                  <a:pt x="650900" y="421894"/>
                </a:lnTo>
                <a:lnTo>
                  <a:pt x="650494" y="421894"/>
                </a:lnTo>
                <a:lnTo>
                  <a:pt x="648817" y="423164"/>
                </a:lnTo>
                <a:lnTo>
                  <a:pt x="647712" y="423164"/>
                </a:lnTo>
                <a:lnTo>
                  <a:pt x="644969" y="424434"/>
                </a:lnTo>
                <a:lnTo>
                  <a:pt x="640346" y="424434"/>
                </a:lnTo>
                <a:lnTo>
                  <a:pt x="636714" y="425704"/>
                </a:lnTo>
                <a:lnTo>
                  <a:pt x="634466" y="425704"/>
                </a:lnTo>
                <a:lnTo>
                  <a:pt x="630428" y="426974"/>
                </a:lnTo>
                <a:lnTo>
                  <a:pt x="634949" y="423164"/>
                </a:lnTo>
                <a:lnTo>
                  <a:pt x="638378" y="420624"/>
                </a:lnTo>
                <a:lnTo>
                  <a:pt x="640092" y="419354"/>
                </a:lnTo>
                <a:lnTo>
                  <a:pt x="640778" y="416814"/>
                </a:lnTo>
                <a:lnTo>
                  <a:pt x="636155" y="418084"/>
                </a:lnTo>
                <a:lnTo>
                  <a:pt x="631710" y="420624"/>
                </a:lnTo>
                <a:lnTo>
                  <a:pt x="628459" y="420624"/>
                </a:lnTo>
                <a:lnTo>
                  <a:pt x="630961" y="418084"/>
                </a:lnTo>
                <a:lnTo>
                  <a:pt x="634466" y="414274"/>
                </a:lnTo>
                <a:lnTo>
                  <a:pt x="633196" y="411734"/>
                </a:lnTo>
                <a:lnTo>
                  <a:pt x="629475" y="415544"/>
                </a:lnTo>
                <a:lnTo>
                  <a:pt x="627608" y="416814"/>
                </a:lnTo>
                <a:lnTo>
                  <a:pt x="623697" y="419354"/>
                </a:lnTo>
                <a:lnTo>
                  <a:pt x="620941" y="420624"/>
                </a:lnTo>
                <a:lnTo>
                  <a:pt x="611111" y="423164"/>
                </a:lnTo>
                <a:lnTo>
                  <a:pt x="605091" y="421894"/>
                </a:lnTo>
                <a:lnTo>
                  <a:pt x="599071" y="420624"/>
                </a:lnTo>
                <a:lnTo>
                  <a:pt x="592277" y="418084"/>
                </a:lnTo>
                <a:lnTo>
                  <a:pt x="588873" y="416814"/>
                </a:lnTo>
                <a:lnTo>
                  <a:pt x="584581" y="411734"/>
                </a:lnTo>
                <a:lnTo>
                  <a:pt x="584581" y="410464"/>
                </a:lnTo>
                <a:lnTo>
                  <a:pt x="583615" y="409194"/>
                </a:lnTo>
                <a:lnTo>
                  <a:pt x="582599" y="407924"/>
                </a:lnTo>
                <a:lnTo>
                  <a:pt x="581393" y="406654"/>
                </a:lnTo>
                <a:lnTo>
                  <a:pt x="581177" y="405384"/>
                </a:lnTo>
                <a:lnTo>
                  <a:pt x="583412" y="405384"/>
                </a:lnTo>
                <a:lnTo>
                  <a:pt x="584581" y="406654"/>
                </a:lnTo>
                <a:lnTo>
                  <a:pt x="585101" y="407924"/>
                </a:lnTo>
                <a:lnTo>
                  <a:pt x="585762" y="410464"/>
                </a:lnTo>
                <a:lnTo>
                  <a:pt x="598335" y="410464"/>
                </a:lnTo>
                <a:lnTo>
                  <a:pt x="600303" y="411734"/>
                </a:lnTo>
                <a:lnTo>
                  <a:pt x="603300" y="413004"/>
                </a:lnTo>
                <a:lnTo>
                  <a:pt x="603948" y="411734"/>
                </a:lnTo>
                <a:lnTo>
                  <a:pt x="603948" y="405384"/>
                </a:lnTo>
                <a:lnTo>
                  <a:pt x="613346" y="411734"/>
                </a:lnTo>
                <a:lnTo>
                  <a:pt x="615124" y="411734"/>
                </a:lnTo>
                <a:lnTo>
                  <a:pt x="616051" y="410464"/>
                </a:lnTo>
                <a:lnTo>
                  <a:pt x="616623" y="409194"/>
                </a:lnTo>
                <a:lnTo>
                  <a:pt x="616254" y="407924"/>
                </a:lnTo>
                <a:lnTo>
                  <a:pt x="614934" y="406654"/>
                </a:lnTo>
                <a:lnTo>
                  <a:pt x="613029" y="405384"/>
                </a:lnTo>
                <a:lnTo>
                  <a:pt x="622376" y="406654"/>
                </a:lnTo>
                <a:lnTo>
                  <a:pt x="628802" y="407924"/>
                </a:lnTo>
                <a:lnTo>
                  <a:pt x="629640" y="407924"/>
                </a:lnTo>
                <a:lnTo>
                  <a:pt x="632079" y="406654"/>
                </a:lnTo>
                <a:lnTo>
                  <a:pt x="631710" y="406654"/>
                </a:lnTo>
                <a:lnTo>
                  <a:pt x="631063" y="405384"/>
                </a:lnTo>
                <a:lnTo>
                  <a:pt x="630428" y="404114"/>
                </a:lnTo>
                <a:lnTo>
                  <a:pt x="629831" y="402844"/>
                </a:lnTo>
                <a:lnTo>
                  <a:pt x="632790" y="402844"/>
                </a:lnTo>
                <a:lnTo>
                  <a:pt x="632790" y="406654"/>
                </a:lnTo>
                <a:lnTo>
                  <a:pt x="634199" y="406654"/>
                </a:lnTo>
                <a:lnTo>
                  <a:pt x="637476" y="405384"/>
                </a:lnTo>
                <a:lnTo>
                  <a:pt x="637692" y="405384"/>
                </a:lnTo>
                <a:lnTo>
                  <a:pt x="635241" y="402844"/>
                </a:lnTo>
                <a:lnTo>
                  <a:pt x="632790" y="400304"/>
                </a:lnTo>
                <a:lnTo>
                  <a:pt x="632980" y="400304"/>
                </a:lnTo>
                <a:lnTo>
                  <a:pt x="636714" y="399034"/>
                </a:lnTo>
                <a:lnTo>
                  <a:pt x="641489" y="397764"/>
                </a:lnTo>
                <a:lnTo>
                  <a:pt x="642327" y="393954"/>
                </a:lnTo>
                <a:lnTo>
                  <a:pt x="637120" y="393954"/>
                </a:lnTo>
                <a:lnTo>
                  <a:pt x="642734" y="391414"/>
                </a:lnTo>
                <a:lnTo>
                  <a:pt x="644944" y="390144"/>
                </a:lnTo>
                <a:lnTo>
                  <a:pt x="647153" y="388874"/>
                </a:lnTo>
                <a:lnTo>
                  <a:pt x="649795" y="386334"/>
                </a:lnTo>
                <a:lnTo>
                  <a:pt x="654431" y="382524"/>
                </a:lnTo>
                <a:lnTo>
                  <a:pt x="648474" y="381254"/>
                </a:lnTo>
                <a:lnTo>
                  <a:pt x="645287" y="379984"/>
                </a:lnTo>
                <a:lnTo>
                  <a:pt x="642531" y="378714"/>
                </a:lnTo>
                <a:lnTo>
                  <a:pt x="642531" y="377444"/>
                </a:lnTo>
                <a:lnTo>
                  <a:pt x="638136" y="377444"/>
                </a:lnTo>
                <a:lnTo>
                  <a:pt x="634314" y="378714"/>
                </a:lnTo>
                <a:lnTo>
                  <a:pt x="633933" y="378714"/>
                </a:lnTo>
                <a:lnTo>
                  <a:pt x="634822" y="377444"/>
                </a:lnTo>
                <a:lnTo>
                  <a:pt x="635723" y="376174"/>
                </a:lnTo>
                <a:lnTo>
                  <a:pt x="638860" y="372364"/>
                </a:lnTo>
                <a:lnTo>
                  <a:pt x="634199" y="371094"/>
                </a:lnTo>
                <a:lnTo>
                  <a:pt x="629475" y="374904"/>
                </a:lnTo>
                <a:lnTo>
                  <a:pt x="627240" y="376174"/>
                </a:lnTo>
                <a:lnTo>
                  <a:pt x="622376" y="377444"/>
                </a:lnTo>
                <a:lnTo>
                  <a:pt x="610476" y="377444"/>
                </a:lnTo>
                <a:lnTo>
                  <a:pt x="613232" y="376174"/>
                </a:lnTo>
                <a:lnTo>
                  <a:pt x="616419" y="374904"/>
                </a:lnTo>
                <a:lnTo>
                  <a:pt x="616623" y="373634"/>
                </a:lnTo>
                <a:lnTo>
                  <a:pt x="615315" y="367284"/>
                </a:lnTo>
                <a:lnTo>
                  <a:pt x="615124" y="367284"/>
                </a:lnTo>
                <a:lnTo>
                  <a:pt x="612698" y="368554"/>
                </a:lnTo>
                <a:lnTo>
                  <a:pt x="609688" y="369824"/>
                </a:lnTo>
                <a:lnTo>
                  <a:pt x="606742" y="372364"/>
                </a:lnTo>
                <a:lnTo>
                  <a:pt x="601789" y="373634"/>
                </a:lnTo>
                <a:lnTo>
                  <a:pt x="598906" y="373634"/>
                </a:lnTo>
                <a:lnTo>
                  <a:pt x="590194" y="372364"/>
                </a:lnTo>
                <a:lnTo>
                  <a:pt x="580059" y="369824"/>
                </a:lnTo>
                <a:lnTo>
                  <a:pt x="569747" y="364744"/>
                </a:lnTo>
                <a:lnTo>
                  <a:pt x="560539" y="358394"/>
                </a:lnTo>
                <a:lnTo>
                  <a:pt x="556336" y="355854"/>
                </a:lnTo>
                <a:lnTo>
                  <a:pt x="557237" y="354584"/>
                </a:lnTo>
                <a:lnTo>
                  <a:pt x="564616" y="358394"/>
                </a:lnTo>
                <a:lnTo>
                  <a:pt x="565150" y="358394"/>
                </a:lnTo>
                <a:lnTo>
                  <a:pt x="565226" y="357124"/>
                </a:lnTo>
                <a:lnTo>
                  <a:pt x="565327" y="354584"/>
                </a:lnTo>
                <a:lnTo>
                  <a:pt x="565365" y="353314"/>
                </a:lnTo>
                <a:lnTo>
                  <a:pt x="567042" y="355854"/>
                </a:lnTo>
                <a:lnTo>
                  <a:pt x="567905" y="358394"/>
                </a:lnTo>
                <a:lnTo>
                  <a:pt x="573379" y="358394"/>
                </a:lnTo>
                <a:lnTo>
                  <a:pt x="579716" y="362204"/>
                </a:lnTo>
                <a:lnTo>
                  <a:pt x="579716" y="355854"/>
                </a:lnTo>
                <a:lnTo>
                  <a:pt x="580263" y="354584"/>
                </a:lnTo>
                <a:lnTo>
                  <a:pt x="581050" y="355854"/>
                </a:lnTo>
                <a:lnTo>
                  <a:pt x="582307" y="357124"/>
                </a:lnTo>
                <a:lnTo>
                  <a:pt x="588454" y="360934"/>
                </a:lnTo>
                <a:lnTo>
                  <a:pt x="591731" y="360934"/>
                </a:lnTo>
                <a:lnTo>
                  <a:pt x="592696" y="359664"/>
                </a:lnTo>
                <a:lnTo>
                  <a:pt x="592810" y="355854"/>
                </a:lnTo>
                <a:lnTo>
                  <a:pt x="592874" y="354584"/>
                </a:lnTo>
                <a:lnTo>
                  <a:pt x="592950" y="353314"/>
                </a:lnTo>
                <a:lnTo>
                  <a:pt x="594080" y="357124"/>
                </a:lnTo>
                <a:lnTo>
                  <a:pt x="594614" y="359664"/>
                </a:lnTo>
                <a:lnTo>
                  <a:pt x="595566" y="360934"/>
                </a:lnTo>
                <a:lnTo>
                  <a:pt x="598170" y="360934"/>
                </a:lnTo>
                <a:lnTo>
                  <a:pt x="600011" y="362204"/>
                </a:lnTo>
                <a:lnTo>
                  <a:pt x="602627" y="363474"/>
                </a:lnTo>
                <a:lnTo>
                  <a:pt x="603745" y="363474"/>
                </a:lnTo>
                <a:lnTo>
                  <a:pt x="605624" y="360934"/>
                </a:lnTo>
                <a:lnTo>
                  <a:pt x="606742" y="359664"/>
                </a:lnTo>
                <a:lnTo>
                  <a:pt x="608342" y="358394"/>
                </a:lnTo>
                <a:lnTo>
                  <a:pt x="609892" y="359664"/>
                </a:lnTo>
                <a:lnTo>
                  <a:pt x="609930" y="358394"/>
                </a:lnTo>
                <a:lnTo>
                  <a:pt x="609968" y="357124"/>
                </a:lnTo>
                <a:lnTo>
                  <a:pt x="609015" y="353314"/>
                </a:lnTo>
                <a:lnTo>
                  <a:pt x="608406" y="350774"/>
                </a:lnTo>
                <a:lnTo>
                  <a:pt x="608571" y="350774"/>
                </a:lnTo>
                <a:lnTo>
                  <a:pt x="612698" y="353314"/>
                </a:lnTo>
                <a:lnTo>
                  <a:pt x="618007" y="354584"/>
                </a:lnTo>
                <a:lnTo>
                  <a:pt x="619607" y="353314"/>
                </a:lnTo>
                <a:lnTo>
                  <a:pt x="616826" y="350774"/>
                </a:lnTo>
                <a:lnTo>
                  <a:pt x="615124" y="348234"/>
                </a:lnTo>
                <a:lnTo>
                  <a:pt x="620242" y="348234"/>
                </a:lnTo>
                <a:lnTo>
                  <a:pt x="617740" y="344424"/>
                </a:lnTo>
                <a:lnTo>
                  <a:pt x="616254" y="343154"/>
                </a:lnTo>
                <a:lnTo>
                  <a:pt x="615683" y="341884"/>
                </a:lnTo>
                <a:lnTo>
                  <a:pt x="616419" y="340614"/>
                </a:lnTo>
                <a:lnTo>
                  <a:pt x="617283" y="340614"/>
                </a:lnTo>
                <a:lnTo>
                  <a:pt x="619188" y="341884"/>
                </a:lnTo>
                <a:lnTo>
                  <a:pt x="620712" y="343154"/>
                </a:lnTo>
                <a:lnTo>
                  <a:pt x="623316" y="345694"/>
                </a:lnTo>
                <a:lnTo>
                  <a:pt x="624801" y="345694"/>
                </a:lnTo>
                <a:lnTo>
                  <a:pt x="630961" y="344424"/>
                </a:lnTo>
                <a:lnTo>
                  <a:pt x="631329" y="344424"/>
                </a:lnTo>
                <a:lnTo>
                  <a:pt x="630961" y="343154"/>
                </a:lnTo>
                <a:lnTo>
                  <a:pt x="629831" y="341884"/>
                </a:lnTo>
                <a:lnTo>
                  <a:pt x="627811" y="340614"/>
                </a:lnTo>
                <a:lnTo>
                  <a:pt x="629069" y="338074"/>
                </a:lnTo>
                <a:lnTo>
                  <a:pt x="634466" y="338074"/>
                </a:lnTo>
                <a:lnTo>
                  <a:pt x="637476" y="336804"/>
                </a:lnTo>
                <a:lnTo>
                  <a:pt x="639508" y="335534"/>
                </a:lnTo>
                <a:lnTo>
                  <a:pt x="640778" y="334264"/>
                </a:lnTo>
                <a:lnTo>
                  <a:pt x="643343" y="331724"/>
                </a:lnTo>
                <a:lnTo>
                  <a:pt x="626122" y="331724"/>
                </a:lnTo>
                <a:lnTo>
                  <a:pt x="627951" y="329184"/>
                </a:lnTo>
                <a:lnTo>
                  <a:pt x="631532" y="325374"/>
                </a:lnTo>
                <a:lnTo>
                  <a:pt x="629069" y="325374"/>
                </a:lnTo>
                <a:lnTo>
                  <a:pt x="616051" y="334264"/>
                </a:lnTo>
                <a:lnTo>
                  <a:pt x="611924" y="334264"/>
                </a:lnTo>
                <a:lnTo>
                  <a:pt x="612990" y="332994"/>
                </a:lnTo>
                <a:lnTo>
                  <a:pt x="615124" y="330454"/>
                </a:lnTo>
                <a:lnTo>
                  <a:pt x="616826" y="329184"/>
                </a:lnTo>
                <a:lnTo>
                  <a:pt x="611479" y="330454"/>
                </a:lnTo>
                <a:lnTo>
                  <a:pt x="611009" y="327914"/>
                </a:lnTo>
                <a:lnTo>
                  <a:pt x="613816" y="325374"/>
                </a:lnTo>
                <a:lnTo>
                  <a:pt x="617931" y="321564"/>
                </a:lnTo>
                <a:lnTo>
                  <a:pt x="613448" y="321564"/>
                </a:lnTo>
                <a:lnTo>
                  <a:pt x="608406" y="326644"/>
                </a:lnTo>
                <a:lnTo>
                  <a:pt x="602310" y="331724"/>
                </a:lnTo>
                <a:lnTo>
                  <a:pt x="597687" y="332994"/>
                </a:lnTo>
                <a:lnTo>
                  <a:pt x="592785" y="332994"/>
                </a:lnTo>
                <a:lnTo>
                  <a:pt x="585889" y="331724"/>
                </a:lnTo>
                <a:lnTo>
                  <a:pt x="577773" y="329184"/>
                </a:lnTo>
                <a:lnTo>
                  <a:pt x="573443" y="326644"/>
                </a:lnTo>
                <a:lnTo>
                  <a:pt x="571271" y="325374"/>
                </a:lnTo>
                <a:lnTo>
                  <a:pt x="566521" y="322834"/>
                </a:lnTo>
                <a:lnTo>
                  <a:pt x="564616" y="320294"/>
                </a:lnTo>
                <a:lnTo>
                  <a:pt x="563664" y="319024"/>
                </a:lnTo>
                <a:lnTo>
                  <a:pt x="562394" y="316484"/>
                </a:lnTo>
                <a:lnTo>
                  <a:pt x="568363" y="316484"/>
                </a:lnTo>
                <a:lnTo>
                  <a:pt x="570407" y="317754"/>
                </a:lnTo>
                <a:lnTo>
                  <a:pt x="570979" y="319024"/>
                </a:lnTo>
                <a:lnTo>
                  <a:pt x="571296" y="320294"/>
                </a:lnTo>
                <a:lnTo>
                  <a:pt x="573214" y="321564"/>
                </a:lnTo>
                <a:lnTo>
                  <a:pt x="578231" y="321564"/>
                </a:lnTo>
                <a:lnTo>
                  <a:pt x="577456" y="319024"/>
                </a:lnTo>
                <a:lnTo>
                  <a:pt x="576961" y="316484"/>
                </a:lnTo>
                <a:lnTo>
                  <a:pt x="576719" y="315214"/>
                </a:lnTo>
                <a:lnTo>
                  <a:pt x="577126" y="315214"/>
                </a:lnTo>
                <a:lnTo>
                  <a:pt x="582498" y="321564"/>
                </a:lnTo>
                <a:lnTo>
                  <a:pt x="585762" y="324104"/>
                </a:lnTo>
                <a:lnTo>
                  <a:pt x="590918" y="324104"/>
                </a:lnTo>
                <a:lnTo>
                  <a:pt x="591261" y="322834"/>
                </a:lnTo>
                <a:lnTo>
                  <a:pt x="590359" y="319024"/>
                </a:lnTo>
                <a:lnTo>
                  <a:pt x="589686" y="315214"/>
                </a:lnTo>
                <a:lnTo>
                  <a:pt x="589241" y="312674"/>
                </a:lnTo>
                <a:lnTo>
                  <a:pt x="593013" y="311404"/>
                </a:lnTo>
                <a:lnTo>
                  <a:pt x="597027" y="316484"/>
                </a:lnTo>
                <a:lnTo>
                  <a:pt x="599655" y="319024"/>
                </a:lnTo>
                <a:lnTo>
                  <a:pt x="608723" y="321564"/>
                </a:lnTo>
                <a:lnTo>
                  <a:pt x="608723" y="319024"/>
                </a:lnTo>
                <a:lnTo>
                  <a:pt x="606374" y="316484"/>
                </a:lnTo>
                <a:lnTo>
                  <a:pt x="603465" y="313944"/>
                </a:lnTo>
                <a:lnTo>
                  <a:pt x="600773" y="311404"/>
                </a:lnTo>
                <a:lnTo>
                  <a:pt x="599440" y="310134"/>
                </a:lnTo>
                <a:lnTo>
                  <a:pt x="598906" y="308864"/>
                </a:lnTo>
                <a:lnTo>
                  <a:pt x="602627" y="308864"/>
                </a:lnTo>
                <a:lnTo>
                  <a:pt x="604316" y="310134"/>
                </a:lnTo>
                <a:lnTo>
                  <a:pt x="604850" y="311404"/>
                </a:lnTo>
                <a:lnTo>
                  <a:pt x="605434" y="312674"/>
                </a:lnTo>
                <a:lnTo>
                  <a:pt x="606450" y="313944"/>
                </a:lnTo>
                <a:lnTo>
                  <a:pt x="607936" y="312674"/>
                </a:lnTo>
                <a:lnTo>
                  <a:pt x="608977" y="312674"/>
                </a:lnTo>
                <a:lnTo>
                  <a:pt x="609422" y="313944"/>
                </a:lnTo>
                <a:lnTo>
                  <a:pt x="610108" y="315214"/>
                </a:lnTo>
                <a:lnTo>
                  <a:pt x="618845" y="315214"/>
                </a:lnTo>
                <a:lnTo>
                  <a:pt x="614883" y="312674"/>
                </a:lnTo>
                <a:lnTo>
                  <a:pt x="612914" y="311404"/>
                </a:lnTo>
                <a:lnTo>
                  <a:pt x="617283" y="308864"/>
                </a:lnTo>
                <a:lnTo>
                  <a:pt x="619772" y="308864"/>
                </a:lnTo>
                <a:lnTo>
                  <a:pt x="622642" y="307594"/>
                </a:lnTo>
                <a:lnTo>
                  <a:pt x="624801" y="307594"/>
                </a:lnTo>
                <a:lnTo>
                  <a:pt x="623887" y="306324"/>
                </a:lnTo>
                <a:lnTo>
                  <a:pt x="621830" y="305054"/>
                </a:lnTo>
                <a:lnTo>
                  <a:pt x="617740" y="302514"/>
                </a:lnTo>
                <a:lnTo>
                  <a:pt x="627811" y="303784"/>
                </a:lnTo>
                <a:lnTo>
                  <a:pt x="630961" y="303784"/>
                </a:lnTo>
                <a:lnTo>
                  <a:pt x="632447" y="302514"/>
                </a:lnTo>
                <a:lnTo>
                  <a:pt x="635990" y="298704"/>
                </a:lnTo>
                <a:lnTo>
                  <a:pt x="633463" y="296164"/>
                </a:lnTo>
                <a:lnTo>
                  <a:pt x="618655" y="296164"/>
                </a:lnTo>
                <a:lnTo>
                  <a:pt x="619188" y="294894"/>
                </a:lnTo>
                <a:lnTo>
                  <a:pt x="621296" y="291084"/>
                </a:lnTo>
                <a:lnTo>
                  <a:pt x="615315" y="291084"/>
                </a:lnTo>
                <a:lnTo>
                  <a:pt x="608571" y="294894"/>
                </a:lnTo>
                <a:lnTo>
                  <a:pt x="600392" y="298704"/>
                </a:lnTo>
                <a:lnTo>
                  <a:pt x="598830" y="298704"/>
                </a:lnTo>
                <a:lnTo>
                  <a:pt x="600011" y="296164"/>
                </a:lnTo>
                <a:lnTo>
                  <a:pt x="600303" y="294894"/>
                </a:lnTo>
                <a:lnTo>
                  <a:pt x="600608" y="293624"/>
                </a:lnTo>
                <a:lnTo>
                  <a:pt x="596887" y="293624"/>
                </a:lnTo>
                <a:lnTo>
                  <a:pt x="596290" y="292354"/>
                </a:lnTo>
                <a:lnTo>
                  <a:pt x="596887" y="291084"/>
                </a:lnTo>
                <a:lnTo>
                  <a:pt x="597852" y="288544"/>
                </a:lnTo>
                <a:lnTo>
                  <a:pt x="597420" y="287274"/>
                </a:lnTo>
                <a:lnTo>
                  <a:pt x="588657" y="291084"/>
                </a:lnTo>
                <a:lnTo>
                  <a:pt x="588289" y="291084"/>
                </a:lnTo>
                <a:lnTo>
                  <a:pt x="588822" y="288544"/>
                </a:lnTo>
                <a:lnTo>
                  <a:pt x="589775" y="284734"/>
                </a:lnTo>
                <a:lnTo>
                  <a:pt x="587146" y="283464"/>
                </a:lnTo>
                <a:lnTo>
                  <a:pt x="585304" y="287274"/>
                </a:lnTo>
                <a:lnTo>
                  <a:pt x="584771" y="287274"/>
                </a:lnTo>
                <a:lnTo>
                  <a:pt x="581393" y="289814"/>
                </a:lnTo>
                <a:lnTo>
                  <a:pt x="577837" y="291084"/>
                </a:lnTo>
                <a:lnTo>
                  <a:pt x="571893" y="294894"/>
                </a:lnTo>
                <a:lnTo>
                  <a:pt x="570407" y="294894"/>
                </a:lnTo>
                <a:lnTo>
                  <a:pt x="564616" y="293624"/>
                </a:lnTo>
                <a:lnTo>
                  <a:pt x="559206" y="291084"/>
                </a:lnTo>
                <a:lnTo>
                  <a:pt x="558673" y="291084"/>
                </a:lnTo>
                <a:lnTo>
                  <a:pt x="560908" y="289814"/>
                </a:lnTo>
                <a:lnTo>
                  <a:pt x="562394" y="288544"/>
                </a:lnTo>
                <a:lnTo>
                  <a:pt x="563664" y="287274"/>
                </a:lnTo>
                <a:lnTo>
                  <a:pt x="563664" y="283464"/>
                </a:lnTo>
                <a:lnTo>
                  <a:pt x="548284" y="283464"/>
                </a:lnTo>
                <a:lnTo>
                  <a:pt x="545998" y="280924"/>
                </a:lnTo>
                <a:lnTo>
                  <a:pt x="545884" y="292354"/>
                </a:lnTo>
                <a:lnTo>
                  <a:pt x="545884" y="305054"/>
                </a:lnTo>
                <a:lnTo>
                  <a:pt x="545820" y="315214"/>
                </a:lnTo>
                <a:lnTo>
                  <a:pt x="545820" y="316484"/>
                </a:lnTo>
                <a:lnTo>
                  <a:pt x="545414" y="319024"/>
                </a:lnTo>
                <a:lnTo>
                  <a:pt x="545071" y="320294"/>
                </a:lnTo>
                <a:lnTo>
                  <a:pt x="544703" y="319024"/>
                </a:lnTo>
                <a:lnTo>
                  <a:pt x="544601" y="317754"/>
                </a:lnTo>
                <a:lnTo>
                  <a:pt x="544512" y="316484"/>
                </a:lnTo>
                <a:lnTo>
                  <a:pt x="544512" y="313944"/>
                </a:lnTo>
                <a:lnTo>
                  <a:pt x="544703" y="312674"/>
                </a:lnTo>
                <a:lnTo>
                  <a:pt x="545071" y="312674"/>
                </a:lnTo>
                <a:lnTo>
                  <a:pt x="545274" y="313944"/>
                </a:lnTo>
                <a:lnTo>
                  <a:pt x="545414" y="313944"/>
                </a:lnTo>
                <a:lnTo>
                  <a:pt x="545820" y="315214"/>
                </a:lnTo>
                <a:lnTo>
                  <a:pt x="545820" y="305054"/>
                </a:lnTo>
                <a:lnTo>
                  <a:pt x="543750" y="303784"/>
                </a:lnTo>
                <a:lnTo>
                  <a:pt x="542061" y="301244"/>
                </a:lnTo>
                <a:lnTo>
                  <a:pt x="542150" y="298704"/>
                </a:lnTo>
                <a:lnTo>
                  <a:pt x="542302" y="294894"/>
                </a:lnTo>
                <a:lnTo>
                  <a:pt x="542353" y="293624"/>
                </a:lnTo>
                <a:lnTo>
                  <a:pt x="542544" y="288544"/>
                </a:lnTo>
                <a:lnTo>
                  <a:pt x="545134" y="288544"/>
                </a:lnTo>
                <a:lnTo>
                  <a:pt x="545884" y="292354"/>
                </a:lnTo>
                <a:lnTo>
                  <a:pt x="545884" y="280809"/>
                </a:lnTo>
                <a:lnTo>
                  <a:pt x="542467" y="277114"/>
                </a:lnTo>
                <a:lnTo>
                  <a:pt x="539330" y="265684"/>
                </a:lnTo>
                <a:lnTo>
                  <a:pt x="538988" y="264414"/>
                </a:lnTo>
                <a:lnTo>
                  <a:pt x="541147" y="263144"/>
                </a:lnTo>
                <a:lnTo>
                  <a:pt x="542544" y="261874"/>
                </a:lnTo>
                <a:lnTo>
                  <a:pt x="543369" y="265684"/>
                </a:lnTo>
                <a:lnTo>
                  <a:pt x="542810" y="270764"/>
                </a:lnTo>
                <a:lnTo>
                  <a:pt x="542645" y="270764"/>
                </a:lnTo>
                <a:lnTo>
                  <a:pt x="544029" y="274574"/>
                </a:lnTo>
                <a:lnTo>
                  <a:pt x="545998" y="277114"/>
                </a:lnTo>
                <a:lnTo>
                  <a:pt x="548690" y="280924"/>
                </a:lnTo>
                <a:lnTo>
                  <a:pt x="549910" y="280924"/>
                </a:lnTo>
                <a:lnTo>
                  <a:pt x="552894" y="279654"/>
                </a:lnTo>
                <a:lnTo>
                  <a:pt x="553999" y="275844"/>
                </a:lnTo>
                <a:lnTo>
                  <a:pt x="554113" y="274574"/>
                </a:lnTo>
                <a:lnTo>
                  <a:pt x="554164" y="270764"/>
                </a:lnTo>
                <a:lnTo>
                  <a:pt x="554570" y="270764"/>
                </a:lnTo>
                <a:lnTo>
                  <a:pt x="556336" y="278384"/>
                </a:lnTo>
                <a:lnTo>
                  <a:pt x="560539" y="282194"/>
                </a:lnTo>
                <a:lnTo>
                  <a:pt x="568109" y="282194"/>
                </a:lnTo>
                <a:lnTo>
                  <a:pt x="568363" y="280924"/>
                </a:lnTo>
                <a:lnTo>
                  <a:pt x="566851" y="278384"/>
                </a:lnTo>
                <a:lnTo>
                  <a:pt x="564819" y="274574"/>
                </a:lnTo>
                <a:lnTo>
                  <a:pt x="564819" y="273304"/>
                </a:lnTo>
                <a:lnTo>
                  <a:pt x="566851" y="274574"/>
                </a:lnTo>
                <a:lnTo>
                  <a:pt x="568540" y="274574"/>
                </a:lnTo>
                <a:lnTo>
                  <a:pt x="568540" y="273304"/>
                </a:lnTo>
                <a:lnTo>
                  <a:pt x="569214" y="272034"/>
                </a:lnTo>
                <a:lnTo>
                  <a:pt x="570979" y="272034"/>
                </a:lnTo>
                <a:lnTo>
                  <a:pt x="571715" y="273304"/>
                </a:lnTo>
                <a:lnTo>
                  <a:pt x="571715" y="277114"/>
                </a:lnTo>
                <a:lnTo>
                  <a:pt x="581113" y="286004"/>
                </a:lnTo>
                <a:lnTo>
                  <a:pt x="583069" y="284734"/>
                </a:lnTo>
                <a:lnTo>
                  <a:pt x="583793" y="283464"/>
                </a:lnTo>
                <a:lnTo>
                  <a:pt x="584581" y="282194"/>
                </a:lnTo>
                <a:lnTo>
                  <a:pt x="584581" y="278384"/>
                </a:lnTo>
                <a:lnTo>
                  <a:pt x="585304" y="277114"/>
                </a:lnTo>
                <a:lnTo>
                  <a:pt x="587146" y="277114"/>
                </a:lnTo>
                <a:lnTo>
                  <a:pt x="587540" y="275844"/>
                </a:lnTo>
                <a:lnTo>
                  <a:pt x="587006" y="274574"/>
                </a:lnTo>
                <a:lnTo>
                  <a:pt x="586320" y="273304"/>
                </a:lnTo>
                <a:lnTo>
                  <a:pt x="587273" y="274574"/>
                </a:lnTo>
                <a:lnTo>
                  <a:pt x="588822" y="277114"/>
                </a:lnTo>
                <a:lnTo>
                  <a:pt x="590511" y="278384"/>
                </a:lnTo>
                <a:lnTo>
                  <a:pt x="592594" y="279654"/>
                </a:lnTo>
                <a:lnTo>
                  <a:pt x="593801" y="278384"/>
                </a:lnTo>
                <a:lnTo>
                  <a:pt x="595934" y="277114"/>
                </a:lnTo>
                <a:lnTo>
                  <a:pt x="602259" y="277114"/>
                </a:lnTo>
                <a:lnTo>
                  <a:pt x="608723" y="273304"/>
                </a:lnTo>
                <a:lnTo>
                  <a:pt x="608723" y="272034"/>
                </a:lnTo>
                <a:lnTo>
                  <a:pt x="606539" y="269494"/>
                </a:lnTo>
                <a:lnTo>
                  <a:pt x="601332" y="268224"/>
                </a:lnTo>
                <a:lnTo>
                  <a:pt x="599287" y="265684"/>
                </a:lnTo>
                <a:lnTo>
                  <a:pt x="599440" y="265684"/>
                </a:lnTo>
                <a:lnTo>
                  <a:pt x="599655" y="264414"/>
                </a:lnTo>
                <a:lnTo>
                  <a:pt x="597687" y="263144"/>
                </a:lnTo>
                <a:lnTo>
                  <a:pt x="589241" y="263144"/>
                </a:lnTo>
                <a:lnTo>
                  <a:pt x="586524" y="261874"/>
                </a:lnTo>
                <a:lnTo>
                  <a:pt x="584365" y="260870"/>
                </a:lnTo>
                <a:lnTo>
                  <a:pt x="584365" y="263144"/>
                </a:lnTo>
                <a:lnTo>
                  <a:pt x="583793" y="264414"/>
                </a:lnTo>
                <a:lnTo>
                  <a:pt x="582498" y="265684"/>
                </a:lnTo>
                <a:lnTo>
                  <a:pt x="579716" y="265684"/>
                </a:lnTo>
                <a:lnTo>
                  <a:pt x="579716" y="263144"/>
                </a:lnTo>
                <a:lnTo>
                  <a:pt x="580847" y="261874"/>
                </a:lnTo>
                <a:lnTo>
                  <a:pt x="583615" y="261874"/>
                </a:lnTo>
                <a:lnTo>
                  <a:pt x="584365" y="263144"/>
                </a:lnTo>
                <a:lnTo>
                  <a:pt x="584365" y="260870"/>
                </a:lnTo>
                <a:lnTo>
                  <a:pt x="581113" y="259334"/>
                </a:lnTo>
                <a:lnTo>
                  <a:pt x="584200" y="258064"/>
                </a:lnTo>
                <a:lnTo>
                  <a:pt x="585304" y="258064"/>
                </a:lnTo>
                <a:lnTo>
                  <a:pt x="586232" y="256794"/>
                </a:lnTo>
                <a:lnTo>
                  <a:pt x="586232" y="252984"/>
                </a:lnTo>
                <a:lnTo>
                  <a:pt x="578053" y="251714"/>
                </a:lnTo>
                <a:lnTo>
                  <a:pt x="573214" y="256794"/>
                </a:lnTo>
                <a:lnTo>
                  <a:pt x="566851" y="258064"/>
                </a:lnTo>
                <a:lnTo>
                  <a:pt x="566851" y="256794"/>
                </a:lnTo>
                <a:lnTo>
                  <a:pt x="566851" y="255524"/>
                </a:lnTo>
                <a:lnTo>
                  <a:pt x="568642" y="254254"/>
                </a:lnTo>
                <a:lnTo>
                  <a:pt x="570979" y="254254"/>
                </a:lnTo>
                <a:lnTo>
                  <a:pt x="574395" y="252984"/>
                </a:lnTo>
                <a:lnTo>
                  <a:pt x="574763" y="251714"/>
                </a:lnTo>
                <a:lnTo>
                  <a:pt x="573214" y="250444"/>
                </a:lnTo>
                <a:lnTo>
                  <a:pt x="572465" y="249174"/>
                </a:lnTo>
                <a:lnTo>
                  <a:pt x="571715" y="247904"/>
                </a:lnTo>
                <a:lnTo>
                  <a:pt x="577837" y="247904"/>
                </a:lnTo>
                <a:lnTo>
                  <a:pt x="581926" y="245364"/>
                </a:lnTo>
                <a:lnTo>
                  <a:pt x="583984" y="244094"/>
                </a:lnTo>
                <a:lnTo>
                  <a:pt x="581964" y="241554"/>
                </a:lnTo>
                <a:lnTo>
                  <a:pt x="578231" y="240284"/>
                </a:lnTo>
                <a:lnTo>
                  <a:pt x="566140" y="239014"/>
                </a:lnTo>
                <a:lnTo>
                  <a:pt x="568540" y="235204"/>
                </a:lnTo>
                <a:lnTo>
                  <a:pt x="570026" y="232664"/>
                </a:lnTo>
                <a:lnTo>
                  <a:pt x="570407" y="232664"/>
                </a:lnTo>
                <a:lnTo>
                  <a:pt x="574065" y="233934"/>
                </a:lnTo>
                <a:lnTo>
                  <a:pt x="577672" y="236474"/>
                </a:lnTo>
                <a:lnTo>
                  <a:pt x="577837" y="236474"/>
                </a:lnTo>
                <a:lnTo>
                  <a:pt x="578777" y="233934"/>
                </a:lnTo>
                <a:lnTo>
                  <a:pt x="579094" y="232664"/>
                </a:lnTo>
                <a:lnTo>
                  <a:pt x="579424" y="231394"/>
                </a:lnTo>
                <a:lnTo>
                  <a:pt x="580644" y="230124"/>
                </a:lnTo>
                <a:lnTo>
                  <a:pt x="582307" y="231394"/>
                </a:lnTo>
                <a:lnTo>
                  <a:pt x="582879" y="231394"/>
                </a:lnTo>
                <a:lnTo>
                  <a:pt x="582879" y="230124"/>
                </a:lnTo>
                <a:lnTo>
                  <a:pt x="582879" y="228854"/>
                </a:lnTo>
                <a:lnTo>
                  <a:pt x="587971" y="228854"/>
                </a:lnTo>
                <a:lnTo>
                  <a:pt x="589407" y="227584"/>
                </a:lnTo>
                <a:lnTo>
                  <a:pt x="589407" y="223774"/>
                </a:lnTo>
                <a:lnTo>
                  <a:pt x="585952" y="222504"/>
                </a:lnTo>
                <a:lnTo>
                  <a:pt x="577456" y="222504"/>
                </a:lnTo>
                <a:lnTo>
                  <a:pt x="577126" y="218694"/>
                </a:lnTo>
                <a:lnTo>
                  <a:pt x="580478" y="217424"/>
                </a:lnTo>
                <a:lnTo>
                  <a:pt x="581863" y="217424"/>
                </a:lnTo>
                <a:lnTo>
                  <a:pt x="582599" y="216154"/>
                </a:lnTo>
                <a:lnTo>
                  <a:pt x="582168" y="216154"/>
                </a:lnTo>
                <a:lnTo>
                  <a:pt x="581748" y="214884"/>
                </a:lnTo>
                <a:lnTo>
                  <a:pt x="583260" y="213614"/>
                </a:lnTo>
                <a:lnTo>
                  <a:pt x="590918" y="209804"/>
                </a:lnTo>
                <a:lnTo>
                  <a:pt x="589508" y="207264"/>
                </a:lnTo>
                <a:lnTo>
                  <a:pt x="576922" y="207264"/>
                </a:lnTo>
                <a:lnTo>
                  <a:pt x="580021" y="203454"/>
                </a:lnTo>
                <a:lnTo>
                  <a:pt x="581050" y="202184"/>
                </a:lnTo>
                <a:lnTo>
                  <a:pt x="584200" y="197104"/>
                </a:lnTo>
                <a:lnTo>
                  <a:pt x="584581" y="195834"/>
                </a:lnTo>
                <a:lnTo>
                  <a:pt x="581583" y="193294"/>
                </a:lnTo>
                <a:lnTo>
                  <a:pt x="580009" y="193294"/>
                </a:lnTo>
                <a:lnTo>
                  <a:pt x="575818" y="198374"/>
                </a:lnTo>
                <a:lnTo>
                  <a:pt x="570979" y="203454"/>
                </a:lnTo>
                <a:lnTo>
                  <a:pt x="570407" y="203454"/>
                </a:lnTo>
                <a:lnTo>
                  <a:pt x="567601" y="199644"/>
                </a:lnTo>
                <a:lnTo>
                  <a:pt x="566140" y="198374"/>
                </a:lnTo>
                <a:lnTo>
                  <a:pt x="565150" y="198374"/>
                </a:lnTo>
                <a:lnTo>
                  <a:pt x="565150" y="258064"/>
                </a:lnTo>
                <a:lnTo>
                  <a:pt x="564819" y="259334"/>
                </a:lnTo>
                <a:lnTo>
                  <a:pt x="558673" y="263144"/>
                </a:lnTo>
                <a:lnTo>
                  <a:pt x="557187" y="263144"/>
                </a:lnTo>
                <a:lnTo>
                  <a:pt x="557187" y="261874"/>
                </a:lnTo>
                <a:lnTo>
                  <a:pt x="557187" y="260604"/>
                </a:lnTo>
                <a:lnTo>
                  <a:pt x="557187" y="256794"/>
                </a:lnTo>
                <a:lnTo>
                  <a:pt x="558838" y="256794"/>
                </a:lnTo>
                <a:lnTo>
                  <a:pt x="561428" y="259334"/>
                </a:lnTo>
                <a:lnTo>
                  <a:pt x="562025" y="259334"/>
                </a:lnTo>
                <a:lnTo>
                  <a:pt x="562025" y="256794"/>
                </a:lnTo>
                <a:lnTo>
                  <a:pt x="563880" y="256794"/>
                </a:lnTo>
                <a:lnTo>
                  <a:pt x="565150" y="258064"/>
                </a:lnTo>
                <a:lnTo>
                  <a:pt x="565150" y="198374"/>
                </a:lnTo>
                <a:lnTo>
                  <a:pt x="563333" y="198374"/>
                </a:lnTo>
                <a:lnTo>
                  <a:pt x="562927" y="199097"/>
                </a:lnTo>
                <a:lnTo>
                  <a:pt x="562927" y="230124"/>
                </a:lnTo>
                <a:lnTo>
                  <a:pt x="562394" y="231394"/>
                </a:lnTo>
                <a:lnTo>
                  <a:pt x="556056" y="236474"/>
                </a:lnTo>
                <a:lnTo>
                  <a:pt x="555599" y="236778"/>
                </a:lnTo>
                <a:lnTo>
                  <a:pt x="555599" y="255524"/>
                </a:lnTo>
                <a:lnTo>
                  <a:pt x="555599" y="256794"/>
                </a:lnTo>
                <a:lnTo>
                  <a:pt x="554850" y="258064"/>
                </a:lnTo>
                <a:lnTo>
                  <a:pt x="550252" y="258064"/>
                </a:lnTo>
                <a:lnTo>
                  <a:pt x="548957" y="259334"/>
                </a:lnTo>
                <a:lnTo>
                  <a:pt x="546392" y="258064"/>
                </a:lnTo>
                <a:lnTo>
                  <a:pt x="544131" y="255524"/>
                </a:lnTo>
                <a:lnTo>
                  <a:pt x="540308" y="252984"/>
                </a:lnTo>
                <a:lnTo>
                  <a:pt x="544029" y="254254"/>
                </a:lnTo>
                <a:lnTo>
                  <a:pt x="546188" y="255524"/>
                </a:lnTo>
                <a:lnTo>
                  <a:pt x="551662" y="255524"/>
                </a:lnTo>
                <a:lnTo>
                  <a:pt x="553783" y="254254"/>
                </a:lnTo>
                <a:lnTo>
                  <a:pt x="555599" y="255524"/>
                </a:lnTo>
                <a:lnTo>
                  <a:pt x="555599" y="236778"/>
                </a:lnTo>
                <a:lnTo>
                  <a:pt x="552145" y="239014"/>
                </a:lnTo>
                <a:lnTo>
                  <a:pt x="547471" y="241554"/>
                </a:lnTo>
                <a:lnTo>
                  <a:pt x="544029" y="241554"/>
                </a:lnTo>
                <a:lnTo>
                  <a:pt x="542645" y="242824"/>
                </a:lnTo>
                <a:lnTo>
                  <a:pt x="542645" y="244094"/>
                </a:lnTo>
                <a:lnTo>
                  <a:pt x="541883" y="245364"/>
                </a:lnTo>
                <a:lnTo>
                  <a:pt x="540029" y="245364"/>
                </a:lnTo>
                <a:lnTo>
                  <a:pt x="539394" y="242824"/>
                </a:lnTo>
                <a:lnTo>
                  <a:pt x="539572" y="241554"/>
                </a:lnTo>
                <a:lnTo>
                  <a:pt x="540105" y="237744"/>
                </a:lnTo>
                <a:lnTo>
                  <a:pt x="541147" y="237744"/>
                </a:lnTo>
                <a:lnTo>
                  <a:pt x="550926" y="239014"/>
                </a:lnTo>
                <a:lnTo>
                  <a:pt x="552335" y="237744"/>
                </a:lnTo>
                <a:lnTo>
                  <a:pt x="552335" y="235204"/>
                </a:lnTo>
                <a:lnTo>
                  <a:pt x="553466" y="233934"/>
                </a:lnTo>
                <a:lnTo>
                  <a:pt x="556056" y="233934"/>
                </a:lnTo>
                <a:lnTo>
                  <a:pt x="557187" y="232664"/>
                </a:lnTo>
                <a:lnTo>
                  <a:pt x="557187" y="231394"/>
                </a:lnTo>
                <a:lnTo>
                  <a:pt x="557187" y="230124"/>
                </a:lnTo>
                <a:lnTo>
                  <a:pt x="562927" y="230124"/>
                </a:lnTo>
                <a:lnTo>
                  <a:pt x="562927" y="199097"/>
                </a:lnTo>
                <a:lnTo>
                  <a:pt x="558304" y="207264"/>
                </a:lnTo>
                <a:lnTo>
                  <a:pt x="557187" y="212344"/>
                </a:lnTo>
                <a:lnTo>
                  <a:pt x="554342" y="216154"/>
                </a:lnTo>
                <a:lnTo>
                  <a:pt x="548741" y="222504"/>
                </a:lnTo>
                <a:lnTo>
                  <a:pt x="542874" y="226314"/>
                </a:lnTo>
                <a:lnTo>
                  <a:pt x="539254" y="227584"/>
                </a:lnTo>
                <a:lnTo>
                  <a:pt x="538619" y="227584"/>
                </a:lnTo>
                <a:lnTo>
                  <a:pt x="538416" y="223774"/>
                </a:lnTo>
                <a:lnTo>
                  <a:pt x="538505" y="218694"/>
                </a:lnTo>
                <a:lnTo>
                  <a:pt x="538619" y="216154"/>
                </a:lnTo>
                <a:lnTo>
                  <a:pt x="538721" y="213614"/>
                </a:lnTo>
                <a:lnTo>
                  <a:pt x="538568" y="212344"/>
                </a:lnTo>
                <a:lnTo>
                  <a:pt x="538276" y="209804"/>
                </a:lnTo>
                <a:lnTo>
                  <a:pt x="536651" y="209804"/>
                </a:lnTo>
                <a:lnTo>
                  <a:pt x="536333" y="207264"/>
                </a:lnTo>
                <a:lnTo>
                  <a:pt x="536448" y="203454"/>
                </a:lnTo>
                <a:lnTo>
                  <a:pt x="537032" y="198374"/>
                </a:lnTo>
                <a:lnTo>
                  <a:pt x="537756" y="197104"/>
                </a:lnTo>
                <a:lnTo>
                  <a:pt x="541489" y="195834"/>
                </a:lnTo>
                <a:lnTo>
                  <a:pt x="545884" y="195834"/>
                </a:lnTo>
                <a:lnTo>
                  <a:pt x="543585" y="202184"/>
                </a:lnTo>
                <a:lnTo>
                  <a:pt x="547560" y="203454"/>
                </a:lnTo>
                <a:lnTo>
                  <a:pt x="552335" y="197104"/>
                </a:lnTo>
                <a:lnTo>
                  <a:pt x="553999" y="197104"/>
                </a:lnTo>
                <a:lnTo>
                  <a:pt x="555599" y="199644"/>
                </a:lnTo>
                <a:lnTo>
                  <a:pt x="562025" y="198374"/>
                </a:lnTo>
                <a:lnTo>
                  <a:pt x="562025" y="197104"/>
                </a:lnTo>
                <a:lnTo>
                  <a:pt x="562025" y="195834"/>
                </a:lnTo>
                <a:lnTo>
                  <a:pt x="562025" y="194564"/>
                </a:lnTo>
                <a:lnTo>
                  <a:pt x="560679" y="193294"/>
                </a:lnTo>
                <a:lnTo>
                  <a:pt x="559346" y="192024"/>
                </a:lnTo>
                <a:lnTo>
                  <a:pt x="555332" y="188214"/>
                </a:lnTo>
                <a:lnTo>
                  <a:pt x="553999" y="186944"/>
                </a:lnTo>
                <a:lnTo>
                  <a:pt x="552627" y="188214"/>
                </a:lnTo>
                <a:lnTo>
                  <a:pt x="551929" y="188214"/>
                </a:lnTo>
                <a:lnTo>
                  <a:pt x="550252" y="186944"/>
                </a:lnTo>
                <a:lnTo>
                  <a:pt x="548690" y="186944"/>
                </a:lnTo>
                <a:lnTo>
                  <a:pt x="544131" y="185674"/>
                </a:lnTo>
                <a:lnTo>
                  <a:pt x="547090" y="183134"/>
                </a:lnTo>
                <a:lnTo>
                  <a:pt x="551929" y="184404"/>
                </a:lnTo>
                <a:lnTo>
                  <a:pt x="559993" y="186944"/>
                </a:lnTo>
                <a:lnTo>
                  <a:pt x="567258" y="185674"/>
                </a:lnTo>
                <a:lnTo>
                  <a:pt x="568109" y="184404"/>
                </a:lnTo>
                <a:lnTo>
                  <a:pt x="568439" y="183134"/>
                </a:lnTo>
                <a:lnTo>
                  <a:pt x="567601" y="181864"/>
                </a:lnTo>
                <a:lnTo>
                  <a:pt x="565010" y="181864"/>
                </a:lnTo>
                <a:lnTo>
                  <a:pt x="563130" y="180594"/>
                </a:lnTo>
                <a:lnTo>
                  <a:pt x="560908" y="178054"/>
                </a:lnTo>
                <a:lnTo>
                  <a:pt x="557187" y="178054"/>
                </a:lnTo>
                <a:lnTo>
                  <a:pt x="557187" y="176784"/>
                </a:lnTo>
                <a:lnTo>
                  <a:pt x="558292" y="175514"/>
                </a:lnTo>
                <a:lnTo>
                  <a:pt x="559396" y="174244"/>
                </a:lnTo>
                <a:lnTo>
                  <a:pt x="566851" y="170434"/>
                </a:lnTo>
                <a:lnTo>
                  <a:pt x="568172" y="167894"/>
                </a:lnTo>
                <a:lnTo>
                  <a:pt x="562292" y="167894"/>
                </a:lnTo>
                <a:lnTo>
                  <a:pt x="551662" y="171704"/>
                </a:lnTo>
                <a:lnTo>
                  <a:pt x="550252" y="174244"/>
                </a:lnTo>
                <a:lnTo>
                  <a:pt x="549402" y="175514"/>
                </a:lnTo>
                <a:lnTo>
                  <a:pt x="550443" y="170434"/>
                </a:lnTo>
                <a:lnTo>
                  <a:pt x="550176" y="169164"/>
                </a:lnTo>
                <a:lnTo>
                  <a:pt x="547560" y="167894"/>
                </a:lnTo>
                <a:lnTo>
                  <a:pt x="541147" y="178054"/>
                </a:lnTo>
                <a:lnTo>
                  <a:pt x="541147" y="183134"/>
                </a:lnTo>
                <a:lnTo>
                  <a:pt x="540029" y="183134"/>
                </a:lnTo>
                <a:lnTo>
                  <a:pt x="539394" y="181864"/>
                </a:lnTo>
                <a:lnTo>
                  <a:pt x="537972" y="183134"/>
                </a:lnTo>
                <a:lnTo>
                  <a:pt x="536651" y="184404"/>
                </a:lnTo>
                <a:lnTo>
                  <a:pt x="534898" y="186944"/>
                </a:lnTo>
                <a:lnTo>
                  <a:pt x="534631" y="186944"/>
                </a:lnTo>
                <a:lnTo>
                  <a:pt x="547471" y="159004"/>
                </a:lnTo>
                <a:lnTo>
                  <a:pt x="550824" y="153924"/>
                </a:lnTo>
                <a:lnTo>
                  <a:pt x="550824" y="148844"/>
                </a:lnTo>
                <a:lnTo>
                  <a:pt x="542645" y="151384"/>
                </a:lnTo>
                <a:lnTo>
                  <a:pt x="540943" y="155194"/>
                </a:lnTo>
                <a:lnTo>
                  <a:pt x="538353" y="162814"/>
                </a:lnTo>
                <a:lnTo>
                  <a:pt x="535343" y="160274"/>
                </a:lnTo>
                <a:lnTo>
                  <a:pt x="536016" y="151384"/>
                </a:lnTo>
                <a:lnTo>
                  <a:pt x="536384" y="145034"/>
                </a:lnTo>
                <a:lnTo>
                  <a:pt x="535901" y="142494"/>
                </a:lnTo>
                <a:lnTo>
                  <a:pt x="533146" y="139954"/>
                </a:lnTo>
                <a:lnTo>
                  <a:pt x="533146" y="310134"/>
                </a:lnTo>
                <a:lnTo>
                  <a:pt x="533146" y="311404"/>
                </a:lnTo>
                <a:lnTo>
                  <a:pt x="532396" y="312674"/>
                </a:lnTo>
                <a:lnTo>
                  <a:pt x="529399" y="312674"/>
                </a:lnTo>
                <a:lnTo>
                  <a:pt x="529399" y="311404"/>
                </a:lnTo>
                <a:lnTo>
                  <a:pt x="531609" y="310134"/>
                </a:lnTo>
                <a:lnTo>
                  <a:pt x="533146" y="310134"/>
                </a:lnTo>
                <a:lnTo>
                  <a:pt x="533146" y="139954"/>
                </a:lnTo>
                <a:lnTo>
                  <a:pt x="532206" y="138887"/>
                </a:lnTo>
                <a:lnTo>
                  <a:pt x="532206" y="272034"/>
                </a:lnTo>
                <a:lnTo>
                  <a:pt x="531482" y="273304"/>
                </a:lnTo>
                <a:lnTo>
                  <a:pt x="529145" y="275742"/>
                </a:lnTo>
                <a:lnTo>
                  <a:pt x="529145" y="745566"/>
                </a:lnTo>
                <a:lnTo>
                  <a:pt x="528269" y="749554"/>
                </a:lnTo>
                <a:lnTo>
                  <a:pt x="526884" y="752259"/>
                </a:lnTo>
                <a:lnTo>
                  <a:pt x="525437" y="750570"/>
                </a:lnTo>
                <a:lnTo>
                  <a:pt x="524929" y="749300"/>
                </a:lnTo>
                <a:lnTo>
                  <a:pt x="526300" y="749300"/>
                </a:lnTo>
                <a:lnTo>
                  <a:pt x="525894" y="746760"/>
                </a:lnTo>
                <a:lnTo>
                  <a:pt x="524649" y="744220"/>
                </a:lnTo>
                <a:lnTo>
                  <a:pt x="523354" y="741680"/>
                </a:lnTo>
                <a:lnTo>
                  <a:pt x="522693" y="740410"/>
                </a:lnTo>
                <a:lnTo>
                  <a:pt x="523392" y="740410"/>
                </a:lnTo>
                <a:lnTo>
                  <a:pt x="529082" y="745490"/>
                </a:lnTo>
                <a:lnTo>
                  <a:pt x="529145" y="275742"/>
                </a:lnTo>
                <a:lnTo>
                  <a:pt x="526592" y="278384"/>
                </a:lnTo>
                <a:lnTo>
                  <a:pt x="526592" y="313944"/>
                </a:lnTo>
                <a:lnTo>
                  <a:pt x="526592" y="315214"/>
                </a:lnTo>
                <a:lnTo>
                  <a:pt x="525856" y="316484"/>
                </a:lnTo>
                <a:lnTo>
                  <a:pt x="523354" y="316484"/>
                </a:lnTo>
                <a:lnTo>
                  <a:pt x="523354" y="315214"/>
                </a:lnTo>
                <a:lnTo>
                  <a:pt x="524078" y="313944"/>
                </a:lnTo>
                <a:lnTo>
                  <a:pt x="526592" y="313944"/>
                </a:lnTo>
                <a:lnTo>
                  <a:pt x="526592" y="278384"/>
                </a:lnTo>
                <a:lnTo>
                  <a:pt x="523468" y="280924"/>
                </a:lnTo>
                <a:lnTo>
                  <a:pt x="518566" y="284467"/>
                </a:lnTo>
                <a:lnTo>
                  <a:pt x="518566" y="317754"/>
                </a:lnTo>
                <a:lnTo>
                  <a:pt x="517804" y="319024"/>
                </a:lnTo>
                <a:lnTo>
                  <a:pt x="516877" y="319024"/>
                </a:lnTo>
                <a:lnTo>
                  <a:pt x="515988" y="320294"/>
                </a:lnTo>
                <a:lnTo>
                  <a:pt x="515277" y="320294"/>
                </a:lnTo>
                <a:lnTo>
                  <a:pt x="515277" y="319024"/>
                </a:lnTo>
                <a:lnTo>
                  <a:pt x="515277" y="317754"/>
                </a:lnTo>
                <a:lnTo>
                  <a:pt x="518566" y="317754"/>
                </a:lnTo>
                <a:lnTo>
                  <a:pt x="518566" y="284467"/>
                </a:lnTo>
                <a:lnTo>
                  <a:pt x="516432" y="286004"/>
                </a:lnTo>
                <a:lnTo>
                  <a:pt x="512064" y="288036"/>
                </a:lnTo>
                <a:lnTo>
                  <a:pt x="512064" y="319024"/>
                </a:lnTo>
                <a:lnTo>
                  <a:pt x="512064" y="321564"/>
                </a:lnTo>
                <a:lnTo>
                  <a:pt x="510108" y="322834"/>
                </a:lnTo>
                <a:lnTo>
                  <a:pt x="505167" y="325374"/>
                </a:lnTo>
                <a:lnTo>
                  <a:pt x="499122" y="325374"/>
                </a:lnTo>
                <a:lnTo>
                  <a:pt x="497674" y="325526"/>
                </a:lnTo>
                <a:lnTo>
                  <a:pt x="499491" y="325120"/>
                </a:lnTo>
                <a:lnTo>
                  <a:pt x="500621" y="321310"/>
                </a:lnTo>
                <a:lnTo>
                  <a:pt x="498233" y="320738"/>
                </a:lnTo>
                <a:lnTo>
                  <a:pt x="498589" y="320294"/>
                </a:lnTo>
                <a:lnTo>
                  <a:pt x="501256" y="317754"/>
                </a:lnTo>
                <a:lnTo>
                  <a:pt x="505040" y="317754"/>
                </a:lnTo>
                <a:lnTo>
                  <a:pt x="503174" y="320294"/>
                </a:lnTo>
                <a:lnTo>
                  <a:pt x="502602" y="321564"/>
                </a:lnTo>
                <a:lnTo>
                  <a:pt x="507542" y="321564"/>
                </a:lnTo>
                <a:lnTo>
                  <a:pt x="508025" y="320294"/>
                </a:lnTo>
                <a:lnTo>
                  <a:pt x="509358" y="319024"/>
                </a:lnTo>
                <a:lnTo>
                  <a:pt x="512064" y="319024"/>
                </a:lnTo>
                <a:lnTo>
                  <a:pt x="512064" y="288036"/>
                </a:lnTo>
                <a:lnTo>
                  <a:pt x="510959" y="288544"/>
                </a:lnTo>
                <a:lnTo>
                  <a:pt x="500976" y="293624"/>
                </a:lnTo>
                <a:lnTo>
                  <a:pt x="493268" y="289814"/>
                </a:lnTo>
                <a:lnTo>
                  <a:pt x="488975" y="287274"/>
                </a:lnTo>
                <a:lnTo>
                  <a:pt x="484606" y="286004"/>
                </a:lnTo>
                <a:lnTo>
                  <a:pt x="483501" y="286004"/>
                </a:lnTo>
                <a:lnTo>
                  <a:pt x="480593" y="284734"/>
                </a:lnTo>
                <a:lnTo>
                  <a:pt x="480987" y="288544"/>
                </a:lnTo>
                <a:lnTo>
                  <a:pt x="484301" y="292354"/>
                </a:lnTo>
                <a:lnTo>
                  <a:pt x="486511" y="294627"/>
                </a:lnTo>
                <a:lnTo>
                  <a:pt x="484301" y="293624"/>
                </a:lnTo>
                <a:lnTo>
                  <a:pt x="482828" y="292354"/>
                </a:lnTo>
                <a:lnTo>
                  <a:pt x="480987" y="291084"/>
                </a:lnTo>
                <a:lnTo>
                  <a:pt x="479475" y="292354"/>
                </a:lnTo>
                <a:lnTo>
                  <a:pt x="476846" y="292354"/>
                </a:lnTo>
                <a:lnTo>
                  <a:pt x="471081" y="288886"/>
                </a:lnTo>
                <a:lnTo>
                  <a:pt x="471081" y="353669"/>
                </a:lnTo>
                <a:lnTo>
                  <a:pt x="468668" y="354177"/>
                </a:lnTo>
                <a:lnTo>
                  <a:pt x="468668" y="403263"/>
                </a:lnTo>
                <a:lnTo>
                  <a:pt x="464743" y="404939"/>
                </a:lnTo>
                <a:lnTo>
                  <a:pt x="463804" y="401180"/>
                </a:lnTo>
                <a:lnTo>
                  <a:pt x="465823" y="400761"/>
                </a:lnTo>
                <a:lnTo>
                  <a:pt x="466496" y="401320"/>
                </a:lnTo>
                <a:lnTo>
                  <a:pt x="468668" y="403263"/>
                </a:lnTo>
                <a:lnTo>
                  <a:pt x="468668" y="354177"/>
                </a:lnTo>
                <a:lnTo>
                  <a:pt x="461772" y="355600"/>
                </a:lnTo>
                <a:lnTo>
                  <a:pt x="460616" y="355409"/>
                </a:lnTo>
                <a:lnTo>
                  <a:pt x="460616" y="406400"/>
                </a:lnTo>
                <a:lnTo>
                  <a:pt x="456704" y="407695"/>
                </a:lnTo>
                <a:lnTo>
                  <a:pt x="456374" y="407670"/>
                </a:lnTo>
                <a:lnTo>
                  <a:pt x="460476" y="406400"/>
                </a:lnTo>
                <a:lnTo>
                  <a:pt x="460616" y="406400"/>
                </a:lnTo>
                <a:lnTo>
                  <a:pt x="460616" y="355409"/>
                </a:lnTo>
                <a:lnTo>
                  <a:pt x="454304" y="354330"/>
                </a:lnTo>
                <a:lnTo>
                  <a:pt x="446836" y="353060"/>
                </a:lnTo>
                <a:lnTo>
                  <a:pt x="438391" y="350520"/>
                </a:lnTo>
                <a:lnTo>
                  <a:pt x="434174" y="349250"/>
                </a:lnTo>
                <a:lnTo>
                  <a:pt x="428840" y="342900"/>
                </a:lnTo>
                <a:lnTo>
                  <a:pt x="428840" y="340360"/>
                </a:lnTo>
                <a:lnTo>
                  <a:pt x="427710" y="339090"/>
                </a:lnTo>
                <a:lnTo>
                  <a:pt x="427037" y="337820"/>
                </a:lnTo>
                <a:lnTo>
                  <a:pt x="426364" y="336550"/>
                </a:lnTo>
                <a:lnTo>
                  <a:pt x="424802" y="335280"/>
                </a:lnTo>
                <a:lnTo>
                  <a:pt x="427367" y="335280"/>
                </a:lnTo>
                <a:lnTo>
                  <a:pt x="428866" y="336550"/>
                </a:lnTo>
                <a:lnTo>
                  <a:pt x="429501" y="337820"/>
                </a:lnTo>
                <a:lnTo>
                  <a:pt x="430288" y="339090"/>
                </a:lnTo>
                <a:lnTo>
                  <a:pt x="433108" y="340360"/>
                </a:lnTo>
                <a:lnTo>
                  <a:pt x="442976" y="340360"/>
                </a:lnTo>
                <a:lnTo>
                  <a:pt x="442823" y="340614"/>
                </a:lnTo>
                <a:lnTo>
                  <a:pt x="441210" y="341884"/>
                </a:lnTo>
                <a:lnTo>
                  <a:pt x="441325" y="343154"/>
                </a:lnTo>
                <a:lnTo>
                  <a:pt x="443166" y="344424"/>
                </a:lnTo>
                <a:lnTo>
                  <a:pt x="452462" y="344424"/>
                </a:lnTo>
                <a:lnTo>
                  <a:pt x="451840" y="348234"/>
                </a:lnTo>
                <a:lnTo>
                  <a:pt x="459524" y="348234"/>
                </a:lnTo>
                <a:lnTo>
                  <a:pt x="460578" y="349504"/>
                </a:lnTo>
                <a:lnTo>
                  <a:pt x="460641" y="354584"/>
                </a:lnTo>
                <a:lnTo>
                  <a:pt x="460819" y="354584"/>
                </a:lnTo>
                <a:lnTo>
                  <a:pt x="463791" y="350774"/>
                </a:lnTo>
                <a:lnTo>
                  <a:pt x="466331" y="348234"/>
                </a:lnTo>
                <a:lnTo>
                  <a:pt x="467004" y="348234"/>
                </a:lnTo>
                <a:lnTo>
                  <a:pt x="467004" y="352044"/>
                </a:lnTo>
                <a:lnTo>
                  <a:pt x="468553" y="352044"/>
                </a:lnTo>
                <a:lnTo>
                  <a:pt x="469442" y="350774"/>
                </a:lnTo>
                <a:lnTo>
                  <a:pt x="470928" y="353314"/>
                </a:lnTo>
                <a:lnTo>
                  <a:pt x="471081" y="353669"/>
                </a:lnTo>
                <a:lnTo>
                  <a:pt x="471081" y="288886"/>
                </a:lnTo>
                <a:lnTo>
                  <a:pt x="468426" y="287274"/>
                </a:lnTo>
                <a:lnTo>
                  <a:pt x="466991" y="287274"/>
                </a:lnTo>
                <a:lnTo>
                  <a:pt x="466940" y="287020"/>
                </a:lnTo>
                <a:lnTo>
                  <a:pt x="463753" y="288290"/>
                </a:lnTo>
                <a:lnTo>
                  <a:pt x="457936" y="292303"/>
                </a:lnTo>
                <a:lnTo>
                  <a:pt x="456031" y="291084"/>
                </a:lnTo>
                <a:lnTo>
                  <a:pt x="450837" y="293624"/>
                </a:lnTo>
                <a:lnTo>
                  <a:pt x="450837" y="294525"/>
                </a:lnTo>
                <a:lnTo>
                  <a:pt x="450265" y="294640"/>
                </a:lnTo>
                <a:lnTo>
                  <a:pt x="446582" y="294640"/>
                </a:lnTo>
                <a:lnTo>
                  <a:pt x="435787" y="293370"/>
                </a:lnTo>
                <a:lnTo>
                  <a:pt x="423202" y="289560"/>
                </a:lnTo>
                <a:lnTo>
                  <a:pt x="410413" y="283210"/>
                </a:lnTo>
                <a:lnTo>
                  <a:pt x="399008" y="276860"/>
                </a:lnTo>
                <a:lnTo>
                  <a:pt x="393738" y="271780"/>
                </a:lnTo>
                <a:lnTo>
                  <a:pt x="394843" y="271780"/>
                </a:lnTo>
                <a:lnTo>
                  <a:pt x="400926" y="274320"/>
                </a:lnTo>
                <a:lnTo>
                  <a:pt x="404050" y="276860"/>
                </a:lnTo>
                <a:lnTo>
                  <a:pt x="404825" y="276860"/>
                </a:lnTo>
                <a:lnTo>
                  <a:pt x="404901" y="271780"/>
                </a:lnTo>
                <a:lnTo>
                  <a:pt x="404914" y="270510"/>
                </a:lnTo>
                <a:lnTo>
                  <a:pt x="408127" y="275590"/>
                </a:lnTo>
                <a:lnTo>
                  <a:pt x="409790" y="276860"/>
                </a:lnTo>
                <a:lnTo>
                  <a:pt x="410845" y="275590"/>
                </a:lnTo>
                <a:lnTo>
                  <a:pt x="414972" y="275590"/>
                </a:lnTo>
                <a:lnTo>
                  <a:pt x="417779" y="278130"/>
                </a:lnTo>
                <a:lnTo>
                  <a:pt x="422694" y="280670"/>
                </a:lnTo>
                <a:lnTo>
                  <a:pt x="422846" y="275590"/>
                </a:lnTo>
                <a:lnTo>
                  <a:pt x="422846" y="271780"/>
                </a:lnTo>
                <a:lnTo>
                  <a:pt x="423481" y="270510"/>
                </a:lnTo>
                <a:lnTo>
                  <a:pt x="424294" y="271780"/>
                </a:lnTo>
                <a:lnTo>
                  <a:pt x="426021" y="274320"/>
                </a:lnTo>
                <a:lnTo>
                  <a:pt x="433628" y="279400"/>
                </a:lnTo>
                <a:lnTo>
                  <a:pt x="437781" y="279400"/>
                </a:lnTo>
                <a:lnTo>
                  <a:pt x="438899" y="276860"/>
                </a:lnTo>
                <a:lnTo>
                  <a:pt x="438962" y="274320"/>
                </a:lnTo>
                <a:lnTo>
                  <a:pt x="439178" y="270510"/>
                </a:lnTo>
                <a:lnTo>
                  <a:pt x="440588" y="274320"/>
                </a:lnTo>
                <a:lnTo>
                  <a:pt x="441286" y="278130"/>
                </a:lnTo>
                <a:lnTo>
                  <a:pt x="442391" y="279400"/>
                </a:lnTo>
                <a:lnTo>
                  <a:pt x="442887" y="279400"/>
                </a:lnTo>
                <a:lnTo>
                  <a:pt x="443331" y="278130"/>
                </a:lnTo>
                <a:lnTo>
                  <a:pt x="447967" y="280670"/>
                </a:lnTo>
                <a:lnTo>
                  <a:pt x="451345" y="281940"/>
                </a:lnTo>
                <a:lnTo>
                  <a:pt x="452564" y="281940"/>
                </a:lnTo>
                <a:lnTo>
                  <a:pt x="454787" y="278130"/>
                </a:lnTo>
                <a:lnTo>
                  <a:pt x="456285" y="276860"/>
                </a:lnTo>
                <a:lnTo>
                  <a:pt x="458304" y="275590"/>
                </a:lnTo>
                <a:lnTo>
                  <a:pt x="459257" y="275590"/>
                </a:lnTo>
                <a:lnTo>
                  <a:pt x="460171" y="276860"/>
                </a:lnTo>
                <a:lnTo>
                  <a:pt x="460273" y="275590"/>
                </a:lnTo>
                <a:lnTo>
                  <a:pt x="460362" y="274320"/>
                </a:lnTo>
                <a:lnTo>
                  <a:pt x="459587" y="271780"/>
                </a:lnTo>
                <a:lnTo>
                  <a:pt x="459295" y="270510"/>
                </a:lnTo>
                <a:lnTo>
                  <a:pt x="458419" y="266700"/>
                </a:lnTo>
                <a:lnTo>
                  <a:pt x="463359" y="268795"/>
                </a:lnTo>
                <a:lnTo>
                  <a:pt x="462140" y="270764"/>
                </a:lnTo>
                <a:lnTo>
                  <a:pt x="463245" y="275844"/>
                </a:lnTo>
                <a:lnTo>
                  <a:pt x="470179" y="274574"/>
                </a:lnTo>
                <a:lnTo>
                  <a:pt x="474675" y="269494"/>
                </a:lnTo>
                <a:lnTo>
                  <a:pt x="476669" y="266954"/>
                </a:lnTo>
                <a:lnTo>
                  <a:pt x="479501" y="265684"/>
                </a:lnTo>
                <a:lnTo>
                  <a:pt x="480987" y="265684"/>
                </a:lnTo>
                <a:lnTo>
                  <a:pt x="483311" y="266954"/>
                </a:lnTo>
                <a:lnTo>
                  <a:pt x="482955" y="266954"/>
                </a:lnTo>
                <a:lnTo>
                  <a:pt x="474103" y="270764"/>
                </a:lnTo>
                <a:lnTo>
                  <a:pt x="472465" y="273304"/>
                </a:lnTo>
                <a:lnTo>
                  <a:pt x="477266" y="275844"/>
                </a:lnTo>
                <a:lnTo>
                  <a:pt x="478028" y="277114"/>
                </a:lnTo>
                <a:lnTo>
                  <a:pt x="477672" y="278384"/>
                </a:lnTo>
                <a:lnTo>
                  <a:pt x="477139" y="279654"/>
                </a:lnTo>
                <a:lnTo>
                  <a:pt x="477850" y="280924"/>
                </a:lnTo>
                <a:lnTo>
                  <a:pt x="481469" y="280924"/>
                </a:lnTo>
                <a:lnTo>
                  <a:pt x="481469" y="279654"/>
                </a:lnTo>
                <a:lnTo>
                  <a:pt x="486752" y="277114"/>
                </a:lnTo>
                <a:lnTo>
                  <a:pt x="490677" y="275844"/>
                </a:lnTo>
                <a:lnTo>
                  <a:pt x="491655" y="275844"/>
                </a:lnTo>
                <a:lnTo>
                  <a:pt x="493890" y="274574"/>
                </a:lnTo>
                <a:lnTo>
                  <a:pt x="495846" y="273304"/>
                </a:lnTo>
                <a:lnTo>
                  <a:pt x="497687" y="270764"/>
                </a:lnTo>
                <a:lnTo>
                  <a:pt x="499186" y="270764"/>
                </a:lnTo>
                <a:lnTo>
                  <a:pt x="499186" y="273304"/>
                </a:lnTo>
                <a:lnTo>
                  <a:pt x="495744" y="275844"/>
                </a:lnTo>
                <a:lnTo>
                  <a:pt x="491553" y="278384"/>
                </a:lnTo>
                <a:lnTo>
                  <a:pt x="489585" y="279654"/>
                </a:lnTo>
                <a:lnTo>
                  <a:pt x="487934" y="280924"/>
                </a:lnTo>
                <a:lnTo>
                  <a:pt x="487934" y="284734"/>
                </a:lnTo>
                <a:lnTo>
                  <a:pt x="492912" y="286004"/>
                </a:lnTo>
                <a:lnTo>
                  <a:pt x="498881" y="279654"/>
                </a:lnTo>
                <a:lnTo>
                  <a:pt x="498144" y="283464"/>
                </a:lnTo>
                <a:lnTo>
                  <a:pt x="496862" y="288544"/>
                </a:lnTo>
                <a:lnTo>
                  <a:pt x="500138" y="287274"/>
                </a:lnTo>
                <a:lnTo>
                  <a:pt x="503389" y="282194"/>
                </a:lnTo>
                <a:lnTo>
                  <a:pt x="505434" y="279654"/>
                </a:lnTo>
                <a:lnTo>
                  <a:pt x="506463" y="278384"/>
                </a:lnTo>
                <a:lnTo>
                  <a:pt x="507542" y="280924"/>
                </a:lnTo>
                <a:lnTo>
                  <a:pt x="508660" y="282194"/>
                </a:lnTo>
                <a:lnTo>
                  <a:pt x="509104" y="282194"/>
                </a:lnTo>
                <a:lnTo>
                  <a:pt x="510286" y="280924"/>
                </a:lnTo>
                <a:lnTo>
                  <a:pt x="511048" y="279654"/>
                </a:lnTo>
                <a:lnTo>
                  <a:pt x="512965" y="278384"/>
                </a:lnTo>
                <a:lnTo>
                  <a:pt x="514642" y="278384"/>
                </a:lnTo>
                <a:lnTo>
                  <a:pt x="521068" y="279654"/>
                </a:lnTo>
                <a:lnTo>
                  <a:pt x="522808" y="278384"/>
                </a:lnTo>
                <a:lnTo>
                  <a:pt x="529793" y="273304"/>
                </a:lnTo>
                <a:lnTo>
                  <a:pt x="529869" y="270764"/>
                </a:lnTo>
                <a:lnTo>
                  <a:pt x="529958" y="268224"/>
                </a:lnTo>
                <a:lnTo>
                  <a:pt x="530161" y="265684"/>
                </a:lnTo>
                <a:lnTo>
                  <a:pt x="531279" y="269494"/>
                </a:lnTo>
                <a:lnTo>
                  <a:pt x="532206" y="272034"/>
                </a:lnTo>
                <a:lnTo>
                  <a:pt x="532206" y="138887"/>
                </a:lnTo>
                <a:lnTo>
                  <a:pt x="531482" y="138074"/>
                </a:lnTo>
                <a:lnTo>
                  <a:pt x="531482" y="258064"/>
                </a:lnTo>
                <a:lnTo>
                  <a:pt x="530707" y="259334"/>
                </a:lnTo>
                <a:lnTo>
                  <a:pt x="530161" y="259334"/>
                </a:lnTo>
                <a:lnTo>
                  <a:pt x="524344" y="260604"/>
                </a:lnTo>
                <a:lnTo>
                  <a:pt x="505650" y="260604"/>
                </a:lnTo>
                <a:lnTo>
                  <a:pt x="498589" y="256794"/>
                </a:lnTo>
                <a:lnTo>
                  <a:pt x="491553" y="251714"/>
                </a:lnTo>
                <a:lnTo>
                  <a:pt x="486283" y="251714"/>
                </a:lnTo>
                <a:lnTo>
                  <a:pt x="486283" y="255524"/>
                </a:lnTo>
                <a:lnTo>
                  <a:pt x="488302" y="256794"/>
                </a:lnTo>
                <a:lnTo>
                  <a:pt x="490766" y="258064"/>
                </a:lnTo>
                <a:lnTo>
                  <a:pt x="495134" y="260604"/>
                </a:lnTo>
                <a:lnTo>
                  <a:pt x="489585" y="259334"/>
                </a:lnTo>
                <a:lnTo>
                  <a:pt x="484936" y="259334"/>
                </a:lnTo>
                <a:lnTo>
                  <a:pt x="486486" y="259080"/>
                </a:lnTo>
                <a:lnTo>
                  <a:pt x="486905" y="259080"/>
                </a:lnTo>
                <a:lnTo>
                  <a:pt x="486308" y="257810"/>
                </a:lnTo>
                <a:lnTo>
                  <a:pt x="483387" y="254000"/>
                </a:lnTo>
                <a:lnTo>
                  <a:pt x="482409" y="252730"/>
                </a:lnTo>
                <a:lnTo>
                  <a:pt x="484047" y="250190"/>
                </a:lnTo>
                <a:lnTo>
                  <a:pt x="490740" y="250190"/>
                </a:lnTo>
                <a:lnTo>
                  <a:pt x="494461" y="248920"/>
                </a:lnTo>
                <a:lnTo>
                  <a:pt x="497065" y="246380"/>
                </a:lnTo>
                <a:lnTo>
                  <a:pt x="499186" y="244690"/>
                </a:lnTo>
                <a:lnTo>
                  <a:pt x="499186" y="245364"/>
                </a:lnTo>
                <a:lnTo>
                  <a:pt x="500634" y="246634"/>
                </a:lnTo>
                <a:lnTo>
                  <a:pt x="504190" y="246634"/>
                </a:lnTo>
                <a:lnTo>
                  <a:pt x="505650" y="245364"/>
                </a:lnTo>
                <a:lnTo>
                  <a:pt x="505650" y="244094"/>
                </a:lnTo>
                <a:lnTo>
                  <a:pt x="507263" y="242824"/>
                </a:lnTo>
                <a:lnTo>
                  <a:pt x="512914" y="242824"/>
                </a:lnTo>
                <a:lnTo>
                  <a:pt x="505777" y="249174"/>
                </a:lnTo>
                <a:lnTo>
                  <a:pt x="505447" y="250444"/>
                </a:lnTo>
                <a:lnTo>
                  <a:pt x="507136" y="251714"/>
                </a:lnTo>
                <a:lnTo>
                  <a:pt x="509536" y="252984"/>
                </a:lnTo>
                <a:lnTo>
                  <a:pt x="513753" y="251714"/>
                </a:lnTo>
                <a:lnTo>
                  <a:pt x="515823" y="249174"/>
                </a:lnTo>
                <a:lnTo>
                  <a:pt x="516610" y="247904"/>
                </a:lnTo>
                <a:lnTo>
                  <a:pt x="516712" y="249174"/>
                </a:lnTo>
                <a:lnTo>
                  <a:pt x="516204" y="251714"/>
                </a:lnTo>
                <a:lnTo>
                  <a:pt x="515353" y="255524"/>
                </a:lnTo>
                <a:lnTo>
                  <a:pt x="521741" y="255524"/>
                </a:lnTo>
                <a:lnTo>
                  <a:pt x="521919" y="252984"/>
                </a:lnTo>
                <a:lnTo>
                  <a:pt x="522274" y="252984"/>
                </a:lnTo>
                <a:lnTo>
                  <a:pt x="523468" y="255524"/>
                </a:lnTo>
                <a:lnTo>
                  <a:pt x="524344" y="255524"/>
                </a:lnTo>
                <a:lnTo>
                  <a:pt x="525767" y="252984"/>
                </a:lnTo>
                <a:lnTo>
                  <a:pt x="527913" y="249174"/>
                </a:lnTo>
                <a:lnTo>
                  <a:pt x="529958" y="252984"/>
                </a:lnTo>
                <a:lnTo>
                  <a:pt x="531012" y="255524"/>
                </a:lnTo>
                <a:lnTo>
                  <a:pt x="531482" y="258064"/>
                </a:lnTo>
                <a:lnTo>
                  <a:pt x="531482" y="138074"/>
                </a:lnTo>
                <a:lnTo>
                  <a:pt x="529793" y="136144"/>
                </a:lnTo>
                <a:lnTo>
                  <a:pt x="529577" y="139954"/>
                </a:lnTo>
                <a:lnTo>
                  <a:pt x="529043" y="165354"/>
                </a:lnTo>
                <a:lnTo>
                  <a:pt x="528739" y="165036"/>
                </a:lnTo>
                <a:lnTo>
                  <a:pt x="528739" y="230124"/>
                </a:lnTo>
                <a:lnTo>
                  <a:pt x="527558" y="231394"/>
                </a:lnTo>
                <a:lnTo>
                  <a:pt x="524002" y="227584"/>
                </a:lnTo>
                <a:lnTo>
                  <a:pt x="522274" y="225044"/>
                </a:lnTo>
                <a:lnTo>
                  <a:pt x="520192" y="223774"/>
                </a:lnTo>
                <a:lnTo>
                  <a:pt x="517220" y="223774"/>
                </a:lnTo>
                <a:lnTo>
                  <a:pt x="512749" y="217424"/>
                </a:lnTo>
                <a:lnTo>
                  <a:pt x="514172" y="216154"/>
                </a:lnTo>
                <a:lnTo>
                  <a:pt x="517982" y="216154"/>
                </a:lnTo>
                <a:lnTo>
                  <a:pt x="525462" y="221234"/>
                </a:lnTo>
                <a:lnTo>
                  <a:pt x="526592" y="225044"/>
                </a:lnTo>
                <a:lnTo>
                  <a:pt x="528739" y="230124"/>
                </a:lnTo>
                <a:lnTo>
                  <a:pt x="528739" y="165036"/>
                </a:lnTo>
                <a:lnTo>
                  <a:pt x="523036" y="159004"/>
                </a:lnTo>
                <a:lnTo>
                  <a:pt x="516204" y="151384"/>
                </a:lnTo>
                <a:lnTo>
                  <a:pt x="515277" y="151384"/>
                </a:lnTo>
                <a:lnTo>
                  <a:pt x="515353" y="159004"/>
                </a:lnTo>
                <a:lnTo>
                  <a:pt x="518096" y="162814"/>
                </a:lnTo>
                <a:lnTo>
                  <a:pt x="521512" y="166624"/>
                </a:lnTo>
                <a:lnTo>
                  <a:pt x="526999" y="172974"/>
                </a:lnTo>
                <a:lnTo>
                  <a:pt x="527723" y="174244"/>
                </a:lnTo>
                <a:lnTo>
                  <a:pt x="528205" y="189484"/>
                </a:lnTo>
                <a:lnTo>
                  <a:pt x="528205" y="203454"/>
                </a:lnTo>
                <a:lnTo>
                  <a:pt x="528205" y="209804"/>
                </a:lnTo>
                <a:lnTo>
                  <a:pt x="527913" y="212344"/>
                </a:lnTo>
                <a:lnTo>
                  <a:pt x="526592" y="212344"/>
                </a:lnTo>
                <a:lnTo>
                  <a:pt x="524548" y="207264"/>
                </a:lnTo>
                <a:lnTo>
                  <a:pt x="524002" y="204724"/>
                </a:lnTo>
                <a:lnTo>
                  <a:pt x="523468" y="202184"/>
                </a:lnTo>
                <a:lnTo>
                  <a:pt x="522249" y="199644"/>
                </a:lnTo>
                <a:lnTo>
                  <a:pt x="520928" y="198374"/>
                </a:lnTo>
                <a:lnTo>
                  <a:pt x="519544" y="197104"/>
                </a:lnTo>
                <a:lnTo>
                  <a:pt x="518566" y="194564"/>
                </a:lnTo>
                <a:lnTo>
                  <a:pt x="518566" y="193294"/>
                </a:lnTo>
                <a:lnTo>
                  <a:pt x="519544" y="193294"/>
                </a:lnTo>
                <a:lnTo>
                  <a:pt x="521411" y="194564"/>
                </a:lnTo>
                <a:lnTo>
                  <a:pt x="523354" y="195834"/>
                </a:lnTo>
                <a:lnTo>
                  <a:pt x="526592" y="199644"/>
                </a:lnTo>
                <a:lnTo>
                  <a:pt x="528205" y="203454"/>
                </a:lnTo>
                <a:lnTo>
                  <a:pt x="528205" y="189484"/>
                </a:lnTo>
                <a:lnTo>
                  <a:pt x="527723" y="192024"/>
                </a:lnTo>
                <a:lnTo>
                  <a:pt x="526592" y="190754"/>
                </a:lnTo>
                <a:lnTo>
                  <a:pt x="525665" y="190754"/>
                </a:lnTo>
                <a:lnTo>
                  <a:pt x="524916" y="188214"/>
                </a:lnTo>
                <a:lnTo>
                  <a:pt x="524916" y="185674"/>
                </a:lnTo>
                <a:lnTo>
                  <a:pt x="522389" y="185674"/>
                </a:lnTo>
                <a:lnTo>
                  <a:pt x="521677" y="181864"/>
                </a:lnTo>
                <a:lnTo>
                  <a:pt x="521677" y="176784"/>
                </a:lnTo>
                <a:lnTo>
                  <a:pt x="521677" y="171704"/>
                </a:lnTo>
                <a:lnTo>
                  <a:pt x="517626" y="166624"/>
                </a:lnTo>
                <a:lnTo>
                  <a:pt x="515150" y="170434"/>
                </a:lnTo>
                <a:lnTo>
                  <a:pt x="514375" y="171704"/>
                </a:lnTo>
                <a:lnTo>
                  <a:pt x="514032" y="174244"/>
                </a:lnTo>
                <a:lnTo>
                  <a:pt x="514375" y="175514"/>
                </a:lnTo>
                <a:lnTo>
                  <a:pt x="515251" y="176784"/>
                </a:lnTo>
                <a:lnTo>
                  <a:pt x="510540" y="175514"/>
                </a:lnTo>
                <a:lnTo>
                  <a:pt x="507542" y="172974"/>
                </a:lnTo>
                <a:lnTo>
                  <a:pt x="506298" y="171704"/>
                </a:lnTo>
                <a:lnTo>
                  <a:pt x="504469" y="170434"/>
                </a:lnTo>
                <a:lnTo>
                  <a:pt x="498881" y="170434"/>
                </a:lnTo>
                <a:lnTo>
                  <a:pt x="499668" y="175514"/>
                </a:lnTo>
                <a:lnTo>
                  <a:pt x="511263" y="188214"/>
                </a:lnTo>
                <a:lnTo>
                  <a:pt x="511568" y="189484"/>
                </a:lnTo>
                <a:lnTo>
                  <a:pt x="505345" y="192024"/>
                </a:lnTo>
                <a:lnTo>
                  <a:pt x="504571" y="193294"/>
                </a:lnTo>
                <a:lnTo>
                  <a:pt x="505167" y="194564"/>
                </a:lnTo>
                <a:lnTo>
                  <a:pt x="506056" y="198374"/>
                </a:lnTo>
                <a:lnTo>
                  <a:pt x="510451" y="198374"/>
                </a:lnTo>
                <a:lnTo>
                  <a:pt x="515518" y="193294"/>
                </a:lnTo>
                <a:lnTo>
                  <a:pt x="515988" y="199644"/>
                </a:lnTo>
                <a:lnTo>
                  <a:pt x="516255" y="204724"/>
                </a:lnTo>
                <a:lnTo>
                  <a:pt x="515988" y="204724"/>
                </a:lnTo>
                <a:lnTo>
                  <a:pt x="510451" y="202184"/>
                </a:lnTo>
                <a:lnTo>
                  <a:pt x="505066" y="198374"/>
                </a:lnTo>
                <a:lnTo>
                  <a:pt x="503961" y="199644"/>
                </a:lnTo>
                <a:lnTo>
                  <a:pt x="503961" y="204724"/>
                </a:lnTo>
                <a:lnTo>
                  <a:pt x="506399" y="207264"/>
                </a:lnTo>
                <a:lnTo>
                  <a:pt x="512991" y="213461"/>
                </a:lnTo>
                <a:lnTo>
                  <a:pt x="508863" y="212344"/>
                </a:lnTo>
                <a:lnTo>
                  <a:pt x="507377" y="213614"/>
                </a:lnTo>
                <a:lnTo>
                  <a:pt x="505345" y="218694"/>
                </a:lnTo>
                <a:lnTo>
                  <a:pt x="504190" y="218694"/>
                </a:lnTo>
                <a:lnTo>
                  <a:pt x="498043" y="214299"/>
                </a:lnTo>
                <a:lnTo>
                  <a:pt x="498043" y="242570"/>
                </a:lnTo>
                <a:lnTo>
                  <a:pt x="492290" y="242570"/>
                </a:lnTo>
                <a:lnTo>
                  <a:pt x="493509" y="241554"/>
                </a:lnTo>
                <a:lnTo>
                  <a:pt x="498043" y="242570"/>
                </a:lnTo>
                <a:lnTo>
                  <a:pt x="498043" y="214299"/>
                </a:lnTo>
                <a:lnTo>
                  <a:pt x="496455" y="213156"/>
                </a:lnTo>
                <a:lnTo>
                  <a:pt x="496455" y="235204"/>
                </a:lnTo>
                <a:lnTo>
                  <a:pt x="489686" y="236474"/>
                </a:lnTo>
                <a:lnTo>
                  <a:pt x="485749" y="236474"/>
                </a:lnTo>
                <a:lnTo>
                  <a:pt x="487057" y="234950"/>
                </a:lnTo>
                <a:lnTo>
                  <a:pt x="485254" y="234950"/>
                </a:lnTo>
                <a:lnTo>
                  <a:pt x="485254" y="242570"/>
                </a:lnTo>
                <a:lnTo>
                  <a:pt x="480390" y="242570"/>
                </a:lnTo>
                <a:lnTo>
                  <a:pt x="482561" y="240207"/>
                </a:lnTo>
                <a:lnTo>
                  <a:pt x="485254" y="242570"/>
                </a:lnTo>
                <a:lnTo>
                  <a:pt x="485254" y="234950"/>
                </a:lnTo>
                <a:lnTo>
                  <a:pt x="484047" y="234950"/>
                </a:lnTo>
                <a:lnTo>
                  <a:pt x="476250" y="240030"/>
                </a:lnTo>
                <a:lnTo>
                  <a:pt x="471030" y="243217"/>
                </a:lnTo>
                <a:lnTo>
                  <a:pt x="471030" y="264414"/>
                </a:lnTo>
                <a:lnTo>
                  <a:pt x="468896" y="265607"/>
                </a:lnTo>
                <a:lnTo>
                  <a:pt x="468782" y="265430"/>
                </a:lnTo>
                <a:lnTo>
                  <a:pt x="467944" y="264414"/>
                </a:lnTo>
                <a:lnTo>
                  <a:pt x="471030" y="264414"/>
                </a:lnTo>
                <a:lnTo>
                  <a:pt x="471030" y="243217"/>
                </a:lnTo>
                <a:lnTo>
                  <a:pt x="467906" y="245110"/>
                </a:lnTo>
                <a:lnTo>
                  <a:pt x="462851" y="246380"/>
                </a:lnTo>
                <a:lnTo>
                  <a:pt x="463854" y="245110"/>
                </a:lnTo>
                <a:lnTo>
                  <a:pt x="466839" y="241300"/>
                </a:lnTo>
                <a:lnTo>
                  <a:pt x="468896" y="238760"/>
                </a:lnTo>
                <a:lnTo>
                  <a:pt x="466051" y="240030"/>
                </a:lnTo>
                <a:lnTo>
                  <a:pt x="462203" y="241300"/>
                </a:lnTo>
                <a:lnTo>
                  <a:pt x="461683" y="238760"/>
                </a:lnTo>
                <a:lnTo>
                  <a:pt x="465112" y="234950"/>
                </a:lnTo>
                <a:lnTo>
                  <a:pt x="470255" y="229870"/>
                </a:lnTo>
                <a:lnTo>
                  <a:pt x="464807" y="231140"/>
                </a:lnTo>
                <a:lnTo>
                  <a:pt x="458482" y="236220"/>
                </a:lnTo>
                <a:lnTo>
                  <a:pt x="450850" y="242570"/>
                </a:lnTo>
                <a:lnTo>
                  <a:pt x="445109" y="245110"/>
                </a:lnTo>
                <a:lnTo>
                  <a:pt x="439064" y="245110"/>
                </a:lnTo>
                <a:lnTo>
                  <a:pt x="430517" y="242570"/>
                </a:lnTo>
                <a:lnTo>
                  <a:pt x="420382" y="238760"/>
                </a:lnTo>
                <a:lnTo>
                  <a:pt x="417690" y="237490"/>
                </a:lnTo>
                <a:lnTo>
                  <a:pt x="412292" y="234950"/>
                </a:lnTo>
                <a:lnTo>
                  <a:pt x="406425" y="231140"/>
                </a:lnTo>
                <a:lnTo>
                  <a:pt x="404088" y="228600"/>
                </a:lnTo>
                <a:lnTo>
                  <a:pt x="402920" y="227330"/>
                </a:lnTo>
                <a:lnTo>
                  <a:pt x="401167" y="223520"/>
                </a:lnTo>
                <a:lnTo>
                  <a:pt x="408609" y="223520"/>
                </a:lnTo>
                <a:lnTo>
                  <a:pt x="411213" y="224790"/>
                </a:lnTo>
                <a:lnTo>
                  <a:pt x="411848" y="227330"/>
                </a:lnTo>
                <a:lnTo>
                  <a:pt x="412330" y="228600"/>
                </a:lnTo>
                <a:lnTo>
                  <a:pt x="414693" y="229870"/>
                </a:lnTo>
                <a:lnTo>
                  <a:pt x="420941" y="229870"/>
                </a:lnTo>
                <a:lnTo>
                  <a:pt x="420065" y="226060"/>
                </a:lnTo>
                <a:lnTo>
                  <a:pt x="419379" y="223520"/>
                </a:lnTo>
                <a:lnTo>
                  <a:pt x="419023" y="222250"/>
                </a:lnTo>
                <a:lnTo>
                  <a:pt x="419531" y="222250"/>
                </a:lnTo>
                <a:lnTo>
                  <a:pt x="423583" y="227330"/>
                </a:lnTo>
                <a:lnTo>
                  <a:pt x="426148" y="229870"/>
                </a:lnTo>
                <a:lnTo>
                  <a:pt x="430288" y="232410"/>
                </a:lnTo>
                <a:lnTo>
                  <a:pt x="437095" y="232410"/>
                </a:lnTo>
                <a:lnTo>
                  <a:pt x="435076" y="222250"/>
                </a:lnTo>
                <a:lnTo>
                  <a:pt x="434568" y="219710"/>
                </a:lnTo>
                <a:lnTo>
                  <a:pt x="436943" y="218440"/>
                </a:lnTo>
                <a:lnTo>
                  <a:pt x="439305" y="217170"/>
                </a:lnTo>
                <a:lnTo>
                  <a:pt x="447497" y="227330"/>
                </a:lnTo>
                <a:lnTo>
                  <a:pt x="458736" y="231140"/>
                </a:lnTo>
                <a:lnTo>
                  <a:pt x="458812" y="226060"/>
                </a:lnTo>
                <a:lnTo>
                  <a:pt x="455879" y="223520"/>
                </a:lnTo>
                <a:lnTo>
                  <a:pt x="452285" y="219710"/>
                </a:lnTo>
                <a:lnTo>
                  <a:pt x="448983" y="217170"/>
                </a:lnTo>
                <a:lnTo>
                  <a:pt x="447332" y="215900"/>
                </a:lnTo>
                <a:lnTo>
                  <a:pt x="446646" y="214630"/>
                </a:lnTo>
                <a:lnTo>
                  <a:pt x="451345" y="214630"/>
                </a:lnTo>
                <a:lnTo>
                  <a:pt x="453428" y="215900"/>
                </a:lnTo>
                <a:lnTo>
                  <a:pt x="454025" y="217170"/>
                </a:lnTo>
                <a:lnTo>
                  <a:pt x="454698" y="219710"/>
                </a:lnTo>
                <a:lnTo>
                  <a:pt x="459054" y="219710"/>
                </a:lnTo>
                <a:lnTo>
                  <a:pt x="459765" y="220980"/>
                </a:lnTo>
                <a:lnTo>
                  <a:pt x="460438" y="222250"/>
                </a:lnTo>
                <a:lnTo>
                  <a:pt x="471398" y="222250"/>
                </a:lnTo>
                <a:lnTo>
                  <a:pt x="463943" y="217170"/>
                </a:lnTo>
                <a:lnTo>
                  <a:pt x="469392" y="214630"/>
                </a:lnTo>
                <a:lnTo>
                  <a:pt x="472503" y="213360"/>
                </a:lnTo>
                <a:lnTo>
                  <a:pt x="477469" y="213360"/>
                </a:lnTo>
                <a:lnTo>
                  <a:pt x="478713" y="212090"/>
                </a:lnTo>
                <a:lnTo>
                  <a:pt x="477570" y="210820"/>
                </a:lnTo>
                <a:lnTo>
                  <a:pt x="474814" y="209550"/>
                </a:lnTo>
                <a:lnTo>
                  <a:pt x="469950" y="207010"/>
                </a:lnTo>
                <a:lnTo>
                  <a:pt x="477570" y="208280"/>
                </a:lnTo>
                <a:lnTo>
                  <a:pt x="479056" y="208280"/>
                </a:lnTo>
                <a:lnTo>
                  <a:pt x="480860" y="213614"/>
                </a:lnTo>
                <a:lnTo>
                  <a:pt x="490334" y="218694"/>
                </a:lnTo>
                <a:lnTo>
                  <a:pt x="483666" y="218694"/>
                </a:lnTo>
                <a:lnTo>
                  <a:pt x="481342" y="219964"/>
                </a:lnTo>
                <a:lnTo>
                  <a:pt x="480860" y="221234"/>
                </a:lnTo>
                <a:lnTo>
                  <a:pt x="479983" y="223774"/>
                </a:lnTo>
                <a:lnTo>
                  <a:pt x="484022" y="226314"/>
                </a:lnTo>
                <a:lnTo>
                  <a:pt x="486410" y="225044"/>
                </a:lnTo>
                <a:lnTo>
                  <a:pt x="487248" y="223774"/>
                </a:lnTo>
                <a:lnTo>
                  <a:pt x="487934" y="223774"/>
                </a:lnTo>
                <a:lnTo>
                  <a:pt x="487934" y="226314"/>
                </a:lnTo>
                <a:lnTo>
                  <a:pt x="489115" y="227584"/>
                </a:lnTo>
                <a:lnTo>
                  <a:pt x="491312" y="227584"/>
                </a:lnTo>
                <a:lnTo>
                  <a:pt x="489585" y="228854"/>
                </a:lnTo>
                <a:lnTo>
                  <a:pt x="489902" y="230124"/>
                </a:lnTo>
                <a:lnTo>
                  <a:pt x="496455" y="235204"/>
                </a:lnTo>
                <a:lnTo>
                  <a:pt x="496455" y="213156"/>
                </a:lnTo>
                <a:lnTo>
                  <a:pt x="488238" y="207264"/>
                </a:lnTo>
                <a:lnTo>
                  <a:pt x="486943" y="206629"/>
                </a:lnTo>
                <a:lnTo>
                  <a:pt x="488238" y="205740"/>
                </a:lnTo>
                <a:lnTo>
                  <a:pt x="491502" y="201930"/>
                </a:lnTo>
                <a:lnTo>
                  <a:pt x="492582" y="200660"/>
                </a:lnTo>
                <a:lnTo>
                  <a:pt x="489458" y="199390"/>
                </a:lnTo>
                <a:lnTo>
                  <a:pt x="474065" y="199390"/>
                </a:lnTo>
                <a:lnTo>
                  <a:pt x="471017" y="198120"/>
                </a:lnTo>
                <a:lnTo>
                  <a:pt x="471830" y="196850"/>
                </a:lnTo>
                <a:lnTo>
                  <a:pt x="474345" y="193040"/>
                </a:lnTo>
                <a:lnTo>
                  <a:pt x="466940" y="193040"/>
                </a:lnTo>
                <a:lnTo>
                  <a:pt x="458660" y="196850"/>
                </a:lnTo>
                <a:lnTo>
                  <a:pt x="448437" y="201930"/>
                </a:lnTo>
                <a:lnTo>
                  <a:pt x="446544" y="201930"/>
                </a:lnTo>
                <a:lnTo>
                  <a:pt x="448056" y="198120"/>
                </a:lnTo>
                <a:lnTo>
                  <a:pt x="448424" y="196850"/>
                </a:lnTo>
                <a:lnTo>
                  <a:pt x="448779" y="195580"/>
                </a:lnTo>
                <a:lnTo>
                  <a:pt x="448056" y="194310"/>
                </a:lnTo>
                <a:lnTo>
                  <a:pt x="444042" y="194310"/>
                </a:lnTo>
                <a:lnTo>
                  <a:pt x="443293" y="193040"/>
                </a:lnTo>
                <a:lnTo>
                  <a:pt x="444042" y="191770"/>
                </a:lnTo>
                <a:lnTo>
                  <a:pt x="445414" y="187960"/>
                </a:lnTo>
                <a:lnTo>
                  <a:pt x="444690" y="187960"/>
                </a:lnTo>
                <a:lnTo>
                  <a:pt x="438086" y="190500"/>
                </a:lnTo>
                <a:lnTo>
                  <a:pt x="433832" y="191770"/>
                </a:lnTo>
                <a:lnTo>
                  <a:pt x="433349" y="191770"/>
                </a:lnTo>
                <a:lnTo>
                  <a:pt x="435317" y="184150"/>
                </a:lnTo>
                <a:lnTo>
                  <a:pt x="431888" y="182880"/>
                </a:lnTo>
                <a:lnTo>
                  <a:pt x="429704" y="186690"/>
                </a:lnTo>
                <a:lnTo>
                  <a:pt x="429044" y="187960"/>
                </a:lnTo>
                <a:lnTo>
                  <a:pt x="424840" y="190500"/>
                </a:lnTo>
                <a:lnTo>
                  <a:pt x="420344" y="193040"/>
                </a:lnTo>
                <a:lnTo>
                  <a:pt x="413054" y="196850"/>
                </a:lnTo>
                <a:lnTo>
                  <a:pt x="411175" y="196850"/>
                </a:lnTo>
                <a:lnTo>
                  <a:pt x="403999" y="194310"/>
                </a:lnTo>
                <a:lnTo>
                  <a:pt x="397383" y="193040"/>
                </a:lnTo>
                <a:lnTo>
                  <a:pt x="396544" y="191770"/>
                </a:lnTo>
                <a:lnTo>
                  <a:pt x="399389" y="190500"/>
                </a:lnTo>
                <a:lnTo>
                  <a:pt x="401193" y="189230"/>
                </a:lnTo>
                <a:lnTo>
                  <a:pt x="402755" y="186690"/>
                </a:lnTo>
                <a:lnTo>
                  <a:pt x="402755" y="182880"/>
                </a:lnTo>
                <a:lnTo>
                  <a:pt x="383781" y="182880"/>
                </a:lnTo>
                <a:lnTo>
                  <a:pt x="380847" y="179070"/>
                </a:lnTo>
                <a:lnTo>
                  <a:pt x="380771" y="193040"/>
                </a:lnTo>
                <a:lnTo>
                  <a:pt x="380771" y="208280"/>
                </a:lnTo>
                <a:lnTo>
                  <a:pt x="380682" y="208711"/>
                </a:lnTo>
                <a:lnTo>
                  <a:pt x="380682" y="220980"/>
                </a:lnTo>
                <a:lnTo>
                  <a:pt x="380682" y="224790"/>
                </a:lnTo>
                <a:lnTo>
                  <a:pt x="379653" y="228600"/>
                </a:lnTo>
                <a:lnTo>
                  <a:pt x="379196" y="227330"/>
                </a:lnTo>
                <a:lnTo>
                  <a:pt x="379082" y="220980"/>
                </a:lnTo>
                <a:lnTo>
                  <a:pt x="379285" y="219710"/>
                </a:lnTo>
                <a:lnTo>
                  <a:pt x="380098" y="219710"/>
                </a:lnTo>
                <a:lnTo>
                  <a:pt x="380682" y="220980"/>
                </a:lnTo>
                <a:lnTo>
                  <a:pt x="380682" y="208711"/>
                </a:lnTo>
                <a:lnTo>
                  <a:pt x="380504" y="209550"/>
                </a:lnTo>
                <a:lnTo>
                  <a:pt x="379298" y="208280"/>
                </a:lnTo>
                <a:lnTo>
                  <a:pt x="378091" y="207010"/>
                </a:lnTo>
                <a:lnTo>
                  <a:pt x="375932" y="205740"/>
                </a:lnTo>
                <a:lnTo>
                  <a:pt x="376123" y="200660"/>
                </a:lnTo>
                <a:lnTo>
                  <a:pt x="376275" y="196850"/>
                </a:lnTo>
                <a:lnTo>
                  <a:pt x="376313" y="195580"/>
                </a:lnTo>
                <a:lnTo>
                  <a:pt x="376555" y="189230"/>
                </a:lnTo>
                <a:lnTo>
                  <a:pt x="379869" y="189230"/>
                </a:lnTo>
                <a:lnTo>
                  <a:pt x="380771" y="193040"/>
                </a:lnTo>
                <a:lnTo>
                  <a:pt x="380771" y="179006"/>
                </a:lnTo>
                <a:lnTo>
                  <a:pt x="376453" y="175260"/>
                </a:lnTo>
                <a:lnTo>
                  <a:pt x="372554" y="160020"/>
                </a:lnTo>
                <a:lnTo>
                  <a:pt x="372224" y="158750"/>
                </a:lnTo>
                <a:lnTo>
                  <a:pt x="374992" y="157480"/>
                </a:lnTo>
                <a:lnTo>
                  <a:pt x="376669" y="156210"/>
                </a:lnTo>
                <a:lnTo>
                  <a:pt x="377634" y="161290"/>
                </a:lnTo>
                <a:lnTo>
                  <a:pt x="376961" y="166370"/>
                </a:lnTo>
                <a:lnTo>
                  <a:pt x="376745" y="167640"/>
                </a:lnTo>
                <a:lnTo>
                  <a:pt x="378472" y="171450"/>
                </a:lnTo>
                <a:lnTo>
                  <a:pt x="380847" y="175260"/>
                </a:lnTo>
                <a:lnTo>
                  <a:pt x="384263" y="179070"/>
                </a:lnTo>
                <a:lnTo>
                  <a:pt x="385749" y="180340"/>
                </a:lnTo>
                <a:lnTo>
                  <a:pt x="387985" y="179070"/>
                </a:lnTo>
                <a:lnTo>
                  <a:pt x="391147" y="166370"/>
                </a:lnTo>
                <a:lnTo>
                  <a:pt x="391477" y="166370"/>
                </a:lnTo>
                <a:lnTo>
                  <a:pt x="392201" y="170180"/>
                </a:lnTo>
                <a:lnTo>
                  <a:pt x="393738" y="176530"/>
                </a:lnTo>
                <a:lnTo>
                  <a:pt x="398970" y="180340"/>
                </a:lnTo>
                <a:lnTo>
                  <a:pt x="408635" y="180340"/>
                </a:lnTo>
                <a:lnTo>
                  <a:pt x="404241" y="171450"/>
                </a:lnTo>
                <a:lnTo>
                  <a:pt x="404241" y="170180"/>
                </a:lnTo>
                <a:lnTo>
                  <a:pt x="406844" y="171450"/>
                </a:lnTo>
                <a:lnTo>
                  <a:pt x="407924" y="172720"/>
                </a:lnTo>
                <a:lnTo>
                  <a:pt x="408813" y="171450"/>
                </a:lnTo>
                <a:lnTo>
                  <a:pt x="408813" y="170180"/>
                </a:lnTo>
                <a:lnTo>
                  <a:pt x="409689" y="168910"/>
                </a:lnTo>
                <a:lnTo>
                  <a:pt x="411873" y="168910"/>
                </a:lnTo>
                <a:lnTo>
                  <a:pt x="412800" y="170180"/>
                </a:lnTo>
                <a:lnTo>
                  <a:pt x="412800" y="175260"/>
                </a:lnTo>
                <a:lnTo>
                  <a:pt x="424497" y="185420"/>
                </a:lnTo>
                <a:lnTo>
                  <a:pt x="426897" y="184150"/>
                </a:lnTo>
                <a:lnTo>
                  <a:pt x="427951" y="182880"/>
                </a:lnTo>
                <a:lnTo>
                  <a:pt x="428840" y="180340"/>
                </a:lnTo>
                <a:lnTo>
                  <a:pt x="428840" y="176530"/>
                </a:lnTo>
                <a:lnTo>
                  <a:pt x="429679" y="175260"/>
                </a:lnTo>
                <a:lnTo>
                  <a:pt x="432028" y="175260"/>
                </a:lnTo>
                <a:lnTo>
                  <a:pt x="432409" y="173990"/>
                </a:lnTo>
                <a:lnTo>
                  <a:pt x="431025" y="171450"/>
                </a:lnTo>
                <a:lnTo>
                  <a:pt x="432142" y="171450"/>
                </a:lnTo>
                <a:lnTo>
                  <a:pt x="436232" y="176530"/>
                </a:lnTo>
                <a:lnTo>
                  <a:pt x="438670" y="177800"/>
                </a:lnTo>
                <a:lnTo>
                  <a:pt x="439445" y="177800"/>
                </a:lnTo>
                <a:lnTo>
                  <a:pt x="440220" y="176530"/>
                </a:lnTo>
                <a:lnTo>
                  <a:pt x="442861" y="175260"/>
                </a:lnTo>
                <a:lnTo>
                  <a:pt x="445300" y="175260"/>
                </a:lnTo>
                <a:lnTo>
                  <a:pt x="450735" y="173990"/>
                </a:lnTo>
                <a:lnTo>
                  <a:pt x="456069" y="171450"/>
                </a:lnTo>
                <a:lnTo>
                  <a:pt x="458736" y="170180"/>
                </a:lnTo>
                <a:lnTo>
                  <a:pt x="458736" y="168910"/>
                </a:lnTo>
                <a:lnTo>
                  <a:pt x="458736" y="167640"/>
                </a:lnTo>
                <a:lnTo>
                  <a:pt x="456095" y="166370"/>
                </a:lnTo>
                <a:lnTo>
                  <a:pt x="449618" y="163830"/>
                </a:lnTo>
                <a:lnTo>
                  <a:pt x="447116" y="161290"/>
                </a:lnTo>
                <a:lnTo>
                  <a:pt x="447332" y="160020"/>
                </a:lnTo>
                <a:lnTo>
                  <a:pt x="447624" y="158750"/>
                </a:lnTo>
                <a:lnTo>
                  <a:pt x="445096" y="157480"/>
                </a:lnTo>
                <a:lnTo>
                  <a:pt x="434682" y="157480"/>
                </a:lnTo>
                <a:lnTo>
                  <a:pt x="432142" y="156210"/>
                </a:lnTo>
                <a:lnTo>
                  <a:pt x="428523" y="154406"/>
                </a:lnTo>
                <a:lnTo>
                  <a:pt x="428523" y="157480"/>
                </a:lnTo>
                <a:lnTo>
                  <a:pt x="427774" y="158750"/>
                </a:lnTo>
                <a:lnTo>
                  <a:pt x="426148" y="161290"/>
                </a:lnTo>
                <a:lnTo>
                  <a:pt x="422846" y="161290"/>
                </a:lnTo>
                <a:lnTo>
                  <a:pt x="422846" y="157480"/>
                </a:lnTo>
                <a:lnTo>
                  <a:pt x="424129" y="156210"/>
                </a:lnTo>
                <a:lnTo>
                  <a:pt x="427545" y="156210"/>
                </a:lnTo>
                <a:lnTo>
                  <a:pt x="428523" y="157480"/>
                </a:lnTo>
                <a:lnTo>
                  <a:pt x="428523" y="154406"/>
                </a:lnTo>
                <a:lnTo>
                  <a:pt x="424497" y="152400"/>
                </a:lnTo>
                <a:lnTo>
                  <a:pt x="429679" y="151130"/>
                </a:lnTo>
                <a:lnTo>
                  <a:pt x="430784" y="148590"/>
                </a:lnTo>
                <a:lnTo>
                  <a:pt x="430784" y="144780"/>
                </a:lnTo>
                <a:lnTo>
                  <a:pt x="420776" y="143510"/>
                </a:lnTo>
                <a:lnTo>
                  <a:pt x="417639" y="146050"/>
                </a:lnTo>
                <a:lnTo>
                  <a:pt x="414591" y="149860"/>
                </a:lnTo>
                <a:lnTo>
                  <a:pt x="406844" y="151130"/>
                </a:lnTo>
                <a:lnTo>
                  <a:pt x="406844" y="148590"/>
                </a:lnTo>
                <a:lnTo>
                  <a:pt x="407962" y="147320"/>
                </a:lnTo>
                <a:lnTo>
                  <a:pt x="409067" y="146050"/>
                </a:lnTo>
                <a:lnTo>
                  <a:pt x="411911" y="146050"/>
                </a:lnTo>
                <a:lnTo>
                  <a:pt x="416179" y="144780"/>
                </a:lnTo>
                <a:lnTo>
                  <a:pt x="416687" y="143510"/>
                </a:lnTo>
                <a:lnTo>
                  <a:pt x="414693" y="140970"/>
                </a:lnTo>
                <a:lnTo>
                  <a:pt x="412737" y="139700"/>
                </a:lnTo>
                <a:lnTo>
                  <a:pt x="413004" y="138430"/>
                </a:lnTo>
                <a:lnTo>
                  <a:pt x="420484" y="138430"/>
                </a:lnTo>
                <a:lnTo>
                  <a:pt x="426135" y="134620"/>
                </a:lnTo>
                <a:lnTo>
                  <a:pt x="428015" y="133350"/>
                </a:lnTo>
                <a:lnTo>
                  <a:pt x="426224" y="132080"/>
                </a:lnTo>
                <a:lnTo>
                  <a:pt x="425551" y="130810"/>
                </a:lnTo>
                <a:lnTo>
                  <a:pt x="420916" y="129540"/>
                </a:lnTo>
                <a:lnTo>
                  <a:pt x="405841" y="128270"/>
                </a:lnTo>
                <a:lnTo>
                  <a:pt x="408876" y="123190"/>
                </a:lnTo>
                <a:lnTo>
                  <a:pt x="410794" y="119380"/>
                </a:lnTo>
                <a:lnTo>
                  <a:pt x="411276" y="119380"/>
                </a:lnTo>
                <a:lnTo>
                  <a:pt x="415683" y="121920"/>
                </a:lnTo>
                <a:lnTo>
                  <a:pt x="420179" y="124460"/>
                </a:lnTo>
                <a:lnTo>
                  <a:pt x="420484" y="124460"/>
                </a:lnTo>
                <a:lnTo>
                  <a:pt x="421767" y="120650"/>
                </a:lnTo>
                <a:lnTo>
                  <a:pt x="422097" y="119380"/>
                </a:lnTo>
                <a:lnTo>
                  <a:pt x="422427" y="118110"/>
                </a:lnTo>
                <a:lnTo>
                  <a:pt x="423862" y="116840"/>
                </a:lnTo>
                <a:lnTo>
                  <a:pt x="425983" y="118110"/>
                </a:lnTo>
                <a:lnTo>
                  <a:pt x="426796" y="118110"/>
                </a:lnTo>
                <a:lnTo>
                  <a:pt x="426796" y="116840"/>
                </a:lnTo>
                <a:lnTo>
                  <a:pt x="426796" y="115570"/>
                </a:lnTo>
                <a:lnTo>
                  <a:pt x="428586" y="114300"/>
                </a:lnTo>
                <a:lnTo>
                  <a:pt x="433031" y="114300"/>
                </a:lnTo>
                <a:lnTo>
                  <a:pt x="434771" y="113030"/>
                </a:lnTo>
                <a:lnTo>
                  <a:pt x="434771" y="109220"/>
                </a:lnTo>
                <a:lnTo>
                  <a:pt x="430542" y="106680"/>
                </a:lnTo>
                <a:lnTo>
                  <a:pt x="420065" y="106680"/>
                </a:lnTo>
                <a:lnTo>
                  <a:pt x="419531" y="102870"/>
                </a:lnTo>
                <a:lnTo>
                  <a:pt x="423748" y="101600"/>
                </a:lnTo>
                <a:lnTo>
                  <a:pt x="425373" y="100330"/>
                </a:lnTo>
                <a:lnTo>
                  <a:pt x="426339" y="99060"/>
                </a:lnTo>
                <a:lnTo>
                  <a:pt x="425780" y="99060"/>
                </a:lnTo>
                <a:lnTo>
                  <a:pt x="425335" y="97790"/>
                </a:lnTo>
                <a:lnTo>
                  <a:pt x="427139" y="96520"/>
                </a:lnTo>
                <a:lnTo>
                  <a:pt x="429907" y="95250"/>
                </a:lnTo>
                <a:lnTo>
                  <a:pt x="436638" y="91440"/>
                </a:lnTo>
                <a:lnTo>
                  <a:pt x="434975" y="87630"/>
                </a:lnTo>
                <a:lnTo>
                  <a:pt x="419315" y="87630"/>
                </a:lnTo>
                <a:lnTo>
                  <a:pt x="422363" y="83820"/>
                </a:lnTo>
                <a:lnTo>
                  <a:pt x="424395" y="81280"/>
                </a:lnTo>
                <a:lnTo>
                  <a:pt x="428320" y="76200"/>
                </a:lnTo>
                <a:lnTo>
                  <a:pt x="428866" y="73660"/>
                </a:lnTo>
                <a:lnTo>
                  <a:pt x="426897" y="72390"/>
                </a:lnTo>
                <a:lnTo>
                  <a:pt x="425043" y="69850"/>
                </a:lnTo>
                <a:lnTo>
                  <a:pt x="423100" y="71120"/>
                </a:lnTo>
                <a:lnTo>
                  <a:pt x="411848" y="83820"/>
                </a:lnTo>
                <a:lnTo>
                  <a:pt x="411175" y="83820"/>
                </a:lnTo>
                <a:lnTo>
                  <a:pt x="409041" y="80010"/>
                </a:lnTo>
                <a:lnTo>
                  <a:pt x="407771" y="78740"/>
                </a:lnTo>
                <a:lnTo>
                  <a:pt x="405841" y="76200"/>
                </a:lnTo>
                <a:lnTo>
                  <a:pt x="404685" y="76200"/>
                </a:lnTo>
                <a:lnTo>
                  <a:pt x="404685" y="151130"/>
                </a:lnTo>
                <a:lnTo>
                  <a:pt x="404241" y="152400"/>
                </a:lnTo>
                <a:lnTo>
                  <a:pt x="401650" y="153670"/>
                </a:lnTo>
                <a:lnTo>
                  <a:pt x="396506" y="157480"/>
                </a:lnTo>
                <a:lnTo>
                  <a:pt x="394766" y="157480"/>
                </a:lnTo>
                <a:lnTo>
                  <a:pt x="394766" y="156210"/>
                </a:lnTo>
                <a:lnTo>
                  <a:pt x="394766" y="154940"/>
                </a:lnTo>
                <a:lnTo>
                  <a:pt x="394766" y="149860"/>
                </a:lnTo>
                <a:lnTo>
                  <a:pt x="396836" y="149860"/>
                </a:lnTo>
                <a:lnTo>
                  <a:pt x="397814" y="151130"/>
                </a:lnTo>
                <a:lnTo>
                  <a:pt x="400050" y="152400"/>
                </a:lnTo>
                <a:lnTo>
                  <a:pt x="400748" y="152400"/>
                </a:lnTo>
                <a:lnTo>
                  <a:pt x="400748" y="149860"/>
                </a:lnTo>
                <a:lnTo>
                  <a:pt x="401802" y="148590"/>
                </a:lnTo>
                <a:lnTo>
                  <a:pt x="403072" y="149860"/>
                </a:lnTo>
                <a:lnTo>
                  <a:pt x="404685" y="151130"/>
                </a:lnTo>
                <a:lnTo>
                  <a:pt x="404685" y="76200"/>
                </a:lnTo>
                <a:lnTo>
                  <a:pt x="402424" y="76200"/>
                </a:lnTo>
                <a:lnTo>
                  <a:pt x="401916" y="77127"/>
                </a:lnTo>
                <a:lnTo>
                  <a:pt x="401916" y="116840"/>
                </a:lnTo>
                <a:lnTo>
                  <a:pt x="401193" y="118110"/>
                </a:lnTo>
                <a:lnTo>
                  <a:pt x="393458" y="124460"/>
                </a:lnTo>
                <a:lnTo>
                  <a:pt x="392772" y="124993"/>
                </a:lnTo>
                <a:lnTo>
                  <a:pt x="392772" y="147320"/>
                </a:lnTo>
                <a:lnTo>
                  <a:pt x="392772" y="149860"/>
                </a:lnTo>
                <a:lnTo>
                  <a:pt x="391934" y="151130"/>
                </a:lnTo>
                <a:lnTo>
                  <a:pt x="387781" y="151130"/>
                </a:lnTo>
                <a:lnTo>
                  <a:pt x="386257" y="152400"/>
                </a:lnTo>
                <a:lnTo>
                  <a:pt x="384670" y="152400"/>
                </a:lnTo>
                <a:lnTo>
                  <a:pt x="381254" y="151130"/>
                </a:lnTo>
                <a:lnTo>
                  <a:pt x="378548" y="148590"/>
                </a:lnTo>
                <a:lnTo>
                  <a:pt x="373811" y="144780"/>
                </a:lnTo>
                <a:lnTo>
                  <a:pt x="381050" y="148590"/>
                </a:lnTo>
                <a:lnTo>
                  <a:pt x="385381" y="148590"/>
                </a:lnTo>
                <a:lnTo>
                  <a:pt x="387985" y="147320"/>
                </a:lnTo>
                <a:lnTo>
                  <a:pt x="392772" y="147320"/>
                </a:lnTo>
                <a:lnTo>
                  <a:pt x="392772" y="124993"/>
                </a:lnTo>
                <a:lnTo>
                  <a:pt x="388493" y="128270"/>
                </a:lnTo>
                <a:lnTo>
                  <a:pt x="382676" y="130810"/>
                </a:lnTo>
                <a:lnTo>
                  <a:pt x="380504" y="130810"/>
                </a:lnTo>
                <a:lnTo>
                  <a:pt x="378409" y="132080"/>
                </a:lnTo>
                <a:lnTo>
                  <a:pt x="376783" y="132080"/>
                </a:lnTo>
                <a:lnTo>
                  <a:pt x="376783" y="133350"/>
                </a:lnTo>
                <a:lnTo>
                  <a:pt x="375767" y="134620"/>
                </a:lnTo>
                <a:lnTo>
                  <a:pt x="373443" y="134620"/>
                </a:lnTo>
                <a:lnTo>
                  <a:pt x="372732" y="133350"/>
                </a:lnTo>
                <a:lnTo>
                  <a:pt x="373100" y="130810"/>
                </a:lnTo>
                <a:lnTo>
                  <a:pt x="373634" y="125730"/>
                </a:lnTo>
                <a:lnTo>
                  <a:pt x="374827" y="125730"/>
                </a:lnTo>
                <a:lnTo>
                  <a:pt x="387070" y="127000"/>
                </a:lnTo>
                <a:lnTo>
                  <a:pt x="388823" y="125730"/>
                </a:lnTo>
                <a:lnTo>
                  <a:pt x="388823" y="121920"/>
                </a:lnTo>
                <a:lnTo>
                  <a:pt x="390105" y="120650"/>
                </a:lnTo>
                <a:lnTo>
                  <a:pt x="393420" y="120650"/>
                </a:lnTo>
                <a:lnTo>
                  <a:pt x="394766" y="119380"/>
                </a:lnTo>
                <a:lnTo>
                  <a:pt x="394766" y="118110"/>
                </a:lnTo>
                <a:lnTo>
                  <a:pt x="394766" y="116840"/>
                </a:lnTo>
                <a:lnTo>
                  <a:pt x="395516" y="115570"/>
                </a:lnTo>
                <a:lnTo>
                  <a:pt x="398703" y="115570"/>
                </a:lnTo>
                <a:lnTo>
                  <a:pt x="401916" y="116840"/>
                </a:lnTo>
                <a:lnTo>
                  <a:pt x="401916" y="77127"/>
                </a:lnTo>
                <a:lnTo>
                  <a:pt x="396138" y="87630"/>
                </a:lnTo>
                <a:lnTo>
                  <a:pt x="394766" y="93980"/>
                </a:lnTo>
                <a:lnTo>
                  <a:pt x="391248" y="100330"/>
                </a:lnTo>
                <a:lnTo>
                  <a:pt x="384302" y="106680"/>
                </a:lnTo>
                <a:lnTo>
                  <a:pt x="377037" y="111760"/>
                </a:lnTo>
                <a:lnTo>
                  <a:pt x="372567" y="113030"/>
                </a:lnTo>
                <a:lnTo>
                  <a:pt x="371754" y="113030"/>
                </a:lnTo>
                <a:lnTo>
                  <a:pt x="371449" y="109220"/>
                </a:lnTo>
                <a:lnTo>
                  <a:pt x="371551" y="102870"/>
                </a:lnTo>
                <a:lnTo>
                  <a:pt x="371703" y="99060"/>
                </a:lnTo>
                <a:lnTo>
                  <a:pt x="371805" y="96520"/>
                </a:lnTo>
                <a:lnTo>
                  <a:pt x="371856" y="95250"/>
                </a:lnTo>
                <a:lnTo>
                  <a:pt x="371297" y="90170"/>
                </a:lnTo>
                <a:lnTo>
                  <a:pt x="369354" y="90170"/>
                </a:lnTo>
                <a:lnTo>
                  <a:pt x="368833" y="87630"/>
                </a:lnTo>
                <a:lnTo>
                  <a:pt x="369722" y="77470"/>
                </a:lnTo>
                <a:lnTo>
                  <a:pt x="370674" y="76200"/>
                </a:lnTo>
                <a:lnTo>
                  <a:pt x="380174" y="73660"/>
                </a:lnTo>
                <a:lnTo>
                  <a:pt x="380771" y="73660"/>
                </a:lnTo>
                <a:lnTo>
                  <a:pt x="379831" y="76200"/>
                </a:lnTo>
                <a:lnTo>
                  <a:pt x="377939" y="82550"/>
                </a:lnTo>
                <a:lnTo>
                  <a:pt x="382879" y="83820"/>
                </a:lnTo>
                <a:lnTo>
                  <a:pt x="386753" y="78740"/>
                </a:lnTo>
                <a:lnTo>
                  <a:pt x="388823" y="76200"/>
                </a:lnTo>
                <a:lnTo>
                  <a:pt x="390715" y="74930"/>
                </a:lnTo>
                <a:lnTo>
                  <a:pt x="391477" y="76200"/>
                </a:lnTo>
                <a:lnTo>
                  <a:pt x="392823" y="78740"/>
                </a:lnTo>
                <a:lnTo>
                  <a:pt x="400748" y="77470"/>
                </a:lnTo>
                <a:lnTo>
                  <a:pt x="400748" y="74930"/>
                </a:lnTo>
                <a:lnTo>
                  <a:pt x="400748" y="73660"/>
                </a:lnTo>
                <a:lnTo>
                  <a:pt x="400748" y="72390"/>
                </a:lnTo>
                <a:lnTo>
                  <a:pt x="397929" y="69850"/>
                </a:lnTo>
                <a:lnTo>
                  <a:pt x="390855" y="63500"/>
                </a:lnTo>
                <a:lnTo>
                  <a:pt x="384302" y="63500"/>
                </a:lnTo>
                <a:lnTo>
                  <a:pt x="378650" y="62230"/>
                </a:lnTo>
                <a:lnTo>
                  <a:pt x="382295" y="58420"/>
                </a:lnTo>
                <a:lnTo>
                  <a:pt x="388289" y="59690"/>
                </a:lnTo>
                <a:lnTo>
                  <a:pt x="398322" y="62230"/>
                </a:lnTo>
                <a:lnTo>
                  <a:pt x="407365" y="62230"/>
                </a:lnTo>
                <a:lnTo>
                  <a:pt x="408774" y="58420"/>
                </a:lnTo>
                <a:lnTo>
                  <a:pt x="407771" y="57150"/>
                </a:lnTo>
                <a:lnTo>
                  <a:pt x="404558" y="57150"/>
                </a:lnTo>
                <a:lnTo>
                  <a:pt x="402183" y="55880"/>
                </a:lnTo>
                <a:lnTo>
                  <a:pt x="400748" y="53340"/>
                </a:lnTo>
                <a:lnTo>
                  <a:pt x="399440" y="52070"/>
                </a:lnTo>
                <a:lnTo>
                  <a:pt x="397522" y="50800"/>
                </a:lnTo>
                <a:lnTo>
                  <a:pt x="396544" y="52070"/>
                </a:lnTo>
                <a:lnTo>
                  <a:pt x="394766" y="52070"/>
                </a:lnTo>
                <a:lnTo>
                  <a:pt x="394766" y="50800"/>
                </a:lnTo>
                <a:lnTo>
                  <a:pt x="397522" y="48260"/>
                </a:lnTo>
                <a:lnTo>
                  <a:pt x="400748" y="45720"/>
                </a:lnTo>
                <a:lnTo>
                  <a:pt x="406844" y="41910"/>
                </a:lnTo>
                <a:lnTo>
                  <a:pt x="408533" y="38100"/>
                </a:lnTo>
                <a:lnTo>
                  <a:pt x="401104" y="38100"/>
                </a:lnTo>
                <a:lnTo>
                  <a:pt x="387985" y="44450"/>
                </a:lnTo>
                <a:lnTo>
                  <a:pt x="386257" y="46990"/>
                </a:lnTo>
                <a:lnTo>
                  <a:pt x="385178" y="48260"/>
                </a:lnTo>
                <a:lnTo>
                  <a:pt x="384962" y="48260"/>
                </a:lnTo>
                <a:lnTo>
                  <a:pt x="385749" y="45720"/>
                </a:lnTo>
                <a:lnTo>
                  <a:pt x="386384" y="43180"/>
                </a:lnTo>
                <a:lnTo>
                  <a:pt x="386092" y="40640"/>
                </a:lnTo>
                <a:lnTo>
                  <a:pt x="385000" y="39370"/>
                </a:lnTo>
                <a:lnTo>
                  <a:pt x="382879" y="38100"/>
                </a:lnTo>
                <a:lnTo>
                  <a:pt x="374827" y="50800"/>
                </a:lnTo>
                <a:lnTo>
                  <a:pt x="374827" y="58420"/>
                </a:lnTo>
                <a:lnTo>
                  <a:pt x="373443" y="58420"/>
                </a:lnTo>
                <a:lnTo>
                  <a:pt x="372732" y="57150"/>
                </a:lnTo>
                <a:lnTo>
                  <a:pt x="370890" y="58420"/>
                </a:lnTo>
                <a:lnTo>
                  <a:pt x="369379" y="59690"/>
                </a:lnTo>
                <a:lnTo>
                  <a:pt x="367093" y="63500"/>
                </a:lnTo>
                <a:lnTo>
                  <a:pt x="366852" y="62230"/>
                </a:lnTo>
                <a:lnTo>
                  <a:pt x="382676" y="27940"/>
                </a:lnTo>
                <a:lnTo>
                  <a:pt x="386829" y="21590"/>
                </a:lnTo>
                <a:lnTo>
                  <a:pt x="386829" y="15240"/>
                </a:lnTo>
                <a:lnTo>
                  <a:pt x="376745" y="19050"/>
                </a:lnTo>
                <a:lnTo>
                  <a:pt x="374662" y="24130"/>
                </a:lnTo>
                <a:lnTo>
                  <a:pt x="371348" y="33020"/>
                </a:lnTo>
                <a:lnTo>
                  <a:pt x="367753" y="29210"/>
                </a:lnTo>
                <a:lnTo>
                  <a:pt x="368515" y="19050"/>
                </a:lnTo>
                <a:lnTo>
                  <a:pt x="368973" y="11430"/>
                </a:lnTo>
                <a:lnTo>
                  <a:pt x="368300" y="7620"/>
                </a:lnTo>
                <a:lnTo>
                  <a:pt x="364947" y="3810"/>
                </a:lnTo>
                <a:lnTo>
                  <a:pt x="364820" y="3695"/>
                </a:lnTo>
                <a:lnTo>
                  <a:pt x="364820" y="215900"/>
                </a:lnTo>
                <a:lnTo>
                  <a:pt x="364820" y="218440"/>
                </a:lnTo>
                <a:lnTo>
                  <a:pt x="360184" y="218440"/>
                </a:lnTo>
                <a:lnTo>
                  <a:pt x="360184" y="217170"/>
                </a:lnTo>
                <a:lnTo>
                  <a:pt x="362762" y="215900"/>
                </a:lnTo>
                <a:lnTo>
                  <a:pt x="364820" y="215900"/>
                </a:lnTo>
                <a:lnTo>
                  <a:pt x="364820" y="3695"/>
                </a:lnTo>
                <a:lnTo>
                  <a:pt x="360756" y="0"/>
                </a:lnTo>
                <a:lnTo>
                  <a:pt x="360578" y="5080"/>
                </a:lnTo>
                <a:lnTo>
                  <a:pt x="360426" y="7620"/>
                </a:lnTo>
                <a:lnTo>
                  <a:pt x="360184" y="15240"/>
                </a:lnTo>
                <a:lnTo>
                  <a:pt x="360057" y="22860"/>
                </a:lnTo>
                <a:lnTo>
                  <a:pt x="359778" y="35560"/>
                </a:lnTo>
                <a:lnTo>
                  <a:pt x="359410" y="35191"/>
                </a:lnTo>
                <a:lnTo>
                  <a:pt x="359410" y="116840"/>
                </a:lnTo>
                <a:lnTo>
                  <a:pt x="357962" y="118110"/>
                </a:lnTo>
                <a:lnTo>
                  <a:pt x="351497" y="110490"/>
                </a:lnTo>
                <a:lnTo>
                  <a:pt x="348792" y="109220"/>
                </a:lnTo>
                <a:lnTo>
                  <a:pt x="345071" y="109220"/>
                </a:lnTo>
                <a:lnTo>
                  <a:pt x="339623" y="101600"/>
                </a:lnTo>
                <a:lnTo>
                  <a:pt x="341045" y="100330"/>
                </a:lnTo>
                <a:lnTo>
                  <a:pt x="341401" y="99060"/>
                </a:lnTo>
                <a:lnTo>
                  <a:pt x="342341" y="99060"/>
                </a:lnTo>
                <a:lnTo>
                  <a:pt x="346113" y="100330"/>
                </a:lnTo>
                <a:lnTo>
                  <a:pt x="355371" y="106680"/>
                </a:lnTo>
                <a:lnTo>
                  <a:pt x="359410" y="116840"/>
                </a:lnTo>
                <a:lnTo>
                  <a:pt x="359410" y="35191"/>
                </a:lnTo>
                <a:lnTo>
                  <a:pt x="352374" y="27940"/>
                </a:lnTo>
                <a:lnTo>
                  <a:pt x="343890" y="19050"/>
                </a:lnTo>
                <a:lnTo>
                  <a:pt x="342773" y="19050"/>
                </a:lnTo>
                <a:lnTo>
                  <a:pt x="342849" y="27940"/>
                </a:lnTo>
                <a:lnTo>
                  <a:pt x="346290" y="33020"/>
                </a:lnTo>
                <a:lnTo>
                  <a:pt x="350520" y="38100"/>
                </a:lnTo>
                <a:lnTo>
                  <a:pt x="357149" y="45720"/>
                </a:lnTo>
                <a:lnTo>
                  <a:pt x="358152" y="48260"/>
                </a:lnTo>
                <a:lnTo>
                  <a:pt x="358800" y="64770"/>
                </a:lnTo>
                <a:lnTo>
                  <a:pt x="358800" y="83820"/>
                </a:lnTo>
                <a:lnTo>
                  <a:pt x="358800" y="91440"/>
                </a:lnTo>
                <a:lnTo>
                  <a:pt x="358419" y="95250"/>
                </a:lnTo>
                <a:lnTo>
                  <a:pt x="356908" y="95250"/>
                </a:lnTo>
                <a:lnTo>
                  <a:pt x="354266" y="88900"/>
                </a:lnTo>
                <a:lnTo>
                  <a:pt x="353606" y="85090"/>
                </a:lnTo>
                <a:lnTo>
                  <a:pt x="353390" y="83820"/>
                </a:lnTo>
                <a:lnTo>
                  <a:pt x="353021" y="81280"/>
                </a:lnTo>
                <a:lnTo>
                  <a:pt x="351358" y="78740"/>
                </a:lnTo>
                <a:lnTo>
                  <a:pt x="348094" y="74930"/>
                </a:lnTo>
                <a:lnTo>
                  <a:pt x="346798" y="72390"/>
                </a:lnTo>
                <a:lnTo>
                  <a:pt x="346798" y="71120"/>
                </a:lnTo>
                <a:lnTo>
                  <a:pt x="346798" y="69850"/>
                </a:lnTo>
                <a:lnTo>
                  <a:pt x="348094" y="69850"/>
                </a:lnTo>
                <a:lnTo>
                  <a:pt x="350304" y="72390"/>
                </a:lnTo>
                <a:lnTo>
                  <a:pt x="356908" y="78740"/>
                </a:lnTo>
                <a:lnTo>
                  <a:pt x="358800" y="83820"/>
                </a:lnTo>
                <a:lnTo>
                  <a:pt x="358800" y="64770"/>
                </a:lnTo>
                <a:lnTo>
                  <a:pt x="358228" y="68580"/>
                </a:lnTo>
                <a:lnTo>
                  <a:pt x="356831" y="67310"/>
                </a:lnTo>
                <a:lnTo>
                  <a:pt x="355663" y="67310"/>
                </a:lnTo>
                <a:lnTo>
                  <a:pt x="354812" y="64770"/>
                </a:lnTo>
                <a:lnTo>
                  <a:pt x="354812" y="62230"/>
                </a:lnTo>
                <a:lnTo>
                  <a:pt x="353885" y="60960"/>
                </a:lnTo>
                <a:lnTo>
                  <a:pt x="351675" y="60960"/>
                </a:lnTo>
                <a:lnTo>
                  <a:pt x="350761" y="57150"/>
                </a:lnTo>
                <a:lnTo>
                  <a:pt x="350761" y="50800"/>
                </a:lnTo>
                <a:lnTo>
                  <a:pt x="350761" y="44450"/>
                </a:lnTo>
                <a:lnTo>
                  <a:pt x="345706" y="38100"/>
                </a:lnTo>
                <a:lnTo>
                  <a:pt x="342607" y="43180"/>
                </a:lnTo>
                <a:lnTo>
                  <a:pt x="341553" y="44450"/>
                </a:lnTo>
                <a:lnTo>
                  <a:pt x="341210" y="46990"/>
                </a:lnTo>
                <a:lnTo>
                  <a:pt x="341630" y="48260"/>
                </a:lnTo>
                <a:lnTo>
                  <a:pt x="342747" y="50800"/>
                </a:lnTo>
                <a:lnTo>
                  <a:pt x="336969" y="49530"/>
                </a:lnTo>
                <a:lnTo>
                  <a:pt x="333108" y="45720"/>
                </a:lnTo>
                <a:lnTo>
                  <a:pt x="331609" y="44450"/>
                </a:lnTo>
                <a:lnTo>
                  <a:pt x="329349" y="43180"/>
                </a:lnTo>
                <a:lnTo>
                  <a:pt x="322414" y="43180"/>
                </a:lnTo>
                <a:lnTo>
                  <a:pt x="323291" y="48260"/>
                </a:lnTo>
                <a:lnTo>
                  <a:pt x="329920" y="55880"/>
                </a:lnTo>
                <a:lnTo>
                  <a:pt x="337769" y="64770"/>
                </a:lnTo>
                <a:lnTo>
                  <a:pt x="338137" y="66040"/>
                </a:lnTo>
                <a:lnTo>
                  <a:pt x="332930" y="68580"/>
                </a:lnTo>
                <a:lnTo>
                  <a:pt x="330466" y="68580"/>
                </a:lnTo>
                <a:lnTo>
                  <a:pt x="329463" y="69850"/>
                </a:lnTo>
                <a:lnTo>
                  <a:pt x="330225" y="72390"/>
                </a:lnTo>
                <a:lnTo>
                  <a:pt x="331381" y="77470"/>
                </a:lnTo>
                <a:lnTo>
                  <a:pt x="336689" y="77470"/>
                </a:lnTo>
                <a:lnTo>
                  <a:pt x="340372" y="73660"/>
                </a:lnTo>
                <a:lnTo>
                  <a:pt x="343039" y="71120"/>
                </a:lnTo>
                <a:lnTo>
                  <a:pt x="343954" y="85090"/>
                </a:lnTo>
                <a:lnTo>
                  <a:pt x="343611" y="85090"/>
                </a:lnTo>
                <a:lnTo>
                  <a:pt x="336778" y="81280"/>
                </a:lnTo>
                <a:lnTo>
                  <a:pt x="330085" y="77470"/>
                </a:lnTo>
                <a:lnTo>
                  <a:pt x="328764" y="77470"/>
                </a:lnTo>
                <a:lnTo>
                  <a:pt x="328764" y="85090"/>
                </a:lnTo>
                <a:lnTo>
                  <a:pt x="331685" y="88900"/>
                </a:lnTo>
                <a:lnTo>
                  <a:pt x="335292" y="91440"/>
                </a:lnTo>
                <a:lnTo>
                  <a:pt x="340131" y="95250"/>
                </a:lnTo>
                <a:lnTo>
                  <a:pt x="340664" y="96520"/>
                </a:lnTo>
                <a:lnTo>
                  <a:pt x="334759" y="95250"/>
                </a:lnTo>
                <a:lnTo>
                  <a:pt x="332892" y="95250"/>
                </a:lnTo>
                <a:lnTo>
                  <a:pt x="332117" y="97790"/>
                </a:lnTo>
                <a:lnTo>
                  <a:pt x="330365" y="101600"/>
                </a:lnTo>
                <a:lnTo>
                  <a:pt x="328980" y="101600"/>
                </a:lnTo>
                <a:lnTo>
                  <a:pt x="309130" y="88900"/>
                </a:lnTo>
                <a:lnTo>
                  <a:pt x="302755" y="85090"/>
                </a:lnTo>
                <a:lnTo>
                  <a:pt x="301586" y="86360"/>
                </a:lnTo>
                <a:lnTo>
                  <a:pt x="297383" y="87630"/>
                </a:lnTo>
                <a:lnTo>
                  <a:pt x="300062" y="95250"/>
                </a:lnTo>
                <a:lnTo>
                  <a:pt x="305879" y="99060"/>
                </a:lnTo>
                <a:lnTo>
                  <a:pt x="311772" y="101600"/>
                </a:lnTo>
                <a:lnTo>
                  <a:pt x="303491" y="102870"/>
                </a:lnTo>
                <a:lnTo>
                  <a:pt x="300609" y="104140"/>
                </a:lnTo>
                <a:lnTo>
                  <a:pt x="298907" y="109220"/>
                </a:lnTo>
                <a:lnTo>
                  <a:pt x="303898" y="111760"/>
                </a:lnTo>
                <a:lnTo>
                  <a:pt x="307936" y="109220"/>
                </a:lnTo>
                <a:lnTo>
                  <a:pt x="308800" y="109220"/>
                </a:lnTo>
                <a:lnTo>
                  <a:pt x="308800" y="111760"/>
                </a:lnTo>
                <a:lnTo>
                  <a:pt x="310311" y="113030"/>
                </a:lnTo>
                <a:lnTo>
                  <a:pt x="315010" y="113030"/>
                </a:lnTo>
                <a:lnTo>
                  <a:pt x="312978" y="114300"/>
                </a:lnTo>
                <a:lnTo>
                  <a:pt x="310883" y="114300"/>
                </a:lnTo>
                <a:lnTo>
                  <a:pt x="311226" y="115570"/>
                </a:lnTo>
                <a:lnTo>
                  <a:pt x="319405" y="121920"/>
                </a:lnTo>
                <a:lnTo>
                  <a:pt x="311061" y="123190"/>
                </a:lnTo>
                <a:lnTo>
                  <a:pt x="302437" y="125730"/>
                </a:lnTo>
                <a:lnTo>
                  <a:pt x="300482" y="128270"/>
                </a:lnTo>
                <a:lnTo>
                  <a:pt x="305676" y="132080"/>
                </a:lnTo>
                <a:lnTo>
                  <a:pt x="307543" y="134620"/>
                </a:lnTo>
                <a:lnTo>
                  <a:pt x="309626" y="134620"/>
                </a:lnTo>
                <a:lnTo>
                  <a:pt x="311899" y="133350"/>
                </a:lnTo>
                <a:lnTo>
                  <a:pt x="315645" y="130810"/>
                </a:lnTo>
                <a:lnTo>
                  <a:pt x="322770" y="132080"/>
                </a:lnTo>
                <a:lnTo>
                  <a:pt x="322770" y="135890"/>
                </a:lnTo>
                <a:lnTo>
                  <a:pt x="324586" y="137160"/>
                </a:lnTo>
                <a:lnTo>
                  <a:pt x="328980" y="137160"/>
                </a:lnTo>
                <a:lnTo>
                  <a:pt x="330796" y="135890"/>
                </a:lnTo>
                <a:lnTo>
                  <a:pt x="330796" y="133350"/>
                </a:lnTo>
                <a:lnTo>
                  <a:pt x="339801" y="133350"/>
                </a:lnTo>
                <a:lnTo>
                  <a:pt x="334860" y="137160"/>
                </a:lnTo>
                <a:lnTo>
                  <a:pt x="331012" y="139700"/>
                </a:lnTo>
                <a:lnTo>
                  <a:pt x="330530" y="140970"/>
                </a:lnTo>
                <a:lnTo>
                  <a:pt x="335648" y="144780"/>
                </a:lnTo>
                <a:lnTo>
                  <a:pt x="340804" y="143510"/>
                </a:lnTo>
                <a:lnTo>
                  <a:pt x="344335" y="138430"/>
                </a:lnTo>
                <a:lnTo>
                  <a:pt x="344576" y="139700"/>
                </a:lnTo>
                <a:lnTo>
                  <a:pt x="342874" y="147320"/>
                </a:lnTo>
                <a:lnTo>
                  <a:pt x="343306" y="148590"/>
                </a:lnTo>
                <a:lnTo>
                  <a:pt x="348919" y="148590"/>
                </a:lnTo>
                <a:lnTo>
                  <a:pt x="350786" y="147320"/>
                </a:lnTo>
                <a:lnTo>
                  <a:pt x="351002" y="144780"/>
                </a:lnTo>
                <a:lnTo>
                  <a:pt x="351383" y="144780"/>
                </a:lnTo>
                <a:lnTo>
                  <a:pt x="352158" y="146050"/>
                </a:lnTo>
                <a:lnTo>
                  <a:pt x="352920" y="148590"/>
                </a:lnTo>
                <a:lnTo>
                  <a:pt x="353974" y="148590"/>
                </a:lnTo>
                <a:lnTo>
                  <a:pt x="355879" y="144780"/>
                </a:lnTo>
                <a:lnTo>
                  <a:pt x="358419" y="139700"/>
                </a:lnTo>
                <a:lnTo>
                  <a:pt x="362280" y="148590"/>
                </a:lnTo>
                <a:lnTo>
                  <a:pt x="362762" y="151130"/>
                </a:lnTo>
                <a:lnTo>
                  <a:pt x="362000" y="152400"/>
                </a:lnTo>
                <a:lnTo>
                  <a:pt x="361200" y="152400"/>
                </a:lnTo>
                <a:lnTo>
                  <a:pt x="353999" y="153670"/>
                </a:lnTo>
                <a:lnTo>
                  <a:pt x="346062" y="154940"/>
                </a:lnTo>
                <a:lnTo>
                  <a:pt x="330796" y="154940"/>
                </a:lnTo>
                <a:lnTo>
                  <a:pt x="321945" y="148590"/>
                </a:lnTo>
                <a:lnTo>
                  <a:pt x="313182" y="143510"/>
                </a:lnTo>
                <a:lnTo>
                  <a:pt x="306806" y="142240"/>
                </a:lnTo>
                <a:lnTo>
                  <a:pt x="306806" y="147320"/>
                </a:lnTo>
                <a:lnTo>
                  <a:pt x="309219" y="149860"/>
                </a:lnTo>
                <a:lnTo>
                  <a:pt x="317779" y="154940"/>
                </a:lnTo>
                <a:lnTo>
                  <a:pt x="310794" y="153670"/>
                </a:lnTo>
                <a:lnTo>
                  <a:pt x="285597" y="139700"/>
                </a:lnTo>
                <a:lnTo>
                  <a:pt x="282689" y="138430"/>
                </a:lnTo>
                <a:lnTo>
                  <a:pt x="276504" y="138430"/>
                </a:lnTo>
                <a:lnTo>
                  <a:pt x="275412" y="142240"/>
                </a:lnTo>
                <a:lnTo>
                  <a:pt x="279844" y="147320"/>
                </a:lnTo>
                <a:lnTo>
                  <a:pt x="276771" y="148590"/>
                </a:lnTo>
                <a:lnTo>
                  <a:pt x="270713" y="148590"/>
                </a:lnTo>
                <a:lnTo>
                  <a:pt x="267208" y="158750"/>
                </a:lnTo>
                <a:lnTo>
                  <a:pt x="270471" y="160020"/>
                </a:lnTo>
                <a:lnTo>
                  <a:pt x="279641" y="160020"/>
                </a:lnTo>
                <a:lnTo>
                  <a:pt x="287743" y="158750"/>
                </a:lnTo>
                <a:lnTo>
                  <a:pt x="278726" y="163830"/>
                </a:lnTo>
                <a:lnTo>
                  <a:pt x="276733" y="166370"/>
                </a:lnTo>
                <a:lnTo>
                  <a:pt x="278117" y="172720"/>
                </a:lnTo>
                <a:lnTo>
                  <a:pt x="286727" y="171450"/>
                </a:lnTo>
                <a:lnTo>
                  <a:pt x="294855" y="162560"/>
                </a:lnTo>
                <a:lnTo>
                  <a:pt x="298272" y="161290"/>
                </a:lnTo>
                <a:lnTo>
                  <a:pt x="303047" y="161290"/>
                </a:lnTo>
                <a:lnTo>
                  <a:pt x="302679" y="162560"/>
                </a:lnTo>
                <a:lnTo>
                  <a:pt x="298450" y="163830"/>
                </a:lnTo>
                <a:lnTo>
                  <a:pt x="291680" y="167640"/>
                </a:lnTo>
                <a:lnTo>
                  <a:pt x="289560" y="170180"/>
                </a:lnTo>
                <a:lnTo>
                  <a:pt x="295529" y="172720"/>
                </a:lnTo>
                <a:lnTo>
                  <a:pt x="296468" y="173990"/>
                </a:lnTo>
                <a:lnTo>
                  <a:pt x="296011" y="175260"/>
                </a:lnTo>
                <a:lnTo>
                  <a:pt x="295389" y="177800"/>
                </a:lnTo>
                <a:lnTo>
                  <a:pt x="296278" y="179070"/>
                </a:lnTo>
                <a:lnTo>
                  <a:pt x="297865" y="179070"/>
                </a:lnTo>
                <a:lnTo>
                  <a:pt x="299491" y="180340"/>
                </a:lnTo>
                <a:lnTo>
                  <a:pt x="300736" y="180340"/>
                </a:lnTo>
                <a:lnTo>
                  <a:pt x="300736" y="177800"/>
                </a:lnTo>
                <a:lnTo>
                  <a:pt x="307238" y="173990"/>
                </a:lnTo>
                <a:lnTo>
                  <a:pt x="313385" y="173990"/>
                </a:lnTo>
                <a:lnTo>
                  <a:pt x="316268" y="171450"/>
                </a:lnTo>
                <a:lnTo>
                  <a:pt x="318617" y="170180"/>
                </a:lnTo>
                <a:lnTo>
                  <a:pt x="320890" y="167640"/>
                </a:lnTo>
                <a:lnTo>
                  <a:pt x="322770" y="166370"/>
                </a:lnTo>
                <a:lnTo>
                  <a:pt x="322770" y="170180"/>
                </a:lnTo>
                <a:lnTo>
                  <a:pt x="318439" y="173990"/>
                </a:lnTo>
                <a:lnTo>
                  <a:pt x="313182" y="176530"/>
                </a:lnTo>
                <a:lnTo>
                  <a:pt x="310794" y="177800"/>
                </a:lnTo>
                <a:lnTo>
                  <a:pt x="308800" y="180340"/>
                </a:lnTo>
                <a:lnTo>
                  <a:pt x="308800" y="184150"/>
                </a:lnTo>
                <a:lnTo>
                  <a:pt x="314896" y="185420"/>
                </a:lnTo>
                <a:lnTo>
                  <a:pt x="318731" y="181610"/>
                </a:lnTo>
                <a:lnTo>
                  <a:pt x="322351" y="179070"/>
                </a:lnTo>
                <a:lnTo>
                  <a:pt x="321373" y="182880"/>
                </a:lnTo>
                <a:lnTo>
                  <a:pt x="319887" y="187960"/>
                </a:lnTo>
                <a:lnTo>
                  <a:pt x="323964" y="187960"/>
                </a:lnTo>
                <a:lnTo>
                  <a:pt x="328041" y="181610"/>
                </a:lnTo>
                <a:lnTo>
                  <a:pt x="329730" y="179070"/>
                </a:lnTo>
                <a:lnTo>
                  <a:pt x="330568" y="177800"/>
                </a:lnTo>
                <a:lnTo>
                  <a:pt x="331787" y="176530"/>
                </a:lnTo>
                <a:lnTo>
                  <a:pt x="333108" y="179070"/>
                </a:lnTo>
                <a:lnTo>
                  <a:pt x="334492" y="181610"/>
                </a:lnTo>
                <a:lnTo>
                  <a:pt x="335051" y="181610"/>
                </a:lnTo>
                <a:lnTo>
                  <a:pt x="336486" y="179070"/>
                </a:lnTo>
                <a:lnTo>
                  <a:pt x="337400" y="177800"/>
                </a:lnTo>
                <a:lnTo>
                  <a:pt x="339890" y="176530"/>
                </a:lnTo>
                <a:lnTo>
                  <a:pt x="350012" y="177800"/>
                </a:lnTo>
                <a:lnTo>
                  <a:pt x="351790" y="176530"/>
                </a:lnTo>
                <a:lnTo>
                  <a:pt x="360667" y="170180"/>
                </a:lnTo>
                <a:lnTo>
                  <a:pt x="360845" y="166370"/>
                </a:lnTo>
                <a:lnTo>
                  <a:pt x="361111" y="161290"/>
                </a:lnTo>
                <a:lnTo>
                  <a:pt x="361175" y="160020"/>
                </a:lnTo>
                <a:lnTo>
                  <a:pt x="361302" y="160020"/>
                </a:lnTo>
                <a:lnTo>
                  <a:pt x="362585" y="165100"/>
                </a:lnTo>
                <a:lnTo>
                  <a:pt x="363791" y="168910"/>
                </a:lnTo>
                <a:lnTo>
                  <a:pt x="362826" y="171450"/>
                </a:lnTo>
                <a:lnTo>
                  <a:pt x="356806" y="176860"/>
                </a:lnTo>
                <a:lnTo>
                  <a:pt x="356806" y="220980"/>
                </a:lnTo>
                <a:lnTo>
                  <a:pt x="356806" y="222250"/>
                </a:lnTo>
                <a:lnTo>
                  <a:pt x="355892" y="223520"/>
                </a:lnTo>
                <a:lnTo>
                  <a:pt x="354812" y="223520"/>
                </a:lnTo>
                <a:lnTo>
                  <a:pt x="353707" y="224790"/>
                </a:lnTo>
                <a:lnTo>
                  <a:pt x="352806" y="223520"/>
                </a:lnTo>
                <a:lnTo>
                  <a:pt x="352806" y="222250"/>
                </a:lnTo>
                <a:lnTo>
                  <a:pt x="353707" y="220980"/>
                </a:lnTo>
                <a:lnTo>
                  <a:pt x="356806" y="220980"/>
                </a:lnTo>
                <a:lnTo>
                  <a:pt x="356806" y="176860"/>
                </a:lnTo>
                <a:lnTo>
                  <a:pt x="352920" y="180340"/>
                </a:lnTo>
                <a:lnTo>
                  <a:pt x="346798" y="183908"/>
                </a:lnTo>
                <a:lnTo>
                  <a:pt x="346798" y="224790"/>
                </a:lnTo>
                <a:lnTo>
                  <a:pt x="346798" y="226060"/>
                </a:lnTo>
                <a:lnTo>
                  <a:pt x="345846" y="227330"/>
                </a:lnTo>
                <a:lnTo>
                  <a:pt x="343687" y="228600"/>
                </a:lnTo>
                <a:lnTo>
                  <a:pt x="342773" y="228600"/>
                </a:lnTo>
                <a:lnTo>
                  <a:pt x="342773" y="226060"/>
                </a:lnTo>
                <a:lnTo>
                  <a:pt x="343687" y="224790"/>
                </a:lnTo>
                <a:lnTo>
                  <a:pt x="346798" y="224790"/>
                </a:lnTo>
                <a:lnTo>
                  <a:pt x="346798" y="183908"/>
                </a:lnTo>
                <a:lnTo>
                  <a:pt x="344195" y="185420"/>
                </a:lnTo>
                <a:lnTo>
                  <a:pt x="338785" y="188442"/>
                </a:lnTo>
                <a:lnTo>
                  <a:pt x="338785" y="226060"/>
                </a:lnTo>
                <a:lnTo>
                  <a:pt x="338785" y="229870"/>
                </a:lnTo>
                <a:lnTo>
                  <a:pt x="336283" y="231140"/>
                </a:lnTo>
                <a:lnTo>
                  <a:pt x="333311" y="232410"/>
                </a:lnTo>
                <a:lnTo>
                  <a:pt x="330263" y="233680"/>
                </a:lnTo>
                <a:lnTo>
                  <a:pt x="322668" y="234950"/>
                </a:lnTo>
                <a:lnTo>
                  <a:pt x="320700" y="235356"/>
                </a:lnTo>
                <a:lnTo>
                  <a:pt x="320700" y="354330"/>
                </a:lnTo>
                <a:lnTo>
                  <a:pt x="318350" y="356870"/>
                </a:lnTo>
                <a:lnTo>
                  <a:pt x="314236" y="359410"/>
                </a:lnTo>
                <a:lnTo>
                  <a:pt x="306959" y="363220"/>
                </a:lnTo>
                <a:lnTo>
                  <a:pt x="302755" y="363220"/>
                </a:lnTo>
                <a:lnTo>
                  <a:pt x="302755" y="360680"/>
                </a:lnTo>
                <a:lnTo>
                  <a:pt x="308267" y="358140"/>
                </a:lnTo>
                <a:lnTo>
                  <a:pt x="316534" y="354330"/>
                </a:lnTo>
                <a:lnTo>
                  <a:pt x="320700" y="354330"/>
                </a:lnTo>
                <a:lnTo>
                  <a:pt x="320700" y="235356"/>
                </a:lnTo>
                <a:lnTo>
                  <a:pt x="316433" y="236220"/>
                </a:lnTo>
                <a:lnTo>
                  <a:pt x="306501" y="237490"/>
                </a:lnTo>
                <a:lnTo>
                  <a:pt x="304838" y="236220"/>
                </a:lnTo>
                <a:lnTo>
                  <a:pt x="301688" y="231140"/>
                </a:lnTo>
                <a:lnTo>
                  <a:pt x="300736" y="228600"/>
                </a:lnTo>
                <a:lnTo>
                  <a:pt x="300736" y="224790"/>
                </a:lnTo>
                <a:lnTo>
                  <a:pt x="304457" y="224790"/>
                </a:lnTo>
                <a:lnTo>
                  <a:pt x="306222" y="226060"/>
                </a:lnTo>
                <a:lnTo>
                  <a:pt x="307505" y="227330"/>
                </a:lnTo>
                <a:lnTo>
                  <a:pt x="311632" y="232410"/>
                </a:lnTo>
                <a:lnTo>
                  <a:pt x="318249" y="233680"/>
                </a:lnTo>
                <a:lnTo>
                  <a:pt x="322072" y="228600"/>
                </a:lnTo>
                <a:lnTo>
                  <a:pt x="325285" y="224790"/>
                </a:lnTo>
                <a:lnTo>
                  <a:pt x="330060" y="224790"/>
                </a:lnTo>
                <a:lnTo>
                  <a:pt x="327685" y="228600"/>
                </a:lnTo>
                <a:lnTo>
                  <a:pt x="327012" y="229870"/>
                </a:lnTo>
                <a:lnTo>
                  <a:pt x="327875" y="231140"/>
                </a:lnTo>
                <a:lnTo>
                  <a:pt x="331165" y="231140"/>
                </a:lnTo>
                <a:lnTo>
                  <a:pt x="333108" y="229870"/>
                </a:lnTo>
                <a:lnTo>
                  <a:pt x="333756" y="228600"/>
                </a:lnTo>
                <a:lnTo>
                  <a:pt x="335368" y="226060"/>
                </a:lnTo>
                <a:lnTo>
                  <a:pt x="338785" y="226060"/>
                </a:lnTo>
                <a:lnTo>
                  <a:pt x="338785" y="188442"/>
                </a:lnTo>
                <a:lnTo>
                  <a:pt x="337362" y="189230"/>
                </a:lnTo>
                <a:lnTo>
                  <a:pt x="325018" y="195580"/>
                </a:lnTo>
                <a:lnTo>
                  <a:pt x="310108" y="187960"/>
                </a:lnTo>
                <a:lnTo>
                  <a:pt x="304622" y="185420"/>
                </a:lnTo>
                <a:lnTo>
                  <a:pt x="299707" y="185420"/>
                </a:lnTo>
                <a:lnTo>
                  <a:pt x="300202" y="189230"/>
                </a:lnTo>
                <a:lnTo>
                  <a:pt x="304253" y="193040"/>
                </a:lnTo>
                <a:lnTo>
                  <a:pt x="307403" y="196850"/>
                </a:lnTo>
                <a:lnTo>
                  <a:pt x="305752" y="195580"/>
                </a:lnTo>
                <a:lnTo>
                  <a:pt x="304101" y="194310"/>
                </a:lnTo>
                <a:lnTo>
                  <a:pt x="302437" y="193040"/>
                </a:lnTo>
                <a:lnTo>
                  <a:pt x="299186" y="193040"/>
                </a:lnTo>
                <a:lnTo>
                  <a:pt x="298246" y="194310"/>
                </a:lnTo>
                <a:lnTo>
                  <a:pt x="294982" y="193040"/>
                </a:lnTo>
                <a:lnTo>
                  <a:pt x="291909" y="191770"/>
                </a:lnTo>
                <a:lnTo>
                  <a:pt x="284581" y="187960"/>
                </a:lnTo>
                <a:lnTo>
                  <a:pt x="282206" y="187960"/>
                </a:lnTo>
                <a:lnTo>
                  <a:pt x="284480" y="195580"/>
                </a:lnTo>
                <a:lnTo>
                  <a:pt x="275386" y="195580"/>
                </a:lnTo>
                <a:lnTo>
                  <a:pt x="272275" y="194310"/>
                </a:lnTo>
                <a:lnTo>
                  <a:pt x="269189" y="191770"/>
                </a:lnTo>
                <a:lnTo>
                  <a:pt x="262737" y="195580"/>
                </a:lnTo>
                <a:lnTo>
                  <a:pt x="262737" y="201930"/>
                </a:lnTo>
                <a:lnTo>
                  <a:pt x="263740" y="203200"/>
                </a:lnTo>
                <a:lnTo>
                  <a:pt x="266928" y="201930"/>
                </a:lnTo>
                <a:lnTo>
                  <a:pt x="270992" y="200660"/>
                </a:lnTo>
                <a:lnTo>
                  <a:pt x="264020" y="208280"/>
                </a:lnTo>
                <a:lnTo>
                  <a:pt x="264629" y="209550"/>
                </a:lnTo>
                <a:lnTo>
                  <a:pt x="272211" y="208280"/>
                </a:lnTo>
                <a:lnTo>
                  <a:pt x="275678" y="208280"/>
                </a:lnTo>
                <a:lnTo>
                  <a:pt x="276466" y="209550"/>
                </a:lnTo>
                <a:lnTo>
                  <a:pt x="274294" y="214630"/>
                </a:lnTo>
                <a:lnTo>
                  <a:pt x="279133" y="214630"/>
                </a:lnTo>
                <a:lnTo>
                  <a:pt x="283298" y="213360"/>
                </a:lnTo>
                <a:lnTo>
                  <a:pt x="283946" y="214630"/>
                </a:lnTo>
                <a:lnTo>
                  <a:pt x="282143" y="220980"/>
                </a:lnTo>
                <a:lnTo>
                  <a:pt x="283362" y="220980"/>
                </a:lnTo>
                <a:lnTo>
                  <a:pt x="288366" y="218440"/>
                </a:lnTo>
                <a:lnTo>
                  <a:pt x="293268" y="215900"/>
                </a:lnTo>
                <a:lnTo>
                  <a:pt x="299529" y="224790"/>
                </a:lnTo>
                <a:lnTo>
                  <a:pt x="295440" y="228600"/>
                </a:lnTo>
                <a:lnTo>
                  <a:pt x="293192" y="231140"/>
                </a:lnTo>
                <a:lnTo>
                  <a:pt x="292531" y="229870"/>
                </a:lnTo>
                <a:lnTo>
                  <a:pt x="291680" y="228600"/>
                </a:lnTo>
                <a:lnTo>
                  <a:pt x="291363" y="227330"/>
                </a:lnTo>
                <a:lnTo>
                  <a:pt x="278231" y="227330"/>
                </a:lnTo>
                <a:lnTo>
                  <a:pt x="276987" y="227330"/>
                </a:lnTo>
                <a:lnTo>
                  <a:pt x="269621" y="227330"/>
                </a:lnTo>
                <a:lnTo>
                  <a:pt x="269532" y="228600"/>
                </a:lnTo>
                <a:lnTo>
                  <a:pt x="274535" y="232410"/>
                </a:lnTo>
                <a:lnTo>
                  <a:pt x="277126" y="233680"/>
                </a:lnTo>
                <a:lnTo>
                  <a:pt x="277914" y="236220"/>
                </a:lnTo>
                <a:lnTo>
                  <a:pt x="277304" y="240030"/>
                </a:lnTo>
                <a:lnTo>
                  <a:pt x="276098" y="246380"/>
                </a:lnTo>
                <a:lnTo>
                  <a:pt x="275729" y="246380"/>
                </a:lnTo>
                <a:lnTo>
                  <a:pt x="274256" y="245110"/>
                </a:lnTo>
                <a:lnTo>
                  <a:pt x="268376" y="240030"/>
                </a:lnTo>
                <a:lnTo>
                  <a:pt x="265137" y="237490"/>
                </a:lnTo>
                <a:lnTo>
                  <a:pt x="261175" y="234950"/>
                </a:lnTo>
                <a:lnTo>
                  <a:pt x="256184" y="234950"/>
                </a:lnTo>
                <a:lnTo>
                  <a:pt x="256044" y="236220"/>
                </a:lnTo>
                <a:lnTo>
                  <a:pt x="258686" y="240030"/>
                </a:lnTo>
                <a:lnTo>
                  <a:pt x="260718" y="245110"/>
                </a:lnTo>
                <a:lnTo>
                  <a:pt x="259422" y="245110"/>
                </a:lnTo>
                <a:lnTo>
                  <a:pt x="244284" y="241300"/>
                </a:lnTo>
                <a:lnTo>
                  <a:pt x="238963" y="241300"/>
                </a:lnTo>
                <a:lnTo>
                  <a:pt x="237388" y="245110"/>
                </a:lnTo>
                <a:lnTo>
                  <a:pt x="247154" y="250190"/>
                </a:lnTo>
                <a:lnTo>
                  <a:pt x="254622" y="250190"/>
                </a:lnTo>
                <a:lnTo>
                  <a:pt x="254749" y="251460"/>
                </a:lnTo>
                <a:lnTo>
                  <a:pt x="250799" y="256540"/>
                </a:lnTo>
                <a:lnTo>
                  <a:pt x="253187" y="257810"/>
                </a:lnTo>
                <a:lnTo>
                  <a:pt x="254787" y="259080"/>
                </a:lnTo>
                <a:lnTo>
                  <a:pt x="257937" y="259080"/>
                </a:lnTo>
                <a:lnTo>
                  <a:pt x="262089" y="257810"/>
                </a:lnTo>
                <a:lnTo>
                  <a:pt x="264706" y="259080"/>
                </a:lnTo>
                <a:lnTo>
                  <a:pt x="263956" y="262890"/>
                </a:lnTo>
                <a:lnTo>
                  <a:pt x="265925" y="264160"/>
                </a:lnTo>
                <a:lnTo>
                  <a:pt x="269265" y="264160"/>
                </a:lnTo>
                <a:lnTo>
                  <a:pt x="273481" y="262890"/>
                </a:lnTo>
                <a:lnTo>
                  <a:pt x="274777" y="264160"/>
                </a:lnTo>
                <a:lnTo>
                  <a:pt x="274904" y="271780"/>
                </a:lnTo>
                <a:lnTo>
                  <a:pt x="275043" y="271780"/>
                </a:lnTo>
                <a:lnTo>
                  <a:pt x="281952" y="262890"/>
                </a:lnTo>
                <a:lnTo>
                  <a:pt x="282752" y="262890"/>
                </a:lnTo>
                <a:lnTo>
                  <a:pt x="282752" y="267970"/>
                </a:lnTo>
                <a:lnTo>
                  <a:pt x="283629" y="267970"/>
                </a:lnTo>
                <a:lnTo>
                  <a:pt x="285864" y="266700"/>
                </a:lnTo>
                <a:lnTo>
                  <a:pt x="287655" y="269240"/>
                </a:lnTo>
                <a:lnTo>
                  <a:pt x="288671" y="271780"/>
                </a:lnTo>
                <a:lnTo>
                  <a:pt x="289750" y="274320"/>
                </a:lnTo>
                <a:lnTo>
                  <a:pt x="292023" y="276860"/>
                </a:lnTo>
                <a:lnTo>
                  <a:pt x="295363" y="278130"/>
                </a:lnTo>
                <a:lnTo>
                  <a:pt x="296760" y="280670"/>
                </a:lnTo>
                <a:lnTo>
                  <a:pt x="296760" y="283210"/>
                </a:lnTo>
                <a:lnTo>
                  <a:pt x="298208" y="284480"/>
                </a:lnTo>
                <a:lnTo>
                  <a:pt x="301815" y="284480"/>
                </a:lnTo>
                <a:lnTo>
                  <a:pt x="304431" y="285750"/>
                </a:lnTo>
                <a:lnTo>
                  <a:pt x="305854" y="288290"/>
                </a:lnTo>
                <a:lnTo>
                  <a:pt x="308254" y="292100"/>
                </a:lnTo>
                <a:lnTo>
                  <a:pt x="308660" y="292100"/>
                </a:lnTo>
                <a:lnTo>
                  <a:pt x="313093" y="288290"/>
                </a:lnTo>
                <a:lnTo>
                  <a:pt x="317779" y="283210"/>
                </a:lnTo>
                <a:lnTo>
                  <a:pt x="314236" y="288290"/>
                </a:lnTo>
                <a:lnTo>
                  <a:pt x="312064" y="290830"/>
                </a:lnTo>
                <a:lnTo>
                  <a:pt x="305409" y="293370"/>
                </a:lnTo>
                <a:lnTo>
                  <a:pt x="296964" y="295910"/>
                </a:lnTo>
                <a:lnTo>
                  <a:pt x="286004" y="297180"/>
                </a:lnTo>
                <a:lnTo>
                  <a:pt x="278523" y="298450"/>
                </a:lnTo>
                <a:lnTo>
                  <a:pt x="272986" y="297180"/>
                </a:lnTo>
                <a:lnTo>
                  <a:pt x="267868" y="294640"/>
                </a:lnTo>
                <a:lnTo>
                  <a:pt x="261213" y="290830"/>
                </a:lnTo>
                <a:lnTo>
                  <a:pt x="257937" y="290830"/>
                </a:lnTo>
                <a:lnTo>
                  <a:pt x="259791" y="297180"/>
                </a:lnTo>
                <a:lnTo>
                  <a:pt x="260769" y="299720"/>
                </a:lnTo>
                <a:lnTo>
                  <a:pt x="259994" y="300990"/>
                </a:lnTo>
                <a:lnTo>
                  <a:pt x="252082" y="300990"/>
                </a:lnTo>
                <a:lnTo>
                  <a:pt x="248602" y="299720"/>
                </a:lnTo>
                <a:lnTo>
                  <a:pt x="246176" y="297180"/>
                </a:lnTo>
                <a:lnTo>
                  <a:pt x="244208" y="297180"/>
                </a:lnTo>
                <a:lnTo>
                  <a:pt x="237909" y="302260"/>
                </a:lnTo>
                <a:lnTo>
                  <a:pt x="244182" y="306070"/>
                </a:lnTo>
                <a:lnTo>
                  <a:pt x="248881" y="308610"/>
                </a:lnTo>
                <a:lnTo>
                  <a:pt x="250355" y="311150"/>
                </a:lnTo>
                <a:lnTo>
                  <a:pt x="249516" y="313690"/>
                </a:lnTo>
                <a:lnTo>
                  <a:pt x="248805" y="316230"/>
                </a:lnTo>
                <a:lnTo>
                  <a:pt x="249351" y="317500"/>
                </a:lnTo>
                <a:lnTo>
                  <a:pt x="251117" y="316230"/>
                </a:lnTo>
                <a:lnTo>
                  <a:pt x="256857" y="316230"/>
                </a:lnTo>
                <a:lnTo>
                  <a:pt x="259054" y="317500"/>
                </a:lnTo>
                <a:lnTo>
                  <a:pt x="256133" y="325120"/>
                </a:lnTo>
                <a:lnTo>
                  <a:pt x="263334" y="327660"/>
                </a:lnTo>
                <a:lnTo>
                  <a:pt x="268922" y="323850"/>
                </a:lnTo>
                <a:lnTo>
                  <a:pt x="271894" y="321779"/>
                </a:lnTo>
                <a:lnTo>
                  <a:pt x="271322" y="322580"/>
                </a:lnTo>
                <a:lnTo>
                  <a:pt x="267970" y="327660"/>
                </a:lnTo>
                <a:lnTo>
                  <a:pt x="271195" y="331470"/>
                </a:lnTo>
                <a:lnTo>
                  <a:pt x="276466" y="330200"/>
                </a:lnTo>
                <a:lnTo>
                  <a:pt x="284035" y="327660"/>
                </a:lnTo>
                <a:lnTo>
                  <a:pt x="286029" y="331470"/>
                </a:lnTo>
                <a:lnTo>
                  <a:pt x="269087" y="337820"/>
                </a:lnTo>
                <a:lnTo>
                  <a:pt x="259588" y="337820"/>
                </a:lnTo>
                <a:lnTo>
                  <a:pt x="258330" y="336550"/>
                </a:lnTo>
                <a:lnTo>
                  <a:pt x="252006" y="330200"/>
                </a:lnTo>
                <a:lnTo>
                  <a:pt x="245960" y="330200"/>
                </a:lnTo>
                <a:lnTo>
                  <a:pt x="248412" y="336550"/>
                </a:lnTo>
                <a:lnTo>
                  <a:pt x="246951" y="336550"/>
                </a:lnTo>
                <a:lnTo>
                  <a:pt x="239636" y="335280"/>
                </a:lnTo>
                <a:lnTo>
                  <a:pt x="228854" y="334010"/>
                </a:lnTo>
                <a:lnTo>
                  <a:pt x="227533" y="337820"/>
                </a:lnTo>
                <a:lnTo>
                  <a:pt x="242239" y="342900"/>
                </a:lnTo>
                <a:lnTo>
                  <a:pt x="244005" y="344170"/>
                </a:lnTo>
                <a:lnTo>
                  <a:pt x="243319" y="346710"/>
                </a:lnTo>
                <a:lnTo>
                  <a:pt x="242239" y="350520"/>
                </a:lnTo>
                <a:lnTo>
                  <a:pt x="248577" y="353060"/>
                </a:lnTo>
                <a:lnTo>
                  <a:pt x="253428" y="350520"/>
                </a:lnTo>
                <a:lnTo>
                  <a:pt x="256133" y="349250"/>
                </a:lnTo>
                <a:lnTo>
                  <a:pt x="256781" y="349250"/>
                </a:lnTo>
                <a:lnTo>
                  <a:pt x="256781" y="358140"/>
                </a:lnTo>
                <a:lnTo>
                  <a:pt x="257568" y="358140"/>
                </a:lnTo>
                <a:lnTo>
                  <a:pt x="261073" y="356870"/>
                </a:lnTo>
                <a:lnTo>
                  <a:pt x="265137" y="356870"/>
                </a:lnTo>
                <a:lnTo>
                  <a:pt x="262902" y="361950"/>
                </a:lnTo>
                <a:lnTo>
                  <a:pt x="263486" y="363220"/>
                </a:lnTo>
                <a:lnTo>
                  <a:pt x="266687" y="361950"/>
                </a:lnTo>
                <a:lnTo>
                  <a:pt x="270789" y="361950"/>
                </a:lnTo>
                <a:lnTo>
                  <a:pt x="270789" y="367030"/>
                </a:lnTo>
                <a:lnTo>
                  <a:pt x="275018" y="364490"/>
                </a:lnTo>
                <a:lnTo>
                  <a:pt x="277710" y="361950"/>
                </a:lnTo>
                <a:lnTo>
                  <a:pt x="280390" y="359410"/>
                </a:lnTo>
                <a:lnTo>
                  <a:pt x="282511" y="356870"/>
                </a:lnTo>
                <a:lnTo>
                  <a:pt x="286727" y="351790"/>
                </a:lnTo>
                <a:lnTo>
                  <a:pt x="290563" y="350520"/>
                </a:lnTo>
                <a:lnTo>
                  <a:pt x="295262" y="353060"/>
                </a:lnTo>
                <a:lnTo>
                  <a:pt x="300736" y="355600"/>
                </a:lnTo>
                <a:lnTo>
                  <a:pt x="299389" y="358140"/>
                </a:lnTo>
                <a:lnTo>
                  <a:pt x="285902" y="355600"/>
                </a:lnTo>
                <a:lnTo>
                  <a:pt x="284886" y="359410"/>
                </a:lnTo>
                <a:lnTo>
                  <a:pt x="292722" y="370840"/>
                </a:lnTo>
                <a:lnTo>
                  <a:pt x="286842" y="370840"/>
                </a:lnTo>
                <a:lnTo>
                  <a:pt x="283629" y="372110"/>
                </a:lnTo>
                <a:lnTo>
                  <a:pt x="280390" y="375920"/>
                </a:lnTo>
                <a:lnTo>
                  <a:pt x="277647" y="377190"/>
                </a:lnTo>
                <a:lnTo>
                  <a:pt x="272516" y="377190"/>
                </a:lnTo>
                <a:lnTo>
                  <a:pt x="271830" y="378460"/>
                </a:lnTo>
                <a:lnTo>
                  <a:pt x="271195" y="379730"/>
                </a:lnTo>
                <a:lnTo>
                  <a:pt x="267131" y="381000"/>
                </a:lnTo>
                <a:lnTo>
                  <a:pt x="253936" y="381000"/>
                </a:lnTo>
                <a:lnTo>
                  <a:pt x="252526" y="382270"/>
                </a:lnTo>
                <a:lnTo>
                  <a:pt x="435406" y="382270"/>
                </a:lnTo>
                <a:lnTo>
                  <a:pt x="435902" y="382524"/>
                </a:lnTo>
                <a:lnTo>
                  <a:pt x="437413" y="383540"/>
                </a:lnTo>
                <a:lnTo>
                  <a:pt x="429628" y="383540"/>
                </a:lnTo>
                <a:lnTo>
                  <a:pt x="429628" y="448310"/>
                </a:lnTo>
                <a:lnTo>
                  <a:pt x="429450" y="449580"/>
                </a:lnTo>
                <a:lnTo>
                  <a:pt x="301739" y="449580"/>
                </a:lnTo>
                <a:lnTo>
                  <a:pt x="301739" y="492760"/>
                </a:lnTo>
                <a:lnTo>
                  <a:pt x="296024" y="496570"/>
                </a:lnTo>
                <a:lnTo>
                  <a:pt x="281851" y="501650"/>
                </a:lnTo>
                <a:lnTo>
                  <a:pt x="270522" y="504063"/>
                </a:lnTo>
                <a:lnTo>
                  <a:pt x="270522" y="601980"/>
                </a:lnTo>
                <a:lnTo>
                  <a:pt x="269646" y="603250"/>
                </a:lnTo>
                <a:lnTo>
                  <a:pt x="263537" y="604520"/>
                </a:lnTo>
                <a:lnTo>
                  <a:pt x="262763" y="604520"/>
                </a:lnTo>
                <a:lnTo>
                  <a:pt x="265137" y="601980"/>
                </a:lnTo>
                <a:lnTo>
                  <a:pt x="266598" y="600710"/>
                </a:lnTo>
                <a:lnTo>
                  <a:pt x="268655" y="600710"/>
                </a:lnTo>
                <a:lnTo>
                  <a:pt x="270522" y="601980"/>
                </a:lnTo>
                <a:lnTo>
                  <a:pt x="270522" y="504063"/>
                </a:lnTo>
                <a:lnTo>
                  <a:pt x="269214" y="504342"/>
                </a:lnTo>
                <a:lnTo>
                  <a:pt x="269214" y="538480"/>
                </a:lnTo>
                <a:lnTo>
                  <a:pt x="267703" y="542290"/>
                </a:lnTo>
                <a:lnTo>
                  <a:pt x="265798" y="547370"/>
                </a:lnTo>
                <a:lnTo>
                  <a:pt x="265645" y="547484"/>
                </a:lnTo>
                <a:lnTo>
                  <a:pt x="265277" y="546950"/>
                </a:lnTo>
                <a:lnTo>
                  <a:pt x="265277" y="547751"/>
                </a:lnTo>
                <a:lnTo>
                  <a:pt x="262585" y="549719"/>
                </a:lnTo>
                <a:lnTo>
                  <a:pt x="262496" y="549021"/>
                </a:lnTo>
                <a:lnTo>
                  <a:pt x="263220" y="547751"/>
                </a:lnTo>
                <a:lnTo>
                  <a:pt x="265277" y="547751"/>
                </a:lnTo>
                <a:lnTo>
                  <a:pt x="265277" y="546950"/>
                </a:lnTo>
                <a:lnTo>
                  <a:pt x="264083" y="545211"/>
                </a:lnTo>
                <a:lnTo>
                  <a:pt x="263296" y="543941"/>
                </a:lnTo>
                <a:lnTo>
                  <a:pt x="263182" y="543775"/>
                </a:lnTo>
                <a:lnTo>
                  <a:pt x="269189" y="538480"/>
                </a:lnTo>
                <a:lnTo>
                  <a:pt x="269214" y="504342"/>
                </a:lnTo>
                <a:lnTo>
                  <a:pt x="263956" y="505460"/>
                </a:lnTo>
                <a:lnTo>
                  <a:pt x="261797" y="505815"/>
                </a:lnTo>
                <a:lnTo>
                  <a:pt x="261797" y="604520"/>
                </a:lnTo>
                <a:lnTo>
                  <a:pt x="255752" y="608330"/>
                </a:lnTo>
                <a:lnTo>
                  <a:pt x="252158" y="609523"/>
                </a:lnTo>
                <a:lnTo>
                  <a:pt x="250761" y="608533"/>
                </a:lnTo>
                <a:lnTo>
                  <a:pt x="250761" y="605790"/>
                </a:lnTo>
                <a:lnTo>
                  <a:pt x="253238" y="604520"/>
                </a:lnTo>
                <a:lnTo>
                  <a:pt x="261797" y="604520"/>
                </a:lnTo>
                <a:lnTo>
                  <a:pt x="261797" y="505815"/>
                </a:lnTo>
                <a:lnTo>
                  <a:pt x="257213" y="506552"/>
                </a:lnTo>
                <a:lnTo>
                  <a:pt x="257213" y="532130"/>
                </a:lnTo>
                <a:lnTo>
                  <a:pt x="254685" y="535965"/>
                </a:lnTo>
                <a:lnTo>
                  <a:pt x="254685" y="552831"/>
                </a:lnTo>
                <a:lnTo>
                  <a:pt x="252603" y="553554"/>
                </a:lnTo>
                <a:lnTo>
                  <a:pt x="251142" y="552831"/>
                </a:lnTo>
                <a:lnTo>
                  <a:pt x="254685" y="552831"/>
                </a:lnTo>
                <a:lnTo>
                  <a:pt x="254685" y="535965"/>
                </a:lnTo>
                <a:lnTo>
                  <a:pt x="252984" y="538530"/>
                </a:lnTo>
                <a:lnTo>
                  <a:pt x="249923" y="539381"/>
                </a:lnTo>
                <a:lnTo>
                  <a:pt x="253098" y="535940"/>
                </a:lnTo>
                <a:lnTo>
                  <a:pt x="254469" y="534670"/>
                </a:lnTo>
                <a:lnTo>
                  <a:pt x="257213" y="532130"/>
                </a:lnTo>
                <a:lnTo>
                  <a:pt x="257213" y="506552"/>
                </a:lnTo>
                <a:lnTo>
                  <a:pt x="248119" y="508000"/>
                </a:lnTo>
                <a:lnTo>
                  <a:pt x="246735" y="508000"/>
                </a:lnTo>
                <a:lnTo>
                  <a:pt x="246735" y="539724"/>
                </a:lnTo>
                <a:lnTo>
                  <a:pt x="246735" y="540131"/>
                </a:lnTo>
                <a:lnTo>
                  <a:pt x="246570" y="540131"/>
                </a:lnTo>
                <a:lnTo>
                  <a:pt x="246735" y="539724"/>
                </a:lnTo>
                <a:lnTo>
                  <a:pt x="246735" y="508000"/>
                </a:lnTo>
                <a:lnTo>
                  <a:pt x="246545" y="508000"/>
                </a:lnTo>
                <a:lnTo>
                  <a:pt x="245999" y="507669"/>
                </a:lnTo>
                <a:lnTo>
                  <a:pt x="245999" y="535330"/>
                </a:lnTo>
                <a:lnTo>
                  <a:pt x="245173" y="535940"/>
                </a:lnTo>
                <a:lnTo>
                  <a:pt x="245173" y="603338"/>
                </a:lnTo>
                <a:lnTo>
                  <a:pt x="244208" y="602361"/>
                </a:lnTo>
                <a:lnTo>
                  <a:pt x="244817" y="602361"/>
                </a:lnTo>
                <a:lnTo>
                  <a:pt x="245173" y="603338"/>
                </a:lnTo>
                <a:lnTo>
                  <a:pt x="245173" y="535940"/>
                </a:lnTo>
                <a:lnTo>
                  <a:pt x="244652" y="536321"/>
                </a:lnTo>
                <a:lnTo>
                  <a:pt x="241198" y="537591"/>
                </a:lnTo>
                <a:lnTo>
                  <a:pt x="235546" y="537591"/>
                </a:lnTo>
                <a:lnTo>
                  <a:pt x="235432" y="613410"/>
                </a:lnTo>
                <a:lnTo>
                  <a:pt x="234657" y="613410"/>
                </a:lnTo>
                <a:lnTo>
                  <a:pt x="234492" y="612521"/>
                </a:lnTo>
                <a:lnTo>
                  <a:pt x="234797" y="612368"/>
                </a:lnTo>
                <a:lnTo>
                  <a:pt x="235432" y="613410"/>
                </a:lnTo>
                <a:lnTo>
                  <a:pt x="235432" y="537629"/>
                </a:lnTo>
                <a:lnTo>
                  <a:pt x="230949" y="538861"/>
                </a:lnTo>
                <a:lnTo>
                  <a:pt x="228257" y="538861"/>
                </a:lnTo>
                <a:lnTo>
                  <a:pt x="223215" y="540131"/>
                </a:lnTo>
                <a:lnTo>
                  <a:pt x="228739" y="536321"/>
                </a:lnTo>
                <a:lnTo>
                  <a:pt x="230009" y="535051"/>
                </a:lnTo>
                <a:lnTo>
                  <a:pt x="232537" y="532511"/>
                </a:lnTo>
                <a:lnTo>
                  <a:pt x="232943" y="532104"/>
                </a:lnTo>
                <a:lnTo>
                  <a:pt x="237540" y="530860"/>
                </a:lnTo>
                <a:lnTo>
                  <a:pt x="243535" y="528396"/>
                </a:lnTo>
                <a:lnTo>
                  <a:pt x="235927" y="534670"/>
                </a:lnTo>
                <a:lnTo>
                  <a:pt x="236778" y="535940"/>
                </a:lnTo>
                <a:lnTo>
                  <a:pt x="243281" y="534670"/>
                </a:lnTo>
                <a:lnTo>
                  <a:pt x="245224" y="534670"/>
                </a:lnTo>
                <a:lnTo>
                  <a:pt x="245999" y="535330"/>
                </a:lnTo>
                <a:lnTo>
                  <a:pt x="245999" y="507669"/>
                </a:lnTo>
                <a:lnTo>
                  <a:pt x="238518" y="503085"/>
                </a:lnTo>
                <a:lnTo>
                  <a:pt x="238518" y="508000"/>
                </a:lnTo>
                <a:lnTo>
                  <a:pt x="230784" y="508000"/>
                </a:lnTo>
                <a:lnTo>
                  <a:pt x="226822" y="506996"/>
                </a:lnTo>
                <a:lnTo>
                  <a:pt x="231749" y="505815"/>
                </a:lnTo>
                <a:lnTo>
                  <a:pt x="235280" y="506730"/>
                </a:lnTo>
                <a:lnTo>
                  <a:pt x="238518" y="508000"/>
                </a:lnTo>
                <a:lnTo>
                  <a:pt x="238518" y="503085"/>
                </a:lnTo>
                <a:lnTo>
                  <a:pt x="238264" y="502920"/>
                </a:lnTo>
                <a:lnTo>
                  <a:pt x="237528" y="502412"/>
                </a:lnTo>
                <a:lnTo>
                  <a:pt x="238023" y="500761"/>
                </a:lnTo>
                <a:lnTo>
                  <a:pt x="230517" y="499491"/>
                </a:lnTo>
                <a:lnTo>
                  <a:pt x="231419" y="499491"/>
                </a:lnTo>
                <a:lnTo>
                  <a:pt x="238556" y="495681"/>
                </a:lnTo>
                <a:lnTo>
                  <a:pt x="243903" y="491871"/>
                </a:lnTo>
                <a:lnTo>
                  <a:pt x="247154" y="489331"/>
                </a:lnTo>
                <a:lnTo>
                  <a:pt x="252920" y="484251"/>
                </a:lnTo>
                <a:lnTo>
                  <a:pt x="246138" y="483501"/>
                </a:lnTo>
                <a:lnTo>
                  <a:pt x="252869" y="478790"/>
                </a:lnTo>
                <a:lnTo>
                  <a:pt x="258711" y="474980"/>
                </a:lnTo>
                <a:lnTo>
                  <a:pt x="257454" y="480060"/>
                </a:lnTo>
                <a:lnTo>
                  <a:pt x="255943" y="487680"/>
                </a:lnTo>
                <a:lnTo>
                  <a:pt x="259588" y="488950"/>
                </a:lnTo>
                <a:lnTo>
                  <a:pt x="267703" y="482600"/>
                </a:lnTo>
                <a:lnTo>
                  <a:pt x="273050" y="478790"/>
                </a:lnTo>
                <a:lnTo>
                  <a:pt x="273177" y="478790"/>
                </a:lnTo>
                <a:lnTo>
                  <a:pt x="268617" y="486410"/>
                </a:lnTo>
                <a:lnTo>
                  <a:pt x="269760" y="488950"/>
                </a:lnTo>
                <a:lnTo>
                  <a:pt x="273913" y="487680"/>
                </a:lnTo>
                <a:lnTo>
                  <a:pt x="275564" y="486410"/>
                </a:lnTo>
                <a:lnTo>
                  <a:pt x="278117" y="487680"/>
                </a:lnTo>
                <a:lnTo>
                  <a:pt x="279768" y="488950"/>
                </a:lnTo>
                <a:lnTo>
                  <a:pt x="281813" y="490220"/>
                </a:lnTo>
                <a:lnTo>
                  <a:pt x="282752" y="490220"/>
                </a:lnTo>
                <a:lnTo>
                  <a:pt x="282752" y="487680"/>
                </a:lnTo>
                <a:lnTo>
                  <a:pt x="284111" y="486410"/>
                </a:lnTo>
                <a:lnTo>
                  <a:pt x="287464" y="486410"/>
                </a:lnTo>
                <a:lnTo>
                  <a:pt x="288810" y="487680"/>
                </a:lnTo>
                <a:lnTo>
                  <a:pt x="288810" y="491490"/>
                </a:lnTo>
                <a:lnTo>
                  <a:pt x="290537" y="492760"/>
                </a:lnTo>
                <a:lnTo>
                  <a:pt x="294284" y="491490"/>
                </a:lnTo>
                <a:lnTo>
                  <a:pt x="301739" y="492760"/>
                </a:lnTo>
                <a:lnTo>
                  <a:pt x="301739" y="449580"/>
                </a:lnTo>
                <a:lnTo>
                  <a:pt x="243128" y="449580"/>
                </a:lnTo>
                <a:lnTo>
                  <a:pt x="243128" y="483171"/>
                </a:lnTo>
                <a:lnTo>
                  <a:pt x="241528" y="482981"/>
                </a:lnTo>
                <a:lnTo>
                  <a:pt x="238175" y="481711"/>
                </a:lnTo>
                <a:lnTo>
                  <a:pt x="238175" y="480441"/>
                </a:lnTo>
                <a:lnTo>
                  <a:pt x="238175" y="479171"/>
                </a:lnTo>
                <a:lnTo>
                  <a:pt x="235851" y="479171"/>
                </a:lnTo>
                <a:lnTo>
                  <a:pt x="227939" y="480441"/>
                </a:lnTo>
                <a:lnTo>
                  <a:pt x="227469" y="480441"/>
                </a:lnTo>
                <a:lnTo>
                  <a:pt x="227977" y="479869"/>
                </a:lnTo>
                <a:lnTo>
                  <a:pt x="234378" y="478790"/>
                </a:lnTo>
                <a:lnTo>
                  <a:pt x="237718" y="473710"/>
                </a:lnTo>
                <a:lnTo>
                  <a:pt x="240385" y="474980"/>
                </a:lnTo>
                <a:lnTo>
                  <a:pt x="243128" y="483171"/>
                </a:lnTo>
                <a:lnTo>
                  <a:pt x="243128" y="449580"/>
                </a:lnTo>
                <a:lnTo>
                  <a:pt x="232371" y="449580"/>
                </a:lnTo>
                <a:lnTo>
                  <a:pt x="232371" y="468630"/>
                </a:lnTo>
                <a:lnTo>
                  <a:pt x="231927" y="469900"/>
                </a:lnTo>
                <a:lnTo>
                  <a:pt x="230301" y="472097"/>
                </a:lnTo>
                <a:lnTo>
                  <a:pt x="227850" y="471551"/>
                </a:lnTo>
                <a:lnTo>
                  <a:pt x="226847" y="472287"/>
                </a:lnTo>
                <a:lnTo>
                  <a:pt x="227431" y="471170"/>
                </a:lnTo>
                <a:lnTo>
                  <a:pt x="228092" y="469900"/>
                </a:lnTo>
                <a:lnTo>
                  <a:pt x="230073" y="468630"/>
                </a:lnTo>
                <a:lnTo>
                  <a:pt x="232371" y="468630"/>
                </a:lnTo>
                <a:lnTo>
                  <a:pt x="232371" y="449580"/>
                </a:lnTo>
                <a:lnTo>
                  <a:pt x="223189" y="449580"/>
                </a:lnTo>
                <a:lnTo>
                  <a:pt x="223189" y="532511"/>
                </a:lnTo>
                <a:lnTo>
                  <a:pt x="220662" y="532511"/>
                </a:lnTo>
                <a:lnTo>
                  <a:pt x="222783" y="530783"/>
                </a:lnTo>
                <a:lnTo>
                  <a:pt x="222783" y="532130"/>
                </a:lnTo>
                <a:lnTo>
                  <a:pt x="223189" y="532511"/>
                </a:lnTo>
                <a:lnTo>
                  <a:pt x="223189" y="449580"/>
                </a:lnTo>
                <a:lnTo>
                  <a:pt x="222796" y="449580"/>
                </a:lnTo>
                <a:lnTo>
                  <a:pt x="222796" y="475246"/>
                </a:lnTo>
                <a:lnTo>
                  <a:pt x="220916" y="476618"/>
                </a:lnTo>
                <a:lnTo>
                  <a:pt x="220916" y="527469"/>
                </a:lnTo>
                <a:lnTo>
                  <a:pt x="219557" y="528701"/>
                </a:lnTo>
                <a:lnTo>
                  <a:pt x="214896" y="531241"/>
                </a:lnTo>
                <a:lnTo>
                  <a:pt x="213639" y="531698"/>
                </a:lnTo>
                <a:lnTo>
                  <a:pt x="218541" y="528320"/>
                </a:lnTo>
                <a:lnTo>
                  <a:pt x="220916" y="527469"/>
                </a:lnTo>
                <a:lnTo>
                  <a:pt x="220916" y="476618"/>
                </a:lnTo>
                <a:lnTo>
                  <a:pt x="219151" y="477901"/>
                </a:lnTo>
                <a:lnTo>
                  <a:pt x="218744" y="477989"/>
                </a:lnTo>
                <a:lnTo>
                  <a:pt x="218744" y="523240"/>
                </a:lnTo>
                <a:lnTo>
                  <a:pt x="218516" y="523240"/>
                </a:lnTo>
                <a:lnTo>
                  <a:pt x="215595" y="525780"/>
                </a:lnTo>
                <a:lnTo>
                  <a:pt x="210693" y="529590"/>
                </a:lnTo>
                <a:lnTo>
                  <a:pt x="212864" y="531977"/>
                </a:lnTo>
                <a:lnTo>
                  <a:pt x="212839" y="749109"/>
                </a:lnTo>
                <a:lnTo>
                  <a:pt x="210693" y="751840"/>
                </a:lnTo>
                <a:lnTo>
                  <a:pt x="210693" y="753922"/>
                </a:lnTo>
                <a:lnTo>
                  <a:pt x="207010" y="750951"/>
                </a:lnTo>
                <a:lnTo>
                  <a:pt x="207276" y="747141"/>
                </a:lnTo>
                <a:lnTo>
                  <a:pt x="212839" y="749109"/>
                </a:lnTo>
                <a:lnTo>
                  <a:pt x="212839" y="531990"/>
                </a:lnTo>
                <a:lnTo>
                  <a:pt x="211404" y="532511"/>
                </a:lnTo>
                <a:lnTo>
                  <a:pt x="199186" y="535051"/>
                </a:lnTo>
                <a:lnTo>
                  <a:pt x="184226" y="532511"/>
                </a:lnTo>
                <a:lnTo>
                  <a:pt x="171564" y="528701"/>
                </a:lnTo>
                <a:lnTo>
                  <a:pt x="166230" y="522351"/>
                </a:lnTo>
                <a:lnTo>
                  <a:pt x="166230" y="521081"/>
                </a:lnTo>
                <a:lnTo>
                  <a:pt x="165112" y="518541"/>
                </a:lnTo>
                <a:lnTo>
                  <a:pt x="163766" y="516001"/>
                </a:lnTo>
                <a:lnTo>
                  <a:pt x="162204" y="514731"/>
                </a:lnTo>
                <a:lnTo>
                  <a:pt x="164782" y="514731"/>
                </a:lnTo>
                <a:lnTo>
                  <a:pt x="166268" y="516001"/>
                </a:lnTo>
                <a:lnTo>
                  <a:pt x="166903" y="517271"/>
                </a:lnTo>
                <a:lnTo>
                  <a:pt x="167690" y="518541"/>
                </a:lnTo>
                <a:lnTo>
                  <a:pt x="170510" y="519811"/>
                </a:lnTo>
                <a:lnTo>
                  <a:pt x="183197" y="519811"/>
                </a:lnTo>
                <a:lnTo>
                  <a:pt x="185712" y="521081"/>
                </a:lnTo>
                <a:lnTo>
                  <a:pt x="189433" y="522351"/>
                </a:lnTo>
                <a:lnTo>
                  <a:pt x="190207" y="522351"/>
                </a:lnTo>
                <a:lnTo>
                  <a:pt x="190207" y="514731"/>
                </a:lnTo>
                <a:lnTo>
                  <a:pt x="201942" y="521081"/>
                </a:lnTo>
                <a:lnTo>
                  <a:pt x="204241" y="522351"/>
                </a:lnTo>
                <a:lnTo>
                  <a:pt x="204939" y="520700"/>
                </a:lnTo>
                <a:lnTo>
                  <a:pt x="208127" y="520700"/>
                </a:lnTo>
                <a:lnTo>
                  <a:pt x="210667" y="521970"/>
                </a:lnTo>
                <a:lnTo>
                  <a:pt x="216598" y="521970"/>
                </a:lnTo>
                <a:lnTo>
                  <a:pt x="218744" y="523240"/>
                </a:lnTo>
                <a:lnTo>
                  <a:pt x="218744" y="477989"/>
                </a:lnTo>
                <a:lnTo>
                  <a:pt x="213118" y="479171"/>
                </a:lnTo>
                <a:lnTo>
                  <a:pt x="204330" y="479171"/>
                </a:lnTo>
                <a:lnTo>
                  <a:pt x="204330" y="514731"/>
                </a:lnTo>
                <a:lnTo>
                  <a:pt x="202971" y="515493"/>
                </a:lnTo>
                <a:lnTo>
                  <a:pt x="201561" y="514731"/>
                </a:lnTo>
                <a:lnTo>
                  <a:pt x="204330" y="514731"/>
                </a:lnTo>
                <a:lnTo>
                  <a:pt x="204330" y="479171"/>
                </a:lnTo>
                <a:lnTo>
                  <a:pt x="198310" y="479171"/>
                </a:lnTo>
                <a:lnTo>
                  <a:pt x="201777" y="477901"/>
                </a:lnTo>
                <a:lnTo>
                  <a:pt x="205663" y="475361"/>
                </a:lnTo>
                <a:lnTo>
                  <a:pt x="206019" y="474091"/>
                </a:lnTo>
                <a:lnTo>
                  <a:pt x="204711" y="468503"/>
                </a:lnTo>
                <a:lnTo>
                  <a:pt x="208572" y="467360"/>
                </a:lnTo>
                <a:lnTo>
                  <a:pt x="210693" y="468630"/>
                </a:lnTo>
                <a:lnTo>
                  <a:pt x="210693" y="471170"/>
                </a:lnTo>
                <a:lnTo>
                  <a:pt x="212369" y="472440"/>
                </a:lnTo>
                <a:lnTo>
                  <a:pt x="214795" y="471170"/>
                </a:lnTo>
                <a:lnTo>
                  <a:pt x="218782" y="471170"/>
                </a:lnTo>
                <a:lnTo>
                  <a:pt x="218782" y="476250"/>
                </a:lnTo>
                <a:lnTo>
                  <a:pt x="222796" y="475246"/>
                </a:lnTo>
                <a:lnTo>
                  <a:pt x="222796" y="449580"/>
                </a:lnTo>
                <a:lnTo>
                  <a:pt x="208546" y="449580"/>
                </a:lnTo>
                <a:lnTo>
                  <a:pt x="209715" y="448843"/>
                </a:lnTo>
                <a:lnTo>
                  <a:pt x="209270" y="448310"/>
                </a:lnTo>
                <a:lnTo>
                  <a:pt x="429628" y="448310"/>
                </a:lnTo>
                <a:lnTo>
                  <a:pt x="429628" y="383540"/>
                </a:lnTo>
                <a:lnTo>
                  <a:pt x="246951" y="383540"/>
                </a:lnTo>
                <a:lnTo>
                  <a:pt x="236982" y="383540"/>
                </a:lnTo>
                <a:lnTo>
                  <a:pt x="236397" y="387350"/>
                </a:lnTo>
                <a:lnTo>
                  <a:pt x="235927" y="389890"/>
                </a:lnTo>
                <a:lnTo>
                  <a:pt x="234327" y="392430"/>
                </a:lnTo>
                <a:lnTo>
                  <a:pt x="216344" y="392430"/>
                </a:lnTo>
                <a:lnTo>
                  <a:pt x="214795" y="393700"/>
                </a:lnTo>
                <a:lnTo>
                  <a:pt x="214795" y="396240"/>
                </a:lnTo>
                <a:lnTo>
                  <a:pt x="225793" y="402590"/>
                </a:lnTo>
                <a:lnTo>
                  <a:pt x="235280" y="402590"/>
                </a:lnTo>
                <a:lnTo>
                  <a:pt x="228244" y="410210"/>
                </a:lnTo>
                <a:lnTo>
                  <a:pt x="237274" y="410210"/>
                </a:lnTo>
                <a:lnTo>
                  <a:pt x="238353" y="411480"/>
                </a:lnTo>
                <a:lnTo>
                  <a:pt x="236423" y="416560"/>
                </a:lnTo>
                <a:lnTo>
                  <a:pt x="237299" y="416560"/>
                </a:lnTo>
                <a:lnTo>
                  <a:pt x="241985" y="415290"/>
                </a:lnTo>
                <a:lnTo>
                  <a:pt x="248234" y="414020"/>
                </a:lnTo>
                <a:lnTo>
                  <a:pt x="254990" y="414020"/>
                </a:lnTo>
                <a:lnTo>
                  <a:pt x="256400" y="415290"/>
                </a:lnTo>
                <a:lnTo>
                  <a:pt x="253403" y="422910"/>
                </a:lnTo>
                <a:lnTo>
                  <a:pt x="258572" y="422910"/>
                </a:lnTo>
                <a:lnTo>
                  <a:pt x="261581" y="417830"/>
                </a:lnTo>
                <a:lnTo>
                  <a:pt x="263690" y="414020"/>
                </a:lnTo>
                <a:lnTo>
                  <a:pt x="264388" y="412750"/>
                </a:lnTo>
                <a:lnTo>
                  <a:pt x="264604" y="412750"/>
                </a:lnTo>
                <a:lnTo>
                  <a:pt x="264706" y="419100"/>
                </a:lnTo>
                <a:lnTo>
                  <a:pt x="265468" y="420370"/>
                </a:lnTo>
                <a:lnTo>
                  <a:pt x="266242" y="420370"/>
                </a:lnTo>
                <a:lnTo>
                  <a:pt x="278498" y="422910"/>
                </a:lnTo>
                <a:lnTo>
                  <a:pt x="280466" y="421640"/>
                </a:lnTo>
                <a:lnTo>
                  <a:pt x="282956" y="416560"/>
                </a:lnTo>
                <a:lnTo>
                  <a:pt x="284454" y="412750"/>
                </a:lnTo>
                <a:lnTo>
                  <a:pt x="285457" y="410210"/>
                </a:lnTo>
                <a:lnTo>
                  <a:pt x="287223" y="415290"/>
                </a:lnTo>
                <a:lnTo>
                  <a:pt x="288937" y="420370"/>
                </a:lnTo>
                <a:lnTo>
                  <a:pt x="296684" y="410210"/>
                </a:lnTo>
                <a:lnTo>
                  <a:pt x="296760" y="420370"/>
                </a:lnTo>
                <a:lnTo>
                  <a:pt x="300304" y="420370"/>
                </a:lnTo>
                <a:lnTo>
                  <a:pt x="302602" y="411480"/>
                </a:lnTo>
                <a:lnTo>
                  <a:pt x="304012" y="408940"/>
                </a:lnTo>
                <a:lnTo>
                  <a:pt x="306108" y="408940"/>
                </a:lnTo>
                <a:lnTo>
                  <a:pt x="306349" y="410210"/>
                </a:lnTo>
                <a:lnTo>
                  <a:pt x="305612" y="411480"/>
                </a:lnTo>
                <a:lnTo>
                  <a:pt x="304622" y="412750"/>
                </a:lnTo>
                <a:lnTo>
                  <a:pt x="306158" y="412750"/>
                </a:lnTo>
                <a:lnTo>
                  <a:pt x="310769" y="411480"/>
                </a:lnTo>
                <a:lnTo>
                  <a:pt x="315556" y="410210"/>
                </a:lnTo>
                <a:lnTo>
                  <a:pt x="317042" y="411480"/>
                </a:lnTo>
                <a:lnTo>
                  <a:pt x="315188" y="416560"/>
                </a:lnTo>
                <a:lnTo>
                  <a:pt x="302641" y="422910"/>
                </a:lnTo>
                <a:lnTo>
                  <a:pt x="293573" y="422910"/>
                </a:lnTo>
                <a:lnTo>
                  <a:pt x="290779" y="424180"/>
                </a:lnTo>
                <a:lnTo>
                  <a:pt x="290271" y="425450"/>
                </a:lnTo>
                <a:lnTo>
                  <a:pt x="289560" y="426720"/>
                </a:lnTo>
                <a:lnTo>
                  <a:pt x="285724" y="427990"/>
                </a:lnTo>
                <a:lnTo>
                  <a:pt x="270789" y="427990"/>
                </a:lnTo>
                <a:lnTo>
                  <a:pt x="270789" y="433070"/>
                </a:lnTo>
                <a:lnTo>
                  <a:pt x="277685" y="436880"/>
                </a:lnTo>
                <a:lnTo>
                  <a:pt x="283222" y="436880"/>
                </a:lnTo>
                <a:lnTo>
                  <a:pt x="286435" y="435610"/>
                </a:lnTo>
                <a:lnTo>
                  <a:pt x="289293" y="436880"/>
                </a:lnTo>
                <a:lnTo>
                  <a:pt x="249758" y="444500"/>
                </a:lnTo>
                <a:lnTo>
                  <a:pt x="229184" y="444500"/>
                </a:lnTo>
                <a:lnTo>
                  <a:pt x="215214" y="445770"/>
                </a:lnTo>
                <a:lnTo>
                  <a:pt x="208089" y="446913"/>
                </a:lnTo>
                <a:lnTo>
                  <a:pt x="207048" y="445643"/>
                </a:lnTo>
                <a:lnTo>
                  <a:pt x="206336" y="444804"/>
                </a:lnTo>
                <a:lnTo>
                  <a:pt x="206336" y="449580"/>
                </a:lnTo>
                <a:lnTo>
                  <a:pt x="204736" y="449580"/>
                </a:lnTo>
                <a:lnTo>
                  <a:pt x="199707" y="449580"/>
                </a:lnTo>
                <a:lnTo>
                  <a:pt x="196735" y="449580"/>
                </a:lnTo>
                <a:lnTo>
                  <a:pt x="196570" y="448843"/>
                </a:lnTo>
                <a:lnTo>
                  <a:pt x="195821" y="445693"/>
                </a:lnTo>
                <a:lnTo>
                  <a:pt x="206336" y="449580"/>
                </a:lnTo>
                <a:lnTo>
                  <a:pt x="206336" y="444804"/>
                </a:lnTo>
                <a:lnTo>
                  <a:pt x="206197" y="444627"/>
                </a:lnTo>
                <a:lnTo>
                  <a:pt x="204101" y="442036"/>
                </a:lnTo>
                <a:lnTo>
                  <a:pt x="204343" y="441540"/>
                </a:lnTo>
                <a:lnTo>
                  <a:pt x="210693" y="441540"/>
                </a:lnTo>
                <a:lnTo>
                  <a:pt x="207225" y="437642"/>
                </a:lnTo>
                <a:lnTo>
                  <a:pt x="205460" y="435698"/>
                </a:lnTo>
                <a:lnTo>
                  <a:pt x="204698" y="433539"/>
                </a:lnTo>
                <a:lnTo>
                  <a:pt x="205752" y="432816"/>
                </a:lnTo>
                <a:lnTo>
                  <a:pt x="206806" y="432219"/>
                </a:lnTo>
                <a:lnTo>
                  <a:pt x="209257" y="433476"/>
                </a:lnTo>
                <a:lnTo>
                  <a:pt x="214198" y="438988"/>
                </a:lnTo>
                <a:lnTo>
                  <a:pt x="216166" y="439242"/>
                </a:lnTo>
                <a:lnTo>
                  <a:pt x="223888" y="437756"/>
                </a:lnTo>
                <a:lnTo>
                  <a:pt x="224320" y="437642"/>
                </a:lnTo>
                <a:lnTo>
                  <a:pt x="223710" y="436372"/>
                </a:lnTo>
                <a:lnTo>
                  <a:pt x="220167" y="432219"/>
                </a:lnTo>
                <a:lnTo>
                  <a:pt x="219811" y="431800"/>
                </a:lnTo>
                <a:lnTo>
                  <a:pt x="221449" y="429615"/>
                </a:lnTo>
                <a:lnTo>
                  <a:pt x="228142" y="429615"/>
                </a:lnTo>
                <a:lnTo>
                  <a:pt x="231863" y="427812"/>
                </a:lnTo>
                <a:lnTo>
                  <a:pt x="234848" y="425373"/>
                </a:lnTo>
                <a:lnTo>
                  <a:pt x="239153" y="421805"/>
                </a:lnTo>
                <a:lnTo>
                  <a:pt x="229908" y="421106"/>
                </a:lnTo>
                <a:lnTo>
                  <a:pt x="225018" y="421182"/>
                </a:lnTo>
                <a:lnTo>
                  <a:pt x="222364" y="421462"/>
                </a:lnTo>
                <a:lnTo>
                  <a:pt x="218160" y="421805"/>
                </a:lnTo>
                <a:lnTo>
                  <a:pt x="217792" y="421462"/>
                </a:lnTo>
                <a:lnTo>
                  <a:pt x="224472" y="413385"/>
                </a:lnTo>
                <a:lnTo>
                  <a:pt x="221449" y="413410"/>
                </a:lnTo>
                <a:lnTo>
                  <a:pt x="205320" y="424332"/>
                </a:lnTo>
                <a:lnTo>
                  <a:pt x="200253" y="425373"/>
                </a:lnTo>
                <a:lnTo>
                  <a:pt x="201637" y="423697"/>
                </a:lnTo>
                <a:lnTo>
                  <a:pt x="204533" y="420179"/>
                </a:lnTo>
                <a:lnTo>
                  <a:pt x="206298" y="417944"/>
                </a:lnTo>
                <a:lnTo>
                  <a:pt x="206197" y="417626"/>
                </a:lnTo>
                <a:lnTo>
                  <a:pt x="199605" y="420179"/>
                </a:lnTo>
                <a:lnTo>
                  <a:pt x="199097" y="417512"/>
                </a:lnTo>
                <a:lnTo>
                  <a:pt x="207657" y="408889"/>
                </a:lnTo>
                <a:lnTo>
                  <a:pt x="202209" y="409651"/>
                </a:lnTo>
                <a:lnTo>
                  <a:pt x="195897" y="414959"/>
                </a:lnTo>
                <a:lnTo>
                  <a:pt x="188264" y="420966"/>
                </a:lnTo>
                <a:lnTo>
                  <a:pt x="182524" y="423697"/>
                </a:lnTo>
                <a:lnTo>
                  <a:pt x="176466" y="423684"/>
                </a:lnTo>
                <a:lnTo>
                  <a:pt x="175958" y="423557"/>
                </a:lnTo>
                <a:lnTo>
                  <a:pt x="165328" y="454507"/>
                </a:lnTo>
                <a:lnTo>
                  <a:pt x="171030" y="457631"/>
                </a:lnTo>
                <a:lnTo>
                  <a:pt x="175196" y="457631"/>
                </a:lnTo>
                <a:lnTo>
                  <a:pt x="176314" y="455549"/>
                </a:lnTo>
                <a:lnTo>
                  <a:pt x="176364" y="453097"/>
                </a:lnTo>
                <a:lnTo>
                  <a:pt x="176580" y="448843"/>
                </a:lnTo>
                <a:lnTo>
                  <a:pt x="178003" y="453580"/>
                </a:lnTo>
                <a:lnTo>
                  <a:pt x="178701" y="456361"/>
                </a:lnTo>
                <a:lnTo>
                  <a:pt x="179793" y="458177"/>
                </a:lnTo>
                <a:lnTo>
                  <a:pt x="180301" y="457733"/>
                </a:lnTo>
                <a:lnTo>
                  <a:pt x="180733" y="457250"/>
                </a:lnTo>
                <a:lnTo>
                  <a:pt x="183070" y="457873"/>
                </a:lnTo>
                <a:lnTo>
                  <a:pt x="185369" y="459168"/>
                </a:lnTo>
                <a:lnTo>
                  <a:pt x="188747" y="460908"/>
                </a:lnTo>
                <a:lnTo>
                  <a:pt x="189966" y="460565"/>
                </a:lnTo>
                <a:lnTo>
                  <a:pt x="192405" y="457250"/>
                </a:lnTo>
                <a:lnTo>
                  <a:pt x="193662" y="455549"/>
                </a:lnTo>
                <a:lnTo>
                  <a:pt x="195719" y="454228"/>
                </a:lnTo>
                <a:lnTo>
                  <a:pt x="196659" y="454812"/>
                </a:lnTo>
                <a:lnTo>
                  <a:pt x="197573" y="455460"/>
                </a:lnTo>
                <a:lnTo>
                  <a:pt x="197612" y="455066"/>
                </a:lnTo>
                <a:lnTo>
                  <a:pt x="201307" y="457200"/>
                </a:lnTo>
                <a:lnTo>
                  <a:pt x="210693" y="457200"/>
                </a:lnTo>
                <a:lnTo>
                  <a:pt x="210693" y="459740"/>
                </a:lnTo>
                <a:lnTo>
                  <a:pt x="209740" y="461010"/>
                </a:lnTo>
                <a:lnTo>
                  <a:pt x="207454" y="461010"/>
                </a:lnTo>
                <a:lnTo>
                  <a:pt x="204508" y="462280"/>
                </a:lnTo>
                <a:lnTo>
                  <a:pt x="202145" y="464820"/>
                </a:lnTo>
                <a:lnTo>
                  <a:pt x="197751" y="468630"/>
                </a:lnTo>
                <a:lnTo>
                  <a:pt x="199872" y="468630"/>
                </a:lnTo>
                <a:lnTo>
                  <a:pt x="193802" y="472821"/>
                </a:lnTo>
                <a:lnTo>
                  <a:pt x="187667" y="474091"/>
                </a:lnTo>
                <a:lnTo>
                  <a:pt x="183984" y="474091"/>
                </a:lnTo>
                <a:lnTo>
                  <a:pt x="173202" y="472821"/>
                </a:lnTo>
                <a:lnTo>
                  <a:pt x="160667" y="469011"/>
                </a:lnTo>
                <a:lnTo>
                  <a:pt x="0" y="936371"/>
                </a:lnTo>
                <a:lnTo>
                  <a:pt x="4406" y="931291"/>
                </a:lnTo>
                <a:lnTo>
                  <a:pt x="3111" y="937641"/>
                </a:lnTo>
                <a:lnTo>
                  <a:pt x="1435" y="946531"/>
                </a:lnTo>
                <a:lnTo>
                  <a:pt x="6400" y="946531"/>
                </a:lnTo>
                <a:lnTo>
                  <a:pt x="17246" y="935101"/>
                </a:lnTo>
                <a:lnTo>
                  <a:pt x="20027" y="932561"/>
                </a:lnTo>
                <a:lnTo>
                  <a:pt x="20764" y="932561"/>
                </a:lnTo>
                <a:lnTo>
                  <a:pt x="21234" y="935101"/>
                </a:lnTo>
                <a:lnTo>
                  <a:pt x="21437" y="937641"/>
                </a:lnTo>
                <a:lnTo>
                  <a:pt x="21882" y="945261"/>
                </a:lnTo>
                <a:lnTo>
                  <a:pt x="25133" y="947801"/>
                </a:lnTo>
                <a:lnTo>
                  <a:pt x="29311" y="942721"/>
                </a:lnTo>
                <a:lnTo>
                  <a:pt x="32613" y="938911"/>
                </a:lnTo>
                <a:lnTo>
                  <a:pt x="33045" y="938911"/>
                </a:lnTo>
                <a:lnTo>
                  <a:pt x="35509" y="941451"/>
                </a:lnTo>
                <a:lnTo>
                  <a:pt x="37884" y="945261"/>
                </a:lnTo>
                <a:lnTo>
                  <a:pt x="38138" y="945261"/>
                </a:lnTo>
                <a:lnTo>
                  <a:pt x="40055" y="938911"/>
                </a:lnTo>
                <a:lnTo>
                  <a:pt x="41605" y="937641"/>
                </a:lnTo>
                <a:lnTo>
                  <a:pt x="43256" y="937641"/>
                </a:lnTo>
                <a:lnTo>
                  <a:pt x="44945" y="938911"/>
                </a:lnTo>
                <a:lnTo>
                  <a:pt x="45707" y="937641"/>
                </a:lnTo>
                <a:lnTo>
                  <a:pt x="46469" y="936371"/>
                </a:lnTo>
                <a:lnTo>
                  <a:pt x="47523" y="932561"/>
                </a:lnTo>
                <a:lnTo>
                  <a:pt x="47879" y="931291"/>
                </a:lnTo>
                <a:lnTo>
                  <a:pt x="48234" y="930021"/>
                </a:lnTo>
                <a:lnTo>
                  <a:pt x="49110" y="928751"/>
                </a:lnTo>
                <a:lnTo>
                  <a:pt x="50215" y="930021"/>
                </a:lnTo>
                <a:lnTo>
                  <a:pt x="51104" y="931291"/>
                </a:lnTo>
                <a:lnTo>
                  <a:pt x="53682" y="933831"/>
                </a:lnTo>
                <a:lnTo>
                  <a:pt x="59207" y="933831"/>
                </a:lnTo>
                <a:lnTo>
                  <a:pt x="61150" y="932561"/>
                </a:lnTo>
                <a:lnTo>
                  <a:pt x="62877" y="928751"/>
                </a:lnTo>
                <a:lnTo>
                  <a:pt x="64592" y="924941"/>
                </a:lnTo>
                <a:lnTo>
                  <a:pt x="68922" y="916051"/>
                </a:lnTo>
                <a:lnTo>
                  <a:pt x="73583" y="912241"/>
                </a:lnTo>
                <a:lnTo>
                  <a:pt x="71158" y="919861"/>
                </a:lnTo>
                <a:lnTo>
                  <a:pt x="69659" y="924941"/>
                </a:lnTo>
                <a:lnTo>
                  <a:pt x="70815" y="924941"/>
                </a:lnTo>
                <a:lnTo>
                  <a:pt x="77266" y="921131"/>
                </a:lnTo>
                <a:lnTo>
                  <a:pt x="79984" y="919861"/>
                </a:lnTo>
                <a:lnTo>
                  <a:pt x="82308" y="916051"/>
                </a:lnTo>
                <a:lnTo>
                  <a:pt x="82384" y="913511"/>
                </a:lnTo>
                <a:lnTo>
                  <a:pt x="82448" y="912241"/>
                </a:lnTo>
                <a:lnTo>
                  <a:pt x="82575" y="909701"/>
                </a:lnTo>
                <a:lnTo>
                  <a:pt x="82854" y="909701"/>
                </a:lnTo>
                <a:lnTo>
                  <a:pt x="83527" y="912241"/>
                </a:lnTo>
                <a:lnTo>
                  <a:pt x="85077" y="918591"/>
                </a:lnTo>
                <a:lnTo>
                  <a:pt x="88163" y="914781"/>
                </a:lnTo>
                <a:lnTo>
                  <a:pt x="88226" y="909701"/>
                </a:lnTo>
                <a:lnTo>
                  <a:pt x="88290" y="900811"/>
                </a:lnTo>
                <a:lnTo>
                  <a:pt x="88671" y="899541"/>
                </a:lnTo>
                <a:lnTo>
                  <a:pt x="90284" y="903351"/>
                </a:lnTo>
                <a:lnTo>
                  <a:pt x="91440" y="904621"/>
                </a:lnTo>
                <a:lnTo>
                  <a:pt x="94234" y="905891"/>
                </a:lnTo>
                <a:lnTo>
                  <a:pt x="100431" y="905891"/>
                </a:lnTo>
                <a:lnTo>
                  <a:pt x="100609" y="907161"/>
                </a:lnTo>
                <a:lnTo>
                  <a:pt x="93052" y="946531"/>
                </a:lnTo>
                <a:lnTo>
                  <a:pt x="91135" y="950341"/>
                </a:lnTo>
                <a:lnTo>
                  <a:pt x="89585" y="954151"/>
                </a:lnTo>
                <a:lnTo>
                  <a:pt x="88773" y="955421"/>
                </a:lnTo>
                <a:lnTo>
                  <a:pt x="138582" y="955421"/>
                </a:lnTo>
                <a:lnTo>
                  <a:pt x="140703" y="954151"/>
                </a:lnTo>
                <a:lnTo>
                  <a:pt x="139725" y="951611"/>
                </a:lnTo>
                <a:lnTo>
                  <a:pt x="137452" y="945261"/>
                </a:lnTo>
                <a:lnTo>
                  <a:pt x="135229" y="937641"/>
                </a:lnTo>
                <a:lnTo>
                  <a:pt x="134010" y="930021"/>
                </a:lnTo>
                <a:lnTo>
                  <a:pt x="133959" y="922401"/>
                </a:lnTo>
                <a:lnTo>
                  <a:pt x="135293" y="918591"/>
                </a:lnTo>
                <a:lnTo>
                  <a:pt x="136410" y="918591"/>
                </a:lnTo>
                <a:lnTo>
                  <a:pt x="138874" y="921131"/>
                </a:lnTo>
                <a:lnTo>
                  <a:pt x="140804" y="923671"/>
                </a:lnTo>
                <a:lnTo>
                  <a:pt x="144487" y="930021"/>
                </a:lnTo>
                <a:lnTo>
                  <a:pt x="148958" y="932561"/>
                </a:lnTo>
                <a:lnTo>
                  <a:pt x="146900" y="927481"/>
                </a:lnTo>
                <a:lnTo>
                  <a:pt x="144526" y="921131"/>
                </a:lnTo>
                <a:lnTo>
                  <a:pt x="148247" y="924941"/>
                </a:lnTo>
                <a:lnTo>
                  <a:pt x="153085" y="936371"/>
                </a:lnTo>
                <a:lnTo>
                  <a:pt x="154863" y="937641"/>
                </a:lnTo>
                <a:lnTo>
                  <a:pt x="164465" y="937641"/>
                </a:lnTo>
                <a:lnTo>
                  <a:pt x="166027" y="938911"/>
                </a:lnTo>
                <a:lnTo>
                  <a:pt x="168021" y="940181"/>
                </a:lnTo>
                <a:lnTo>
                  <a:pt x="169113" y="940181"/>
                </a:lnTo>
                <a:lnTo>
                  <a:pt x="170192" y="937641"/>
                </a:lnTo>
                <a:lnTo>
                  <a:pt x="171780" y="937641"/>
                </a:lnTo>
                <a:lnTo>
                  <a:pt x="179489" y="945261"/>
                </a:lnTo>
                <a:lnTo>
                  <a:pt x="182029" y="945261"/>
                </a:lnTo>
                <a:lnTo>
                  <a:pt x="180873" y="940181"/>
                </a:lnTo>
                <a:lnTo>
                  <a:pt x="180263" y="937641"/>
                </a:lnTo>
                <a:lnTo>
                  <a:pt x="180530" y="936371"/>
                </a:lnTo>
                <a:lnTo>
                  <a:pt x="181546" y="937641"/>
                </a:lnTo>
                <a:lnTo>
                  <a:pt x="183819" y="940181"/>
                </a:lnTo>
                <a:lnTo>
                  <a:pt x="190207" y="942721"/>
                </a:lnTo>
                <a:lnTo>
                  <a:pt x="190207" y="938911"/>
                </a:lnTo>
                <a:lnTo>
                  <a:pt x="201193" y="938911"/>
                </a:lnTo>
                <a:lnTo>
                  <a:pt x="207010" y="941451"/>
                </a:lnTo>
                <a:lnTo>
                  <a:pt x="210096" y="942721"/>
                </a:lnTo>
                <a:lnTo>
                  <a:pt x="210693" y="942721"/>
                </a:lnTo>
                <a:lnTo>
                  <a:pt x="209664" y="940181"/>
                </a:lnTo>
                <a:lnTo>
                  <a:pt x="209321" y="938911"/>
                </a:lnTo>
                <a:lnTo>
                  <a:pt x="208978" y="937641"/>
                </a:lnTo>
                <a:lnTo>
                  <a:pt x="209499" y="936371"/>
                </a:lnTo>
                <a:lnTo>
                  <a:pt x="212559" y="935101"/>
                </a:lnTo>
                <a:lnTo>
                  <a:pt x="212610" y="933831"/>
                </a:lnTo>
                <a:lnTo>
                  <a:pt x="210743" y="932561"/>
                </a:lnTo>
                <a:lnTo>
                  <a:pt x="206197" y="927481"/>
                </a:lnTo>
                <a:lnTo>
                  <a:pt x="208064" y="926211"/>
                </a:lnTo>
                <a:lnTo>
                  <a:pt x="215544" y="930021"/>
                </a:lnTo>
                <a:lnTo>
                  <a:pt x="223774" y="935101"/>
                </a:lnTo>
                <a:lnTo>
                  <a:pt x="226085" y="933831"/>
                </a:lnTo>
                <a:lnTo>
                  <a:pt x="222046" y="928751"/>
                </a:lnTo>
                <a:lnTo>
                  <a:pt x="220040" y="926249"/>
                </a:lnTo>
                <a:lnTo>
                  <a:pt x="222021" y="927481"/>
                </a:lnTo>
                <a:lnTo>
                  <a:pt x="223481" y="928751"/>
                </a:lnTo>
                <a:lnTo>
                  <a:pt x="225920" y="930021"/>
                </a:lnTo>
                <a:lnTo>
                  <a:pt x="227406" y="928751"/>
                </a:lnTo>
                <a:lnTo>
                  <a:pt x="230238" y="928751"/>
                </a:lnTo>
                <a:lnTo>
                  <a:pt x="230238" y="931291"/>
                </a:lnTo>
                <a:lnTo>
                  <a:pt x="231419" y="933831"/>
                </a:lnTo>
                <a:lnTo>
                  <a:pt x="232968" y="935101"/>
                </a:lnTo>
                <a:lnTo>
                  <a:pt x="235343" y="938911"/>
                </a:lnTo>
                <a:lnTo>
                  <a:pt x="236270" y="938911"/>
                </a:lnTo>
                <a:lnTo>
                  <a:pt x="239102" y="936371"/>
                </a:lnTo>
                <a:lnTo>
                  <a:pt x="241985" y="933831"/>
                </a:lnTo>
                <a:lnTo>
                  <a:pt x="242785" y="933831"/>
                </a:lnTo>
                <a:lnTo>
                  <a:pt x="245630" y="938911"/>
                </a:lnTo>
                <a:lnTo>
                  <a:pt x="248805" y="942721"/>
                </a:lnTo>
                <a:lnTo>
                  <a:pt x="250698" y="937641"/>
                </a:lnTo>
                <a:lnTo>
                  <a:pt x="252323" y="933831"/>
                </a:lnTo>
                <a:lnTo>
                  <a:pt x="252653" y="933831"/>
                </a:lnTo>
                <a:lnTo>
                  <a:pt x="255066" y="936371"/>
                </a:lnTo>
                <a:lnTo>
                  <a:pt x="258241" y="941451"/>
                </a:lnTo>
                <a:lnTo>
                  <a:pt x="259549" y="941451"/>
                </a:lnTo>
                <a:lnTo>
                  <a:pt x="263512" y="937641"/>
                </a:lnTo>
                <a:lnTo>
                  <a:pt x="265950" y="935101"/>
                </a:lnTo>
                <a:lnTo>
                  <a:pt x="266115" y="933831"/>
                </a:lnTo>
                <a:lnTo>
                  <a:pt x="262839" y="930021"/>
                </a:lnTo>
                <a:lnTo>
                  <a:pt x="262331" y="928751"/>
                </a:lnTo>
                <a:lnTo>
                  <a:pt x="263715" y="928751"/>
                </a:lnTo>
                <a:lnTo>
                  <a:pt x="263309" y="926211"/>
                </a:lnTo>
                <a:lnTo>
                  <a:pt x="262064" y="923671"/>
                </a:lnTo>
                <a:lnTo>
                  <a:pt x="260756" y="921131"/>
                </a:lnTo>
                <a:lnTo>
                  <a:pt x="260096" y="919861"/>
                </a:lnTo>
                <a:lnTo>
                  <a:pt x="260807" y="919861"/>
                </a:lnTo>
                <a:lnTo>
                  <a:pt x="266484" y="924941"/>
                </a:lnTo>
                <a:lnTo>
                  <a:pt x="278892" y="936371"/>
                </a:lnTo>
                <a:lnTo>
                  <a:pt x="279742" y="937641"/>
                </a:lnTo>
                <a:lnTo>
                  <a:pt x="283324" y="933831"/>
                </a:lnTo>
                <a:lnTo>
                  <a:pt x="285076" y="931291"/>
                </a:lnTo>
                <a:lnTo>
                  <a:pt x="285775" y="928751"/>
                </a:lnTo>
                <a:lnTo>
                  <a:pt x="284200" y="926211"/>
                </a:lnTo>
                <a:lnTo>
                  <a:pt x="285191" y="926211"/>
                </a:lnTo>
                <a:lnTo>
                  <a:pt x="287350" y="928751"/>
                </a:lnTo>
                <a:lnTo>
                  <a:pt x="295033" y="933831"/>
                </a:lnTo>
                <a:lnTo>
                  <a:pt x="301066" y="935101"/>
                </a:lnTo>
                <a:lnTo>
                  <a:pt x="303771" y="935101"/>
                </a:lnTo>
                <a:lnTo>
                  <a:pt x="301434" y="930021"/>
                </a:lnTo>
                <a:lnTo>
                  <a:pt x="298132" y="927481"/>
                </a:lnTo>
                <a:lnTo>
                  <a:pt x="298310" y="926211"/>
                </a:lnTo>
                <a:lnTo>
                  <a:pt x="303453" y="924941"/>
                </a:lnTo>
                <a:lnTo>
                  <a:pt x="308927" y="923671"/>
                </a:lnTo>
                <a:lnTo>
                  <a:pt x="303047" y="919861"/>
                </a:lnTo>
                <a:lnTo>
                  <a:pt x="301840" y="918591"/>
                </a:lnTo>
                <a:lnTo>
                  <a:pt x="299402" y="916051"/>
                </a:lnTo>
                <a:lnTo>
                  <a:pt x="299732" y="914781"/>
                </a:lnTo>
                <a:lnTo>
                  <a:pt x="303580" y="916051"/>
                </a:lnTo>
                <a:lnTo>
                  <a:pt x="310464" y="919861"/>
                </a:lnTo>
                <a:lnTo>
                  <a:pt x="315277" y="922401"/>
                </a:lnTo>
                <a:lnTo>
                  <a:pt x="320344" y="923671"/>
                </a:lnTo>
                <a:lnTo>
                  <a:pt x="321767" y="923671"/>
                </a:lnTo>
                <a:lnTo>
                  <a:pt x="325755" y="924941"/>
                </a:lnTo>
                <a:lnTo>
                  <a:pt x="324637" y="921131"/>
                </a:lnTo>
                <a:lnTo>
                  <a:pt x="319709" y="918591"/>
                </a:lnTo>
                <a:lnTo>
                  <a:pt x="315683" y="917321"/>
                </a:lnTo>
                <a:lnTo>
                  <a:pt x="316026" y="916051"/>
                </a:lnTo>
                <a:lnTo>
                  <a:pt x="327799" y="916051"/>
                </a:lnTo>
                <a:lnTo>
                  <a:pt x="333248" y="914781"/>
                </a:lnTo>
                <a:lnTo>
                  <a:pt x="335292" y="913511"/>
                </a:lnTo>
                <a:lnTo>
                  <a:pt x="338963" y="910971"/>
                </a:lnTo>
                <a:lnTo>
                  <a:pt x="333248" y="910971"/>
                </a:lnTo>
                <a:lnTo>
                  <a:pt x="323443" y="909701"/>
                </a:lnTo>
                <a:lnTo>
                  <a:pt x="296418" y="904621"/>
                </a:lnTo>
                <a:lnTo>
                  <a:pt x="287858" y="902081"/>
                </a:lnTo>
                <a:lnTo>
                  <a:pt x="280085" y="899541"/>
                </a:lnTo>
                <a:lnTo>
                  <a:pt x="278599" y="894461"/>
                </a:lnTo>
                <a:lnTo>
                  <a:pt x="286296" y="897001"/>
                </a:lnTo>
                <a:lnTo>
                  <a:pt x="293039" y="899541"/>
                </a:lnTo>
                <a:lnTo>
                  <a:pt x="296418" y="897001"/>
                </a:lnTo>
                <a:lnTo>
                  <a:pt x="293154" y="894461"/>
                </a:lnTo>
                <a:lnTo>
                  <a:pt x="291515" y="893191"/>
                </a:lnTo>
                <a:lnTo>
                  <a:pt x="288531" y="891921"/>
                </a:lnTo>
                <a:lnTo>
                  <a:pt x="297180" y="891921"/>
                </a:lnTo>
                <a:lnTo>
                  <a:pt x="306959" y="893191"/>
                </a:lnTo>
                <a:lnTo>
                  <a:pt x="307987" y="891921"/>
                </a:lnTo>
                <a:lnTo>
                  <a:pt x="309016" y="890651"/>
                </a:lnTo>
                <a:lnTo>
                  <a:pt x="301752" y="886841"/>
                </a:lnTo>
                <a:lnTo>
                  <a:pt x="297840" y="884301"/>
                </a:lnTo>
                <a:lnTo>
                  <a:pt x="313956" y="884301"/>
                </a:lnTo>
                <a:lnTo>
                  <a:pt x="317385" y="883031"/>
                </a:lnTo>
                <a:lnTo>
                  <a:pt x="316814" y="881761"/>
                </a:lnTo>
                <a:lnTo>
                  <a:pt x="311797" y="879221"/>
                </a:lnTo>
                <a:lnTo>
                  <a:pt x="305206" y="877951"/>
                </a:lnTo>
                <a:lnTo>
                  <a:pt x="311772" y="876681"/>
                </a:lnTo>
                <a:lnTo>
                  <a:pt x="319366" y="875411"/>
                </a:lnTo>
                <a:lnTo>
                  <a:pt x="320014" y="874141"/>
                </a:lnTo>
                <a:lnTo>
                  <a:pt x="313766" y="870331"/>
                </a:lnTo>
                <a:lnTo>
                  <a:pt x="310095" y="869061"/>
                </a:lnTo>
                <a:lnTo>
                  <a:pt x="322287" y="869061"/>
                </a:lnTo>
                <a:lnTo>
                  <a:pt x="334187" y="870331"/>
                </a:lnTo>
                <a:lnTo>
                  <a:pt x="334860" y="870331"/>
                </a:lnTo>
                <a:lnTo>
                  <a:pt x="333070" y="869061"/>
                </a:lnTo>
                <a:lnTo>
                  <a:pt x="331279" y="867791"/>
                </a:lnTo>
                <a:lnTo>
                  <a:pt x="329222" y="865251"/>
                </a:lnTo>
                <a:lnTo>
                  <a:pt x="325894" y="863981"/>
                </a:lnTo>
                <a:lnTo>
                  <a:pt x="319811" y="863981"/>
                </a:lnTo>
                <a:lnTo>
                  <a:pt x="319125" y="862711"/>
                </a:lnTo>
                <a:lnTo>
                  <a:pt x="318300" y="860171"/>
                </a:lnTo>
                <a:lnTo>
                  <a:pt x="322516" y="860171"/>
                </a:lnTo>
                <a:lnTo>
                  <a:pt x="330847" y="861441"/>
                </a:lnTo>
                <a:lnTo>
                  <a:pt x="336245" y="860171"/>
                </a:lnTo>
                <a:lnTo>
                  <a:pt x="336245" y="857631"/>
                </a:lnTo>
                <a:lnTo>
                  <a:pt x="329920" y="856361"/>
                </a:lnTo>
                <a:lnTo>
                  <a:pt x="322211" y="855091"/>
                </a:lnTo>
                <a:lnTo>
                  <a:pt x="314426" y="855091"/>
                </a:lnTo>
                <a:lnTo>
                  <a:pt x="308584" y="853821"/>
                </a:lnTo>
                <a:lnTo>
                  <a:pt x="309092" y="852551"/>
                </a:lnTo>
                <a:lnTo>
                  <a:pt x="309664" y="851281"/>
                </a:lnTo>
                <a:lnTo>
                  <a:pt x="315480" y="850011"/>
                </a:lnTo>
                <a:lnTo>
                  <a:pt x="334187" y="844931"/>
                </a:lnTo>
                <a:lnTo>
                  <a:pt x="341960" y="841121"/>
                </a:lnTo>
                <a:lnTo>
                  <a:pt x="339521" y="838581"/>
                </a:lnTo>
                <a:lnTo>
                  <a:pt x="336804" y="838581"/>
                </a:lnTo>
                <a:lnTo>
                  <a:pt x="330974" y="839851"/>
                </a:lnTo>
                <a:lnTo>
                  <a:pt x="322580" y="841121"/>
                </a:lnTo>
                <a:lnTo>
                  <a:pt x="312191" y="843661"/>
                </a:lnTo>
                <a:lnTo>
                  <a:pt x="307644" y="844931"/>
                </a:lnTo>
                <a:lnTo>
                  <a:pt x="307746" y="843661"/>
                </a:lnTo>
                <a:lnTo>
                  <a:pt x="314058" y="838581"/>
                </a:lnTo>
                <a:lnTo>
                  <a:pt x="318846" y="833501"/>
                </a:lnTo>
                <a:lnTo>
                  <a:pt x="318287" y="832231"/>
                </a:lnTo>
                <a:lnTo>
                  <a:pt x="313016" y="832231"/>
                </a:lnTo>
                <a:lnTo>
                  <a:pt x="303682" y="837311"/>
                </a:lnTo>
                <a:lnTo>
                  <a:pt x="293458" y="842391"/>
                </a:lnTo>
                <a:lnTo>
                  <a:pt x="284276" y="843661"/>
                </a:lnTo>
                <a:lnTo>
                  <a:pt x="274802" y="843661"/>
                </a:lnTo>
                <a:lnTo>
                  <a:pt x="263690" y="839851"/>
                </a:lnTo>
                <a:lnTo>
                  <a:pt x="248031" y="834771"/>
                </a:lnTo>
                <a:lnTo>
                  <a:pt x="231749" y="827151"/>
                </a:lnTo>
                <a:lnTo>
                  <a:pt x="218579" y="819531"/>
                </a:lnTo>
                <a:lnTo>
                  <a:pt x="212217" y="814451"/>
                </a:lnTo>
                <a:lnTo>
                  <a:pt x="209423" y="809371"/>
                </a:lnTo>
                <a:lnTo>
                  <a:pt x="210997" y="809371"/>
                </a:lnTo>
                <a:lnTo>
                  <a:pt x="216115" y="814451"/>
                </a:lnTo>
                <a:lnTo>
                  <a:pt x="218300" y="816991"/>
                </a:lnTo>
                <a:lnTo>
                  <a:pt x="220243" y="818261"/>
                </a:lnTo>
                <a:lnTo>
                  <a:pt x="220243" y="816991"/>
                </a:lnTo>
                <a:lnTo>
                  <a:pt x="221615" y="816991"/>
                </a:lnTo>
                <a:lnTo>
                  <a:pt x="223215" y="818261"/>
                </a:lnTo>
                <a:lnTo>
                  <a:pt x="225717" y="820801"/>
                </a:lnTo>
                <a:lnTo>
                  <a:pt x="226225" y="820801"/>
                </a:lnTo>
                <a:lnTo>
                  <a:pt x="226225" y="816991"/>
                </a:lnTo>
                <a:lnTo>
                  <a:pt x="226225" y="814451"/>
                </a:lnTo>
                <a:lnTo>
                  <a:pt x="227253" y="814451"/>
                </a:lnTo>
                <a:lnTo>
                  <a:pt x="238721" y="825881"/>
                </a:lnTo>
                <a:lnTo>
                  <a:pt x="236804" y="814451"/>
                </a:lnTo>
                <a:lnTo>
                  <a:pt x="236372" y="811911"/>
                </a:lnTo>
                <a:lnTo>
                  <a:pt x="241769" y="814451"/>
                </a:lnTo>
                <a:lnTo>
                  <a:pt x="244779" y="815721"/>
                </a:lnTo>
                <a:lnTo>
                  <a:pt x="248577" y="818261"/>
                </a:lnTo>
                <a:lnTo>
                  <a:pt x="257962" y="825881"/>
                </a:lnTo>
                <a:lnTo>
                  <a:pt x="258876" y="824611"/>
                </a:lnTo>
                <a:lnTo>
                  <a:pt x="256400" y="813181"/>
                </a:lnTo>
                <a:lnTo>
                  <a:pt x="256616" y="811911"/>
                </a:lnTo>
                <a:lnTo>
                  <a:pt x="262064" y="816991"/>
                </a:lnTo>
                <a:lnTo>
                  <a:pt x="270205" y="816991"/>
                </a:lnTo>
                <a:lnTo>
                  <a:pt x="270205" y="811911"/>
                </a:lnTo>
                <a:lnTo>
                  <a:pt x="270205" y="809371"/>
                </a:lnTo>
                <a:lnTo>
                  <a:pt x="273481" y="809371"/>
                </a:lnTo>
                <a:lnTo>
                  <a:pt x="275653" y="813181"/>
                </a:lnTo>
                <a:lnTo>
                  <a:pt x="276466" y="814451"/>
                </a:lnTo>
                <a:lnTo>
                  <a:pt x="279717" y="816991"/>
                </a:lnTo>
                <a:lnTo>
                  <a:pt x="282752" y="819531"/>
                </a:lnTo>
                <a:lnTo>
                  <a:pt x="287324" y="822071"/>
                </a:lnTo>
                <a:lnTo>
                  <a:pt x="288226" y="822071"/>
                </a:lnTo>
                <a:lnTo>
                  <a:pt x="288226" y="818261"/>
                </a:lnTo>
                <a:lnTo>
                  <a:pt x="286473" y="815721"/>
                </a:lnTo>
                <a:lnTo>
                  <a:pt x="284238" y="813181"/>
                </a:lnTo>
                <a:lnTo>
                  <a:pt x="282054" y="811911"/>
                </a:lnTo>
                <a:lnTo>
                  <a:pt x="280276" y="809371"/>
                </a:lnTo>
                <a:lnTo>
                  <a:pt x="280276" y="806831"/>
                </a:lnTo>
                <a:lnTo>
                  <a:pt x="281432" y="806831"/>
                </a:lnTo>
                <a:lnTo>
                  <a:pt x="282079" y="808101"/>
                </a:lnTo>
                <a:lnTo>
                  <a:pt x="284073" y="806831"/>
                </a:lnTo>
                <a:lnTo>
                  <a:pt x="287959" y="803021"/>
                </a:lnTo>
                <a:lnTo>
                  <a:pt x="291249" y="801751"/>
                </a:lnTo>
                <a:lnTo>
                  <a:pt x="296418" y="803021"/>
                </a:lnTo>
                <a:lnTo>
                  <a:pt x="304253" y="803021"/>
                </a:lnTo>
                <a:lnTo>
                  <a:pt x="304749" y="801751"/>
                </a:lnTo>
                <a:lnTo>
                  <a:pt x="305739" y="799211"/>
                </a:lnTo>
                <a:lnTo>
                  <a:pt x="307606" y="799211"/>
                </a:lnTo>
                <a:lnTo>
                  <a:pt x="312635" y="800481"/>
                </a:lnTo>
                <a:lnTo>
                  <a:pt x="323100" y="801751"/>
                </a:lnTo>
                <a:lnTo>
                  <a:pt x="327583" y="801751"/>
                </a:lnTo>
                <a:lnTo>
                  <a:pt x="326250" y="799211"/>
                </a:lnTo>
                <a:lnTo>
                  <a:pt x="325577" y="797941"/>
                </a:lnTo>
                <a:lnTo>
                  <a:pt x="316534" y="792861"/>
                </a:lnTo>
                <a:lnTo>
                  <a:pt x="309791" y="790321"/>
                </a:lnTo>
                <a:lnTo>
                  <a:pt x="307035" y="789051"/>
                </a:lnTo>
                <a:lnTo>
                  <a:pt x="308495" y="789051"/>
                </a:lnTo>
                <a:lnTo>
                  <a:pt x="314337" y="790321"/>
                </a:lnTo>
                <a:lnTo>
                  <a:pt x="324891" y="791591"/>
                </a:lnTo>
                <a:lnTo>
                  <a:pt x="334238" y="791591"/>
                </a:lnTo>
                <a:lnTo>
                  <a:pt x="339610" y="789051"/>
                </a:lnTo>
                <a:lnTo>
                  <a:pt x="338239" y="786511"/>
                </a:lnTo>
                <a:lnTo>
                  <a:pt x="336588" y="785241"/>
                </a:lnTo>
                <a:lnTo>
                  <a:pt x="331203" y="783971"/>
                </a:lnTo>
                <a:lnTo>
                  <a:pt x="318084" y="783971"/>
                </a:lnTo>
                <a:lnTo>
                  <a:pt x="326237" y="781431"/>
                </a:lnTo>
                <a:lnTo>
                  <a:pt x="329285" y="780161"/>
                </a:lnTo>
                <a:lnTo>
                  <a:pt x="329793" y="778891"/>
                </a:lnTo>
                <a:lnTo>
                  <a:pt x="330568" y="776351"/>
                </a:lnTo>
                <a:lnTo>
                  <a:pt x="327444" y="776351"/>
                </a:lnTo>
                <a:lnTo>
                  <a:pt x="310438" y="777621"/>
                </a:lnTo>
                <a:lnTo>
                  <a:pt x="290423" y="778891"/>
                </a:lnTo>
                <a:lnTo>
                  <a:pt x="290093" y="778891"/>
                </a:lnTo>
                <a:lnTo>
                  <a:pt x="293192" y="773811"/>
                </a:lnTo>
                <a:lnTo>
                  <a:pt x="296278" y="768731"/>
                </a:lnTo>
                <a:lnTo>
                  <a:pt x="293674" y="767461"/>
                </a:lnTo>
                <a:lnTo>
                  <a:pt x="278358" y="772541"/>
                </a:lnTo>
                <a:lnTo>
                  <a:pt x="271475" y="773811"/>
                </a:lnTo>
                <a:lnTo>
                  <a:pt x="266052" y="772541"/>
                </a:lnTo>
                <a:lnTo>
                  <a:pt x="253301" y="770001"/>
                </a:lnTo>
                <a:lnTo>
                  <a:pt x="236220" y="764921"/>
                </a:lnTo>
                <a:lnTo>
                  <a:pt x="220472" y="758571"/>
                </a:lnTo>
                <a:lnTo>
                  <a:pt x="211747" y="754761"/>
                </a:lnTo>
                <a:lnTo>
                  <a:pt x="211137" y="754278"/>
                </a:lnTo>
                <a:lnTo>
                  <a:pt x="221894" y="751840"/>
                </a:lnTo>
                <a:lnTo>
                  <a:pt x="225653" y="749592"/>
                </a:lnTo>
                <a:lnTo>
                  <a:pt x="229260" y="750951"/>
                </a:lnTo>
                <a:lnTo>
                  <a:pt x="231648" y="751903"/>
                </a:lnTo>
                <a:lnTo>
                  <a:pt x="227609" y="756920"/>
                </a:lnTo>
                <a:lnTo>
                  <a:pt x="228015" y="759460"/>
                </a:lnTo>
                <a:lnTo>
                  <a:pt x="232791" y="758190"/>
                </a:lnTo>
                <a:lnTo>
                  <a:pt x="236778" y="758190"/>
                </a:lnTo>
                <a:lnTo>
                  <a:pt x="236778" y="763270"/>
                </a:lnTo>
                <a:lnTo>
                  <a:pt x="238556" y="763270"/>
                </a:lnTo>
                <a:lnTo>
                  <a:pt x="244157" y="758190"/>
                </a:lnTo>
                <a:lnTo>
                  <a:pt x="246951" y="755650"/>
                </a:lnTo>
                <a:lnTo>
                  <a:pt x="247116" y="755650"/>
                </a:lnTo>
                <a:lnTo>
                  <a:pt x="245389" y="765810"/>
                </a:lnTo>
                <a:lnTo>
                  <a:pt x="256489" y="764540"/>
                </a:lnTo>
                <a:lnTo>
                  <a:pt x="263855" y="755650"/>
                </a:lnTo>
                <a:lnTo>
                  <a:pt x="264985" y="754291"/>
                </a:lnTo>
                <a:lnTo>
                  <a:pt x="266255" y="755472"/>
                </a:lnTo>
                <a:lnTo>
                  <a:pt x="265709" y="758190"/>
                </a:lnTo>
                <a:lnTo>
                  <a:pt x="264020" y="767080"/>
                </a:lnTo>
                <a:lnTo>
                  <a:pt x="268986" y="767080"/>
                </a:lnTo>
                <a:lnTo>
                  <a:pt x="279476" y="756031"/>
                </a:lnTo>
                <a:lnTo>
                  <a:pt x="281127" y="756031"/>
                </a:lnTo>
                <a:lnTo>
                  <a:pt x="282587" y="753491"/>
                </a:lnTo>
                <a:lnTo>
                  <a:pt x="283375" y="753186"/>
                </a:lnTo>
                <a:lnTo>
                  <a:pt x="283832" y="755650"/>
                </a:lnTo>
                <a:lnTo>
                  <a:pt x="284035" y="758190"/>
                </a:lnTo>
                <a:lnTo>
                  <a:pt x="284480" y="765810"/>
                </a:lnTo>
                <a:lnTo>
                  <a:pt x="287718" y="768350"/>
                </a:lnTo>
                <a:lnTo>
                  <a:pt x="291909" y="763270"/>
                </a:lnTo>
                <a:lnTo>
                  <a:pt x="295198" y="759460"/>
                </a:lnTo>
                <a:lnTo>
                  <a:pt x="295630" y="759460"/>
                </a:lnTo>
                <a:lnTo>
                  <a:pt x="298107" y="762000"/>
                </a:lnTo>
                <a:lnTo>
                  <a:pt x="300482" y="765810"/>
                </a:lnTo>
                <a:lnTo>
                  <a:pt x="300736" y="765810"/>
                </a:lnTo>
                <a:lnTo>
                  <a:pt x="302641" y="759460"/>
                </a:lnTo>
                <a:lnTo>
                  <a:pt x="304190" y="758190"/>
                </a:lnTo>
                <a:lnTo>
                  <a:pt x="307543" y="759460"/>
                </a:lnTo>
                <a:lnTo>
                  <a:pt x="308305" y="758190"/>
                </a:lnTo>
                <a:lnTo>
                  <a:pt x="309067" y="756920"/>
                </a:lnTo>
                <a:lnTo>
                  <a:pt x="310121" y="753110"/>
                </a:lnTo>
                <a:lnTo>
                  <a:pt x="310476" y="751840"/>
                </a:lnTo>
                <a:lnTo>
                  <a:pt x="310819" y="750570"/>
                </a:lnTo>
                <a:lnTo>
                  <a:pt x="311696" y="749300"/>
                </a:lnTo>
                <a:lnTo>
                  <a:pt x="312813" y="750570"/>
                </a:lnTo>
                <a:lnTo>
                  <a:pt x="313690" y="751840"/>
                </a:lnTo>
                <a:lnTo>
                  <a:pt x="316268" y="754380"/>
                </a:lnTo>
                <a:lnTo>
                  <a:pt x="321805" y="754380"/>
                </a:lnTo>
                <a:lnTo>
                  <a:pt x="323735" y="753110"/>
                </a:lnTo>
                <a:lnTo>
                  <a:pt x="325462" y="749300"/>
                </a:lnTo>
                <a:lnTo>
                  <a:pt x="327177" y="745490"/>
                </a:lnTo>
                <a:lnTo>
                  <a:pt x="327799" y="744220"/>
                </a:lnTo>
                <a:lnTo>
                  <a:pt x="330276" y="739140"/>
                </a:lnTo>
                <a:lnTo>
                  <a:pt x="331520" y="736600"/>
                </a:lnTo>
                <a:lnTo>
                  <a:pt x="336181" y="732790"/>
                </a:lnTo>
                <a:lnTo>
                  <a:pt x="333756" y="740410"/>
                </a:lnTo>
                <a:lnTo>
                  <a:pt x="332257" y="745490"/>
                </a:lnTo>
                <a:lnTo>
                  <a:pt x="333400" y="745490"/>
                </a:lnTo>
                <a:lnTo>
                  <a:pt x="339864" y="741680"/>
                </a:lnTo>
                <a:lnTo>
                  <a:pt x="342557" y="740410"/>
                </a:lnTo>
                <a:lnTo>
                  <a:pt x="344906" y="736600"/>
                </a:lnTo>
                <a:lnTo>
                  <a:pt x="344982" y="734060"/>
                </a:lnTo>
                <a:lnTo>
                  <a:pt x="345046" y="732790"/>
                </a:lnTo>
                <a:lnTo>
                  <a:pt x="345173" y="730250"/>
                </a:lnTo>
                <a:lnTo>
                  <a:pt x="345440" y="730250"/>
                </a:lnTo>
                <a:lnTo>
                  <a:pt x="346113" y="732790"/>
                </a:lnTo>
                <a:lnTo>
                  <a:pt x="347675" y="739140"/>
                </a:lnTo>
                <a:lnTo>
                  <a:pt x="350761" y="735330"/>
                </a:lnTo>
                <a:lnTo>
                  <a:pt x="350837" y="730250"/>
                </a:lnTo>
                <a:lnTo>
                  <a:pt x="350862" y="727710"/>
                </a:lnTo>
                <a:lnTo>
                  <a:pt x="350875" y="726440"/>
                </a:lnTo>
                <a:lnTo>
                  <a:pt x="350875" y="725170"/>
                </a:lnTo>
                <a:lnTo>
                  <a:pt x="350888" y="722630"/>
                </a:lnTo>
                <a:lnTo>
                  <a:pt x="350888" y="721360"/>
                </a:lnTo>
                <a:lnTo>
                  <a:pt x="351269" y="720090"/>
                </a:lnTo>
                <a:lnTo>
                  <a:pt x="352882" y="723900"/>
                </a:lnTo>
                <a:lnTo>
                  <a:pt x="354025" y="725170"/>
                </a:lnTo>
                <a:lnTo>
                  <a:pt x="356831" y="726440"/>
                </a:lnTo>
                <a:lnTo>
                  <a:pt x="363029" y="726440"/>
                </a:lnTo>
                <a:lnTo>
                  <a:pt x="363093" y="728980"/>
                </a:lnTo>
                <a:lnTo>
                  <a:pt x="355663" y="767080"/>
                </a:lnTo>
                <a:lnTo>
                  <a:pt x="353733" y="770890"/>
                </a:lnTo>
                <a:lnTo>
                  <a:pt x="352158" y="774700"/>
                </a:lnTo>
                <a:lnTo>
                  <a:pt x="351358" y="775970"/>
                </a:lnTo>
                <a:lnTo>
                  <a:pt x="401167" y="775970"/>
                </a:lnTo>
                <a:lnTo>
                  <a:pt x="403301" y="774700"/>
                </a:lnTo>
                <a:lnTo>
                  <a:pt x="402323" y="772160"/>
                </a:lnTo>
                <a:lnTo>
                  <a:pt x="400050" y="765810"/>
                </a:lnTo>
                <a:lnTo>
                  <a:pt x="397827" y="758190"/>
                </a:lnTo>
                <a:lnTo>
                  <a:pt x="396595" y="750570"/>
                </a:lnTo>
                <a:lnTo>
                  <a:pt x="396557" y="742950"/>
                </a:lnTo>
                <a:lnTo>
                  <a:pt x="397891" y="739140"/>
                </a:lnTo>
                <a:lnTo>
                  <a:pt x="399008" y="739140"/>
                </a:lnTo>
                <a:lnTo>
                  <a:pt x="401472" y="741680"/>
                </a:lnTo>
                <a:lnTo>
                  <a:pt x="407073" y="750570"/>
                </a:lnTo>
                <a:lnTo>
                  <a:pt x="411556" y="753110"/>
                </a:lnTo>
                <a:lnTo>
                  <a:pt x="407123" y="741680"/>
                </a:lnTo>
                <a:lnTo>
                  <a:pt x="410845" y="745490"/>
                </a:lnTo>
                <a:lnTo>
                  <a:pt x="415683" y="756920"/>
                </a:lnTo>
                <a:lnTo>
                  <a:pt x="417461" y="758190"/>
                </a:lnTo>
                <a:lnTo>
                  <a:pt x="427062" y="758190"/>
                </a:lnTo>
                <a:lnTo>
                  <a:pt x="430618" y="760730"/>
                </a:lnTo>
                <a:lnTo>
                  <a:pt x="431711" y="760730"/>
                </a:lnTo>
                <a:lnTo>
                  <a:pt x="432790" y="758190"/>
                </a:lnTo>
                <a:lnTo>
                  <a:pt x="434365" y="758190"/>
                </a:lnTo>
                <a:lnTo>
                  <a:pt x="442074" y="765810"/>
                </a:lnTo>
                <a:lnTo>
                  <a:pt x="444627" y="765810"/>
                </a:lnTo>
                <a:lnTo>
                  <a:pt x="443471" y="760730"/>
                </a:lnTo>
                <a:lnTo>
                  <a:pt x="442861" y="758190"/>
                </a:lnTo>
                <a:lnTo>
                  <a:pt x="443141" y="756920"/>
                </a:lnTo>
                <a:lnTo>
                  <a:pt x="444144" y="758190"/>
                </a:lnTo>
                <a:lnTo>
                  <a:pt x="446405" y="760730"/>
                </a:lnTo>
                <a:lnTo>
                  <a:pt x="452805" y="763270"/>
                </a:lnTo>
                <a:lnTo>
                  <a:pt x="452805" y="759460"/>
                </a:lnTo>
                <a:lnTo>
                  <a:pt x="463791" y="759460"/>
                </a:lnTo>
                <a:lnTo>
                  <a:pt x="469595" y="762000"/>
                </a:lnTo>
                <a:lnTo>
                  <a:pt x="472681" y="763270"/>
                </a:lnTo>
                <a:lnTo>
                  <a:pt x="473290" y="763270"/>
                </a:lnTo>
                <a:lnTo>
                  <a:pt x="472236" y="760730"/>
                </a:lnTo>
                <a:lnTo>
                  <a:pt x="471906" y="759460"/>
                </a:lnTo>
                <a:lnTo>
                  <a:pt x="471563" y="758190"/>
                </a:lnTo>
                <a:lnTo>
                  <a:pt x="472097" y="756920"/>
                </a:lnTo>
                <a:lnTo>
                  <a:pt x="475157" y="755650"/>
                </a:lnTo>
                <a:lnTo>
                  <a:pt x="475208" y="754380"/>
                </a:lnTo>
                <a:lnTo>
                  <a:pt x="473049" y="752259"/>
                </a:lnTo>
                <a:lnTo>
                  <a:pt x="474319" y="750824"/>
                </a:lnTo>
                <a:lnTo>
                  <a:pt x="475805" y="749401"/>
                </a:lnTo>
                <a:lnTo>
                  <a:pt x="478129" y="750570"/>
                </a:lnTo>
                <a:lnTo>
                  <a:pt x="480047" y="751763"/>
                </a:lnTo>
                <a:lnTo>
                  <a:pt x="481228" y="753364"/>
                </a:lnTo>
                <a:lnTo>
                  <a:pt x="481368" y="752576"/>
                </a:lnTo>
                <a:lnTo>
                  <a:pt x="486371" y="755650"/>
                </a:lnTo>
                <a:lnTo>
                  <a:pt x="488670" y="754380"/>
                </a:lnTo>
                <a:lnTo>
                  <a:pt x="484644" y="749300"/>
                </a:lnTo>
                <a:lnTo>
                  <a:pt x="482917" y="747153"/>
                </a:lnTo>
                <a:lnTo>
                  <a:pt x="482955" y="747014"/>
                </a:lnTo>
                <a:lnTo>
                  <a:pt x="484619" y="748030"/>
                </a:lnTo>
                <a:lnTo>
                  <a:pt x="486067" y="749300"/>
                </a:lnTo>
                <a:lnTo>
                  <a:pt x="488505" y="750570"/>
                </a:lnTo>
                <a:lnTo>
                  <a:pt x="489991" y="749300"/>
                </a:lnTo>
                <a:lnTo>
                  <a:pt x="492836" y="749300"/>
                </a:lnTo>
                <a:lnTo>
                  <a:pt x="492836" y="751840"/>
                </a:lnTo>
                <a:lnTo>
                  <a:pt x="494004" y="754380"/>
                </a:lnTo>
                <a:lnTo>
                  <a:pt x="495566" y="755650"/>
                </a:lnTo>
                <a:lnTo>
                  <a:pt x="497941" y="759460"/>
                </a:lnTo>
                <a:lnTo>
                  <a:pt x="498868" y="759460"/>
                </a:lnTo>
                <a:lnTo>
                  <a:pt x="501688" y="756920"/>
                </a:lnTo>
                <a:lnTo>
                  <a:pt x="504571" y="754380"/>
                </a:lnTo>
                <a:lnTo>
                  <a:pt x="505371" y="754380"/>
                </a:lnTo>
                <a:lnTo>
                  <a:pt x="508228" y="759460"/>
                </a:lnTo>
                <a:lnTo>
                  <a:pt x="511390" y="763270"/>
                </a:lnTo>
                <a:lnTo>
                  <a:pt x="513295" y="758190"/>
                </a:lnTo>
                <a:lnTo>
                  <a:pt x="514921" y="754380"/>
                </a:lnTo>
                <a:lnTo>
                  <a:pt x="515239" y="754380"/>
                </a:lnTo>
                <a:lnTo>
                  <a:pt x="517652" y="756920"/>
                </a:lnTo>
                <a:lnTo>
                  <a:pt x="520839" y="762000"/>
                </a:lnTo>
                <a:lnTo>
                  <a:pt x="522147" y="762000"/>
                </a:lnTo>
                <a:lnTo>
                  <a:pt x="523163" y="760984"/>
                </a:lnTo>
                <a:lnTo>
                  <a:pt x="562394" y="760984"/>
                </a:lnTo>
                <a:lnTo>
                  <a:pt x="564045" y="759714"/>
                </a:lnTo>
                <a:lnTo>
                  <a:pt x="563206" y="757174"/>
                </a:lnTo>
                <a:lnTo>
                  <a:pt x="562406" y="755396"/>
                </a:lnTo>
                <a:lnTo>
                  <a:pt x="563664" y="755650"/>
                </a:lnTo>
                <a:lnTo>
                  <a:pt x="566369" y="755650"/>
                </a:lnTo>
                <a:lnTo>
                  <a:pt x="564019" y="750570"/>
                </a:lnTo>
                <a:lnTo>
                  <a:pt x="560730" y="748030"/>
                </a:lnTo>
                <a:lnTo>
                  <a:pt x="560895" y="746760"/>
                </a:lnTo>
                <a:lnTo>
                  <a:pt x="566051" y="745490"/>
                </a:lnTo>
                <a:lnTo>
                  <a:pt x="571525" y="744220"/>
                </a:lnTo>
                <a:lnTo>
                  <a:pt x="565645" y="740410"/>
                </a:lnTo>
                <a:lnTo>
                  <a:pt x="564438" y="739140"/>
                </a:lnTo>
                <a:lnTo>
                  <a:pt x="562000" y="736600"/>
                </a:lnTo>
                <a:lnTo>
                  <a:pt x="562330" y="735330"/>
                </a:lnTo>
                <a:lnTo>
                  <a:pt x="564413" y="736028"/>
                </a:lnTo>
                <a:lnTo>
                  <a:pt x="567042" y="740664"/>
                </a:lnTo>
                <a:lnTo>
                  <a:pt x="570674" y="743204"/>
                </a:lnTo>
                <a:lnTo>
                  <a:pt x="568883" y="738111"/>
                </a:lnTo>
                <a:lnTo>
                  <a:pt x="571449" y="739521"/>
                </a:lnTo>
                <a:lnTo>
                  <a:pt x="572223" y="741934"/>
                </a:lnTo>
                <a:lnTo>
                  <a:pt x="574065" y="745744"/>
                </a:lnTo>
                <a:lnTo>
                  <a:pt x="575437" y="747014"/>
                </a:lnTo>
                <a:lnTo>
                  <a:pt x="583260" y="747014"/>
                </a:lnTo>
                <a:lnTo>
                  <a:pt x="584365" y="748284"/>
                </a:lnTo>
                <a:lnTo>
                  <a:pt x="586028" y="749554"/>
                </a:lnTo>
                <a:lnTo>
                  <a:pt x="587006" y="749554"/>
                </a:lnTo>
                <a:lnTo>
                  <a:pt x="587336" y="748284"/>
                </a:lnTo>
                <a:lnTo>
                  <a:pt x="587717" y="747014"/>
                </a:lnTo>
                <a:lnTo>
                  <a:pt x="589026" y="747014"/>
                </a:lnTo>
                <a:lnTo>
                  <a:pt x="591058" y="749554"/>
                </a:lnTo>
                <a:lnTo>
                  <a:pt x="595249" y="753364"/>
                </a:lnTo>
                <a:lnTo>
                  <a:pt x="597319" y="753364"/>
                </a:lnTo>
                <a:lnTo>
                  <a:pt x="596417" y="748284"/>
                </a:lnTo>
                <a:lnTo>
                  <a:pt x="595934" y="747014"/>
                </a:lnTo>
                <a:lnTo>
                  <a:pt x="596099" y="745744"/>
                </a:lnTo>
                <a:lnTo>
                  <a:pt x="598830" y="749554"/>
                </a:lnTo>
                <a:lnTo>
                  <a:pt x="603948" y="750824"/>
                </a:lnTo>
                <a:lnTo>
                  <a:pt x="603948" y="747014"/>
                </a:lnTo>
                <a:lnTo>
                  <a:pt x="612698" y="748284"/>
                </a:lnTo>
                <a:lnTo>
                  <a:pt x="617359" y="749554"/>
                </a:lnTo>
                <a:lnTo>
                  <a:pt x="619887" y="750824"/>
                </a:lnTo>
                <a:lnTo>
                  <a:pt x="620407" y="750824"/>
                </a:lnTo>
                <a:lnTo>
                  <a:pt x="619493" y="748284"/>
                </a:lnTo>
                <a:lnTo>
                  <a:pt x="619061" y="747014"/>
                </a:lnTo>
                <a:lnTo>
                  <a:pt x="619404" y="745744"/>
                </a:lnTo>
                <a:lnTo>
                  <a:pt x="620407" y="745744"/>
                </a:lnTo>
                <a:lnTo>
                  <a:pt x="621931" y="744474"/>
                </a:lnTo>
                <a:lnTo>
                  <a:pt x="620407" y="741934"/>
                </a:lnTo>
                <a:lnTo>
                  <a:pt x="616826" y="738124"/>
                </a:lnTo>
                <a:lnTo>
                  <a:pt x="618286" y="738124"/>
                </a:lnTo>
                <a:lnTo>
                  <a:pt x="630961" y="744474"/>
                </a:lnTo>
                <a:lnTo>
                  <a:pt x="632790" y="744474"/>
                </a:lnTo>
                <a:lnTo>
                  <a:pt x="629577" y="739394"/>
                </a:lnTo>
                <a:lnTo>
                  <a:pt x="628688" y="738124"/>
                </a:lnTo>
                <a:lnTo>
                  <a:pt x="627811" y="736854"/>
                </a:lnTo>
                <a:lnTo>
                  <a:pt x="630694" y="739394"/>
                </a:lnTo>
                <a:lnTo>
                  <a:pt x="632650" y="740664"/>
                </a:lnTo>
                <a:lnTo>
                  <a:pt x="633844" y="739394"/>
                </a:lnTo>
                <a:lnTo>
                  <a:pt x="636155" y="739394"/>
                </a:lnTo>
                <a:lnTo>
                  <a:pt x="636155" y="740664"/>
                </a:lnTo>
                <a:lnTo>
                  <a:pt x="637120" y="743204"/>
                </a:lnTo>
                <a:lnTo>
                  <a:pt x="638327" y="744474"/>
                </a:lnTo>
                <a:lnTo>
                  <a:pt x="640270" y="747014"/>
                </a:lnTo>
                <a:lnTo>
                  <a:pt x="641032" y="747014"/>
                </a:lnTo>
                <a:lnTo>
                  <a:pt x="645668" y="743204"/>
                </a:lnTo>
                <a:lnTo>
                  <a:pt x="646239" y="744474"/>
                </a:lnTo>
                <a:lnTo>
                  <a:pt x="651090" y="750824"/>
                </a:lnTo>
                <a:lnTo>
                  <a:pt x="652602" y="747014"/>
                </a:lnTo>
                <a:lnTo>
                  <a:pt x="653846" y="743204"/>
                </a:lnTo>
                <a:lnTo>
                  <a:pt x="654164" y="743204"/>
                </a:lnTo>
                <a:lnTo>
                  <a:pt x="658685" y="749554"/>
                </a:lnTo>
                <a:lnTo>
                  <a:pt x="659663" y="749554"/>
                </a:lnTo>
                <a:lnTo>
                  <a:pt x="663016" y="747014"/>
                </a:lnTo>
                <a:lnTo>
                  <a:pt x="664832" y="744474"/>
                </a:lnTo>
                <a:lnTo>
                  <a:pt x="664984" y="743204"/>
                </a:lnTo>
                <a:lnTo>
                  <a:pt x="663448" y="741934"/>
                </a:lnTo>
                <a:lnTo>
                  <a:pt x="662470" y="740664"/>
                </a:lnTo>
                <a:lnTo>
                  <a:pt x="661962" y="739394"/>
                </a:lnTo>
                <a:lnTo>
                  <a:pt x="663079" y="739394"/>
                </a:lnTo>
                <a:lnTo>
                  <a:pt x="662749" y="738124"/>
                </a:lnTo>
                <a:lnTo>
                  <a:pt x="662228" y="736854"/>
                </a:lnTo>
                <a:lnTo>
                  <a:pt x="661708" y="735584"/>
                </a:lnTo>
                <a:lnTo>
                  <a:pt x="660209" y="733044"/>
                </a:lnTo>
                <a:lnTo>
                  <a:pt x="660793" y="733044"/>
                </a:lnTo>
                <a:lnTo>
                  <a:pt x="665251" y="736854"/>
                </a:lnTo>
                <a:lnTo>
                  <a:pt x="675297" y="745744"/>
                </a:lnTo>
                <a:lnTo>
                  <a:pt x="676071" y="745744"/>
                </a:lnTo>
                <a:lnTo>
                  <a:pt x="678840" y="743204"/>
                </a:lnTo>
                <a:lnTo>
                  <a:pt x="680326" y="741934"/>
                </a:lnTo>
                <a:lnTo>
                  <a:pt x="680897" y="739394"/>
                </a:lnTo>
                <a:lnTo>
                  <a:pt x="680148" y="739394"/>
                </a:lnTo>
                <a:lnTo>
                  <a:pt x="679615" y="738124"/>
                </a:lnTo>
                <a:lnTo>
                  <a:pt x="680478" y="738124"/>
                </a:lnTo>
                <a:lnTo>
                  <a:pt x="682015" y="739394"/>
                </a:lnTo>
                <a:lnTo>
                  <a:pt x="688238" y="743204"/>
                </a:lnTo>
                <a:lnTo>
                  <a:pt x="693127" y="745744"/>
                </a:lnTo>
                <a:lnTo>
                  <a:pt x="695325" y="744474"/>
                </a:lnTo>
                <a:lnTo>
                  <a:pt x="693483" y="740664"/>
                </a:lnTo>
                <a:lnTo>
                  <a:pt x="690778" y="738124"/>
                </a:lnTo>
                <a:lnTo>
                  <a:pt x="690943" y="738124"/>
                </a:lnTo>
                <a:lnTo>
                  <a:pt x="695071" y="736854"/>
                </a:lnTo>
                <a:lnTo>
                  <a:pt x="699503" y="735584"/>
                </a:lnTo>
                <a:lnTo>
                  <a:pt x="696277" y="733044"/>
                </a:lnTo>
                <a:lnTo>
                  <a:pt x="694664" y="731774"/>
                </a:lnTo>
                <a:lnTo>
                  <a:pt x="688505" y="726694"/>
                </a:lnTo>
                <a:lnTo>
                  <a:pt x="691883" y="726694"/>
                </a:lnTo>
                <a:lnTo>
                  <a:pt x="700760" y="731774"/>
                </a:lnTo>
                <a:lnTo>
                  <a:pt x="704532" y="734314"/>
                </a:lnTo>
                <a:lnTo>
                  <a:pt x="708672" y="735584"/>
                </a:lnTo>
                <a:lnTo>
                  <a:pt x="713028" y="735584"/>
                </a:lnTo>
                <a:lnTo>
                  <a:pt x="712177" y="733044"/>
                </a:lnTo>
                <a:lnTo>
                  <a:pt x="708190" y="731774"/>
                </a:lnTo>
                <a:lnTo>
                  <a:pt x="704938" y="730504"/>
                </a:lnTo>
                <a:lnTo>
                  <a:pt x="705104" y="729234"/>
                </a:lnTo>
                <a:lnTo>
                  <a:pt x="714603" y="729234"/>
                </a:lnTo>
                <a:lnTo>
                  <a:pt x="719112" y="727964"/>
                </a:lnTo>
                <a:lnTo>
                  <a:pt x="721334" y="726694"/>
                </a:lnTo>
                <a:lnTo>
                  <a:pt x="723557" y="725424"/>
                </a:lnTo>
                <a:lnTo>
                  <a:pt x="719112" y="725424"/>
                </a:lnTo>
                <a:lnTo>
                  <a:pt x="711187" y="724154"/>
                </a:lnTo>
                <a:lnTo>
                  <a:pt x="700125" y="722884"/>
                </a:lnTo>
                <a:lnTo>
                  <a:pt x="689419" y="720344"/>
                </a:lnTo>
                <a:lnTo>
                  <a:pt x="682548" y="717804"/>
                </a:lnTo>
                <a:lnTo>
                  <a:pt x="679386" y="716534"/>
                </a:lnTo>
                <a:lnTo>
                  <a:pt x="676224" y="715264"/>
                </a:lnTo>
                <a:lnTo>
                  <a:pt x="675030" y="711454"/>
                </a:lnTo>
                <a:lnTo>
                  <a:pt x="686689" y="716534"/>
                </a:lnTo>
                <a:lnTo>
                  <a:pt x="689495" y="713994"/>
                </a:lnTo>
                <a:lnTo>
                  <a:pt x="685431" y="711454"/>
                </a:lnTo>
                <a:lnTo>
                  <a:pt x="683120" y="710184"/>
                </a:lnTo>
                <a:lnTo>
                  <a:pt x="697839" y="710184"/>
                </a:lnTo>
                <a:lnTo>
                  <a:pt x="699503" y="708914"/>
                </a:lnTo>
                <a:lnTo>
                  <a:pt x="693737" y="705104"/>
                </a:lnTo>
                <a:lnTo>
                  <a:pt x="690613" y="703834"/>
                </a:lnTo>
                <a:lnTo>
                  <a:pt x="698042" y="703834"/>
                </a:lnTo>
                <a:lnTo>
                  <a:pt x="707136" y="705104"/>
                </a:lnTo>
                <a:lnTo>
                  <a:pt x="708012" y="703834"/>
                </a:lnTo>
                <a:lnTo>
                  <a:pt x="709764" y="701294"/>
                </a:lnTo>
                <a:lnTo>
                  <a:pt x="696417" y="698754"/>
                </a:lnTo>
                <a:lnTo>
                  <a:pt x="707910" y="697484"/>
                </a:lnTo>
                <a:lnTo>
                  <a:pt x="708469" y="694944"/>
                </a:lnTo>
                <a:lnTo>
                  <a:pt x="705954" y="693674"/>
                </a:lnTo>
                <a:lnTo>
                  <a:pt x="703440" y="692404"/>
                </a:lnTo>
                <a:lnTo>
                  <a:pt x="700341" y="691134"/>
                </a:lnTo>
                <a:lnTo>
                  <a:pt x="701662" y="691134"/>
                </a:lnTo>
                <a:lnTo>
                  <a:pt x="710361" y="692404"/>
                </a:lnTo>
                <a:lnTo>
                  <a:pt x="720432" y="692404"/>
                </a:lnTo>
                <a:lnTo>
                  <a:pt x="718921" y="691134"/>
                </a:lnTo>
                <a:lnTo>
                  <a:pt x="717423" y="689864"/>
                </a:lnTo>
                <a:lnTo>
                  <a:pt x="715822" y="688594"/>
                </a:lnTo>
                <a:lnTo>
                  <a:pt x="713155" y="687324"/>
                </a:lnTo>
                <a:lnTo>
                  <a:pt x="708266" y="687324"/>
                </a:lnTo>
                <a:lnTo>
                  <a:pt x="707720" y="686054"/>
                </a:lnTo>
                <a:lnTo>
                  <a:pt x="706970" y="684784"/>
                </a:lnTo>
                <a:lnTo>
                  <a:pt x="721512" y="684784"/>
                </a:lnTo>
                <a:lnTo>
                  <a:pt x="721512" y="682244"/>
                </a:lnTo>
                <a:lnTo>
                  <a:pt x="716508" y="680974"/>
                </a:lnTo>
                <a:lnTo>
                  <a:pt x="710145" y="680974"/>
                </a:lnTo>
                <a:lnTo>
                  <a:pt x="703999" y="679704"/>
                </a:lnTo>
                <a:lnTo>
                  <a:pt x="699160" y="678434"/>
                </a:lnTo>
                <a:lnTo>
                  <a:pt x="699630" y="678434"/>
                </a:lnTo>
                <a:lnTo>
                  <a:pt x="700087" y="677164"/>
                </a:lnTo>
                <a:lnTo>
                  <a:pt x="704735" y="675894"/>
                </a:lnTo>
                <a:lnTo>
                  <a:pt x="709942" y="674624"/>
                </a:lnTo>
                <a:lnTo>
                  <a:pt x="719861" y="672084"/>
                </a:lnTo>
                <a:lnTo>
                  <a:pt x="725982" y="669544"/>
                </a:lnTo>
                <a:lnTo>
                  <a:pt x="724154" y="667004"/>
                </a:lnTo>
                <a:lnTo>
                  <a:pt x="722998" y="665734"/>
                </a:lnTo>
                <a:lnTo>
                  <a:pt x="714286" y="668274"/>
                </a:lnTo>
                <a:lnTo>
                  <a:pt x="698627" y="672020"/>
                </a:lnTo>
                <a:lnTo>
                  <a:pt x="703618" y="667004"/>
                </a:lnTo>
                <a:lnTo>
                  <a:pt x="707478" y="663194"/>
                </a:lnTo>
                <a:lnTo>
                  <a:pt x="706996" y="661924"/>
                </a:lnTo>
                <a:lnTo>
                  <a:pt x="702729" y="661924"/>
                </a:lnTo>
                <a:lnTo>
                  <a:pt x="687057" y="669544"/>
                </a:lnTo>
                <a:lnTo>
                  <a:pt x="679678" y="672084"/>
                </a:lnTo>
                <a:lnTo>
                  <a:pt x="626732" y="651764"/>
                </a:lnTo>
                <a:lnTo>
                  <a:pt x="621093" y="646684"/>
                </a:lnTo>
                <a:lnTo>
                  <a:pt x="620522" y="645414"/>
                </a:lnTo>
                <a:lnTo>
                  <a:pt x="619404" y="642874"/>
                </a:lnTo>
                <a:lnTo>
                  <a:pt x="620623" y="642874"/>
                </a:lnTo>
                <a:lnTo>
                  <a:pt x="624801" y="647954"/>
                </a:lnTo>
                <a:lnTo>
                  <a:pt x="626554" y="649224"/>
                </a:lnTo>
                <a:lnTo>
                  <a:pt x="628091" y="650494"/>
                </a:lnTo>
                <a:lnTo>
                  <a:pt x="628091" y="649224"/>
                </a:lnTo>
                <a:lnTo>
                  <a:pt x="629208" y="649224"/>
                </a:lnTo>
                <a:lnTo>
                  <a:pt x="630428" y="650494"/>
                </a:lnTo>
                <a:lnTo>
                  <a:pt x="632447" y="651764"/>
                </a:lnTo>
                <a:lnTo>
                  <a:pt x="632790" y="651764"/>
                </a:lnTo>
                <a:lnTo>
                  <a:pt x="632790" y="649224"/>
                </a:lnTo>
                <a:lnTo>
                  <a:pt x="632790" y="647954"/>
                </a:lnTo>
                <a:lnTo>
                  <a:pt x="633768" y="647954"/>
                </a:lnTo>
                <a:lnTo>
                  <a:pt x="637819" y="651764"/>
                </a:lnTo>
                <a:lnTo>
                  <a:pt x="643001" y="656844"/>
                </a:lnTo>
                <a:lnTo>
                  <a:pt x="641946" y="651764"/>
                </a:lnTo>
                <a:lnTo>
                  <a:pt x="641400" y="647954"/>
                </a:lnTo>
                <a:lnTo>
                  <a:pt x="641032" y="645414"/>
                </a:lnTo>
                <a:lnTo>
                  <a:pt x="647903" y="649224"/>
                </a:lnTo>
                <a:lnTo>
                  <a:pt x="650900" y="650494"/>
                </a:lnTo>
                <a:lnTo>
                  <a:pt x="652195" y="651764"/>
                </a:lnTo>
                <a:lnTo>
                  <a:pt x="658444" y="656844"/>
                </a:lnTo>
                <a:lnTo>
                  <a:pt x="659180" y="656844"/>
                </a:lnTo>
                <a:lnTo>
                  <a:pt x="657225" y="646684"/>
                </a:lnTo>
                <a:lnTo>
                  <a:pt x="657326" y="645414"/>
                </a:lnTo>
                <a:lnTo>
                  <a:pt x="661708" y="650494"/>
                </a:lnTo>
                <a:lnTo>
                  <a:pt x="668223" y="649224"/>
                </a:lnTo>
                <a:lnTo>
                  <a:pt x="668223" y="645414"/>
                </a:lnTo>
                <a:lnTo>
                  <a:pt x="668223" y="644144"/>
                </a:lnTo>
                <a:lnTo>
                  <a:pt x="671017" y="642874"/>
                </a:lnTo>
                <a:lnTo>
                  <a:pt x="672693" y="646684"/>
                </a:lnTo>
                <a:lnTo>
                  <a:pt x="673328" y="647954"/>
                </a:lnTo>
                <a:lnTo>
                  <a:pt x="675855" y="649224"/>
                </a:lnTo>
                <a:lnTo>
                  <a:pt x="678370" y="651764"/>
                </a:lnTo>
                <a:lnTo>
                  <a:pt x="682015" y="654304"/>
                </a:lnTo>
                <a:lnTo>
                  <a:pt x="682764" y="654304"/>
                </a:lnTo>
                <a:lnTo>
                  <a:pt x="682764" y="650494"/>
                </a:lnTo>
                <a:lnTo>
                  <a:pt x="681443" y="647954"/>
                </a:lnTo>
                <a:lnTo>
                  <a:pt x="679615" y="646684"/>
                </a:lnTo>
                <a:lnTo>
                  <a:pt x="677926" y="645414"/>
                </a:lnTo>
                <a:lnTo>
                  <a:pt x="676402" y="642874"/>
                </a:lnTo>
                <a:lnTo>
                  <a:pt x="676402" y="641604"/>
                </a:lnTo>
                <a:lnTo>
                  <a:pt x="676808" y="640334"/>
                </a:lnTo>
                <a:lnTo>
                  <a:pt x="677354" y="641604"/>
                </a:lnTo>
                <a:lnTo>
                  <a:pt x="679615" y="641604"/>
                </a:lnTo>
                <a:lnTo>
                  <a:pt x="680593" y="640334"/>
                </a:lnTo>
                <a:lnTo>
                  <a:pt x="682548" y="637794"/>
                </a:lnTo>
                <a:lnTo>
                  <a:pt x="689495" y="637794"/>
                </a:lnTo>
                <a:lnTo>
                  <a:pt x="693559" y="639064"/>
                </a:lnTo>
                <a:lnTo>
                  <a:pt x="695706" y="637794"/>
                </a:lnTo>
                <a:lnTo>
                  <a:pt x="696366" y="636524"/>
                </a:lnTo>
                <a:lnTo>
                  <a:pt x="696925" y="635254"/>
                </a:lnTo>
                <a:lnTo>
                  <a:pt x="698385" y="635254"/>
                </a:lnTo>
                <a:lnTo>
                  <a:pt x="702513" y="636524"/>
                </a:lnTo>
                <a:lnTo>
                  <a:pt x="710895" y="637794"/>
                </a:lnTo>
                <a:lnTo>
                  <a:pt x="714514" y="636524"/>
                </a:lnTo>
                <a:lnTo>
                  <a:pt x="713714" y="635254"/>
                </a:lnTo>
                <a:lnTo>
                  <a:pt x="712914" y="633984"/>
                </a:lnTo>
                <a:lnTo>
                  <a:pt x="705650" y="630174"/>
                </a:lnTo>
                <a:lnTo>
                  <a:pt x="696366" y="627634"/>
                </a:lnTo>
                <a:lnTo>
                  <a:pt x="695071" y="625094"/>
                </a:lnTo>
                <a:lnTo>
                  <a:pt x="703821" y="627634"/>
                </a:lnTo>
                <a:lnTo>
                  <a:pt x="712330" y="628904"/>
                </a:lnTo>
                <a:lnTo>
                  <a:pt x="719861" y="628904"/>
                </a:lnTo>
                <a:lnTo>
                  <a:pt x="724166" y="627634"/>
                </a:lnTo>
                <a:lnTo>
                  <a:pt x="722998" y="625094"/>
                </a:lnTo>
                <a:lnTo>
                  <a:pt x="721715" y="623824"/>
                </a:lnTo>
                <a:lnTo>
                  <a:pt x="717423" y="623824"/>
                </a:lnTo>
                <a:lnTo>
                  <a:pt x="713422" y="622554"/>
                </a:lnTo>
                <a:lnTo>
                  <a:pt x="706805" y="622554"/>
                </a:lnTo>
                <a:lnTo>
                  <a:pt x="710907" y="621284"/>
                </a:lnTo>
                <a:lnTo>
                  <a:pt x="713422" y="621284"/>
                </a:lnTo>
                <a:lnTo>
                  <a:pt x="715822" y="620014"/>
                </a:lnTo>
                <a:lnTo>
                  <a:pt x="716305" y="618744"/>
                </a:lnTo>
                <a:lnTo>
                  <a:pt x="716838" y="616204"/>
                </a:lnTo>
                <a:lnTo>
                  <a:pt x="714413" y="616204"/>
                </a:lnTo>
                <a:lnTo>
                  <a:pt x="684580" y="618744"/>
                </a:lnTo>
                <a:lnTo>
                  <a:pt x="684301" y="618744"/>
                </a:lnTo>
                <a:lnTo>
                  <a:pt x="685609" y="616204"/>
                </a:lnTo>
                <a:lnTo>
                  <a:pt x="686269" y="614934"/>
                </a:lnTo>
                <a:lnTo>
                  <a:pt x="689292" y="611124"/>
                </a:lnTo>
                <a:lnTo>
                  <a:pt x="687222" y="609854"/>
                </a:lnTo>
                <a:lnTo>
                  <a:pt x="674916" y="613664"/>
                </a:lnTo>
                <a:lnTo>
                  <a:pt x="669340" y="614934"/>
                </a:lnTo>
                <a:lnTo>
                  <a:pt x="664984" y="613664"/>
                </a:lnTo>
                <a:lnTo>
                  <a:pt x="654723" y="612394"/>
                </a:lnTo>
                <a:lnTo>
                  <a:pt x="644398" y="608584"/>
                </a:lnTo>
                <a:lnTo>
                  <a:pt x="640956" y="607314"/>
                </a:lnTo>
                <a:lnTo>
                  <a:pt x="632510" y="604774"/>
                </a:lnTo>
                <a:lnTo>
                  <a:pt x="628294" y="603504"/>
                </a:lnTo>
                <a:lnTo>
                  <a:pt x="621296" y="599694"/>
                </a:lnTo>
                <a:lnTo>
                  <a:pt x="617359" y="595884"/>
                </a:lnTo>
                <a:lnTo>
                  <a:pt x="617486" y="594614"/>
                </a:lnTo>
                <a:lnTo>
                  <a:pt x="617626" y="593344"/>
                </a:lnTo>
                <a:lnTo>
                  <a:pt x="621652" y="594614"/>
                </a:lnTo>
                <a:lnTo>
                  <a:pt x="623430" y="595884"/>
                </a:lnTo>
                <a:lnTo>
                  <a:pt x="624801" y="595884"/>
                </a:lnTo>
                <a:lnTo>
                  <a:pt x="624801" y="593344"/>
                </a:lnTo>
                <a:lnTo>
                  <a:pt x="624801" y="592074"/>
                </a:lnTo>
                <a:lnTo>
                  <a:pt x="627240" y="593344"/>
                </a:lnTo>
                <a:lnTo>
                  <a:pt x="637946" y="598424"/>
                </a:lnTo>
                <a:lnTo>
                  <a:pt x="652729" y="598424"/>
                </a:lnTo>
                <a:lnTo>
                  <a:pt x="657225" y="599694"/>
                </a:lnTo>
                <a:lnTo>
                  <a:pt x="661708" y="599694"/>
                </a:lnTo>
                <a:lnTo>
                  <a:pt x="662063" y="598424"/>
                </a:lnTo>
                <a:lnTo>
                  <a:pt x="659257" y="595884"/>
                </a:lnTo>
                <a:lnTo>
                  <a:pt x="657326" y="593344"/>
                </a:lnTo>
                <a:lnTo>
                  <a:pt x="657974" y="593344"/>
                </a:lnTo>
                <a:lnTo>
                  <a:pt x="661225" y="595884"/>
                </a:lnTo>
                <a:lnTo>
                  <a:pt x="666737" y="600964"/>
                </a:lnTo>
                <a:lnTo>
                  <a:pt x="668223" y="602234"/>
                </a:lnTo>
                <a:lnTo>
                  <a:pt x="668223" y="595884"/>
                </a:lnTo>
                <a:lnTo>
                  <a:pt x="668896" y="595884"/>
                </a:lnTo>
                <a:lnTo>
                  <a:pt x="672477" y="598424"/>
                </a:lnTo>
                <a:lnTo>
                  <a:pt x="674916" y="599694"/>
                </a:lnTo>
                <a:lnTo>
                  <a:pt x="677176" y="600964"/>
                </a:lnTo>
                <a:lnTo>
                  <a:pt x="678307" y="598424"/>
                </a:lnTo>
                <a:lnTo>
                  <a:pt x="683463" y="595884"/>
                </a:lnTo>
                <a:lnTo>
                  <a:pt x="688187" y="594614"/>
                </a:lnTo>
                <a:lnTo>
                  <a:pt x="688187" y="593344"/>
                </a:lnTo>
                <a:lnTo>
                  <a:pt x="685355" y="592074"/>
                </a:lnTo>
                <a:lnTo>
                  <a:pt x="681647" y="589534"/>
                </a:lnTo>
                <a:lnTo>
                  <a:pt x="682548" y="588264"/>
                </a:lnTo>
                <a:lnTo>
                  <a:pt x="688378" y="590804"/>
                </a:lnTo>
                <a:lnTo>
                  <a:pt x="691515" y="592074"/>
                </a:lnTo>
                <a:lnTo>
                  <a:pt x="692429" y="592074"/>
                </a:lnTo>
                <a:lnTo>
                  <a:pt x="692429" y="589534"/>
                </a:lnTo>
                <a:lnTo>
                  <a:pt x="696620" y="586994"/>
                </a:lnTo>
                <a:lnTo>
                  <a:pt x="702881" y="585724"/>
                </a:lnTo>
                <a:lnTo>
                  <a:pt x="708837" y="585724"/>
                </a:lnTo>
                <a:lnTo>
                  <a:pt x="713422" y="583184"/>
                </a:lnTo>
                <a:lnTo>
                  <a:pt x="713422" y="581914"/>
                </a:lnTo>
                <a:lnTo>
                  <a:pt x="714984" y="581914"/>
                </a:lnTo>
                <a:lnTo>
                  <a:pt x="715822" y="583184"/>
                </a:lnTo>
                <a:lnTo>
                  <a:pt x="718007" y="581914"/>
                </a:lnTo>
                <a:lnTo>
                  <a:pt x="721880" y="580644"/>
                </a:lnTo>
                <a:lnTo>
                  <a:pt x="721715" y="579374"/>
                </a:lnTo>
                <a:lnTo>
                  <a:pt x="717791" y="579374"/>
                </a:lnTo>
                <a:lnTo>
                  <a:pt x="714413" y="578104"/>
                </a:lnTo>
                <a:lnTo>
                  <a:pt x="713600" y="576834"/>
                </a:lnTo>
                <a:lnTo>
                  <a:pt x="714984" y="573024"/>
                </a:lnTo>
                <a:lnTo>
                  <a:pt x="714286" y="571754"/>
                </a:lnTo>
                <a:lnTo>
                  <a:pt x="711466" y="571754"/>
                </a:lnTo>
                <a:lnTo>
                  <a:pt x="708837" y="570484"/>
                </a:lnTo>
                <a:lnTo>
                  <a:pt x="710692" y="570484"/>
                </a:lnTo>
                <a:lnTo>
                  <a:pt x="714235" y="569214"/>
                </a:lnTo>
                <a:lnTo>
                  <a:pt x="717791" y="567944"/>
                </a:lnTo>
                <a:lnTo>
                  <a:pt x="728764" y="564134"/>
                </a:lnTo>
                <a:lnTo>
                  <a:pt x="731596" y="561594"/>
                </a:lnTo>
                <a:close/>
              </a:path>
              <a:path w="1379220" h="955675">
                <a:moveTo>
                  <a:pt x="1378610" y="516394"/>
                </a:moveTo>
                <a:lnTo>
                  <a:pt x="1370431" y="517664"/>
                </a:lnTo>
                <a:lnTo>
                  <a:pt x="1363179" y="518934"/>
                </a:lnTo>
                <a:lnTo>
                  <a:pt x="1344218" y="518934"/>
                </a:lnTo>
                <a:lnTo>
                  <a:pt x="1344218" y="517664"/>
                </a:lnTo>
                <a:lnTo>
                  <a:pt x="1346276" y="517664"/>
                </a:lnTo>
                <a:lnTo>
                  <a:pt x="1346885" y="516394"/>
                </a:lnTo>
                <a:lnTo>
                  <a:pt x="1346885" y="515124"/>
                </a:lnTo>
                <a:lnTo>
                  <a:pt x="1331531" y="515124"/>
                </a:lnTo>
                <a:lnTo>
                  <a:pt x="1317193" y="511314"/>
                </a:lnTo>
                <a:lnTo>
                  <a:pt x="1316316" y="510044"/>
                </a:lnTo>
                <a:lnTo>
                  <a:pt x="1315821" y="508774"/>
                </a:lnTo>
                <a:lnTo>
                  <a:pt x="1316748" y="507504"/>
                </a:lnTo>
                <a:lnTo>
                  <a:pt x="1322362" y="507504"/>
                </a:lnTo>
                <a:lnTo>
                  <a:pt x="1322362" y="506234"/>
                </a:lnTo>
                <a:lnTo>
                  <a:pt x="1323289" y="504964"/>
                </a:lnTo>
                <a:lnTo>
                  <a:pt x="1324444" y="506234"/>
                </a:lnTo>
                <a:lnTo>
                  <a:pt x="1326438" y="506234"/>
                </a:lnTo>
                <a:lnTo>
                  <a:pt x="1326438" y="504964"/>
                </a:lnTo>
                <a:lnTo>
                  <a:pt x="1326438" y="503694"/>
                </a:lnTo>
                <a:lnTo>
                  <a:pt x="1327480" y="503694"/>
                </a:lnTo>
                <a:lnTo>
                  <a:pt x="1331163" y="506234"/>
                </a:lnTo>
                <a:lnTo>
                  <a:pt x="1334109" y="507504"/>
                </a:lnTo>
                <a:lnTo>
                  <a:pt x="1339418" y="507504"/>
                </a:lnTo>
                <a:lnTo>
                  <a:pt x="1336205" y="504964"/>
                </a:lnTo>
                <a:lnTo>
                  <a:pt x="1333195" y="502424"/>
                </a:lnTo>
                <a:lnTo>
                  <a:pt x="1346276" y="501154"/>
                </a:lnTo>
                <a:lnTo>
                  <a:pt x="1339926" y="498614"/>
                </a:lnTo>
                <a:lnTo>
                  <a:pt x="1336751" y="497344"/>
                </a:lnTo>
                <a:lnTo>
                  <a:pt x="1343545" y="497344"/>
                </a:lnTo>
                <a:lnTo>
                  <a:pt x="1346276" y="496074"/>
                </a:lnTo>
                <a:lnTo>
                  <a:pt x="1350022" y="490994"/>
                </a:lnTo>
                <a:lnTo>
                  <a:pt x="1352105" y="489724"/>
                </a:lnTo>
                <a:lnTo>
                  <a:pt x="1353743" y="489724"/>
                </a:lnTo>
                <a:lnTo>
                  <a:pt x="1355242" y="488454"/>
                </a:lnTo>
                <a:lnTo>
                  <a:pt x="1356144" y="487184"/>
                </a:lnTo>
                <a:lnTo>
                  <a:pt x="1358684" y="483374"/>
                </a:lnTo>
                <a:lnTo>
                  <a:pt x="1355445" y="482104"/>
                </a:lnTo>
                <a:lnTo>
                  <a:pt x="1339151" y="488454"/>
                </a:lnTo>
                <a:lnTo>
                  <a:pt x="1337449" y="488454"/>
                </a:lnTo>
                <a:lnTo>
                  <a:pt x="1338046" y="485914"/>
                </a:lnTo>
                <a:lnTo>
                  <a:pt x="1338338" y="484644"/>
                </a:lnTo>
                <a:lnTo>
                  <a:pt x="1339151" y="480834"/>
                </a:lnTo>
                <a:lnTo>
                  <a:pt x="1338973" y="480834"/>
                </a:lnTo>
                <a:lnTo>
                  <a:pt x="1333284" y="482523"/>
                </a:lnTo>
                <a:lnTo>
                  <a:pt x="1333284" y="501154"/>
                </a:lnTo>
                <a:lnTo>
                  <a:pt x="1331836" y="501154"/>
                </a:lnTo>
                <a:lnTo>
                  <a:pt x="1330350" y="499884"/>
                </a:lnTo>
                <a:lnTo>
                  <a:pt x="1329232" y="499884"/>
                </a:lnTo>
                <a:lnTo>
                  <a:pt x="1328216" y="498614"/>
                </a:lnTo>
                <a:lnTo>
                  <a:pt x="1330782" y="498614"/>
                </a:lnTo>
                <a:lnTo>
                  <a:pt x="1331912" y="499884"/>
                </a:lnTo>
                <a:lnTo>
                  <a:pt x="1333042" y="499884"/>
                </a:lnTo>
                <a:lnTo>
                  <a:pt x="1333284" y="501154"/>
                </a:lnTo>
                <a:lnTo>
                  <a:pt x="1333284" y="482523"/>
                </a:lnTo>
                <a:lnTo>
                  <a:pt x="1330388" y="483374"/>
                </a:lnTo>
                <a:lnTo>
                  <a:pt x="1323924" y="485914"/>
                </a:lnTo>
                <a:lnTo>
                  <a:pt x="1323174" y="485914"/>
                </a:lnTo>
                <a:lnTo>
                  <a:pt x="1312799" y="483374"/>
                </a:lnTo>
                <a:lnTo>
                  <a:pt x="1307134" y="480834"/>
                </a:lnTo>
                <a:lnTo>
                  <a:pt x="1304302" y="479564"/>
                </a:lnTo>
                <a:lnTo>
                  <a:pt x="1300111" y="478294"/>
                </a:lnTo>
                <a:lnTo>
                  <a:pt x="1300568" y="475754"/>
                </a:lnTo>
                <a:lnTo>
                  <a:pt x="1308442" y="475754"/>
                </a:lnTo>
                <a:lnTo>
                  <a:pt x="1308963" y="474484"/>
                </a:lnTo>
                <a:lnTo>
                  <a:pt x="1309662" y="473214"/>
                </a:lnTo>
                <a:lnTo>
                  <a:pt x="1310817" y="473214"/>
                </a:lnTo>
                <a:lnTo>
                  <a:pt x="1312710" y="475754"/>
                </a:lnTo>
                <a:lnTo>
                  <a:pt x="1314754" y="477024"/>
                </a:lnTo>
                <a:lnTo>
                  <a:pt x="1316545" y="478294"/>
                </a:lnTo>
                <a:lnTo>
                  <a:pt x="1320914" y="477024"/>
                </a:lnTo>
                <a:lnTo>
                  <a:pt x="1327111" y="475754"/>
                </a:lnTo>
                <a:lnTo>
                  <a:pt x="1327480" y="475754"/>
                </a:lnTo>
                <a:lnTo>
                  <a:pt x="1324038" y="473214"/>
                </a:lnTo>
                <a:lnTo>
                  <a:pt x="1321638" y="470674"/>
                </a:lnTo>
                <a:lnTo>
                  <a:pt x="1322539" y="470674"/>
                </a:lnTo>
                <a:lnTo>
                  <a:pt x="1328356" y="473214"/>
                </a:lnTo>
                <a:lnTo>
                  <a:pt x="1330782" y="473214"/>
                </a:lnTo>
                <a:lnTo>
                  <a:pt x="1329512" y="470674"/>
                </a:lnTo>
                <a:lnTo>
                  <a:pt x="1330020" y="469404"/>
                </a:lnTo>
                <a:lnTo>
                  <a:pt x="1334719" y="469404"/>
                </a:lnTo>
                <a:lnTo>
                  <a:pt x="1333779" y="466864"/>
                </a:lnTo>
                <a:lnTo>
                  <a:pt x="1334135" y="465594"/>
                </a:lnTo>
                <a:lnTo>
                  <a:pt x="1335074" y="465594"/>
                </a:lnTo>
                <a:lnTo>
                  <a:pt x="1336154" y="464324"/>
                </a:lnTo>
                <a:lnTo>
                  <a:pt x="1335963" y="463054"/>
                </a:lnTo>
                <a:lnTo>
                  <a:pt x="1334439" y="461784"/>
                </a:lnTo>
                <a:lnTo>
                  <a:pt x="1332344" y="460514"/>
                </a:lnTo>
                <a:lnTo>
                  <a:pt x="1335455" y="457974"/>
                </a:lnTo>
                <a:lnTo>
                  <a:pt x="1340421" y="452894"/>
                </a:lnTo>
                <a:lnTo>
                  <a:pt x="1339469" y="451624"/>
                </a:lnTo>
                <a:lnTo>
                  <a:pt x="1332318" y="454164"/>
                </a:lnTo>
                <a:lnTo>
                  <a:pt x="1330490" y="454571"/>
                </a:lnTo>
                <a:lnTo>
                  <a:pt x="1330490" y="465594"/>
                </a:lnTo>
                <a:lnTo>
                  <a:pt x="1326388" y="465594"/>
                </a:lnTo>
                <a:lnTo>
                  <a:pt x="1326832" y="464324"/>
                </a:lnTo>
                <a:lnTo>
                  <a:pt x="1329436" y="464324"/>
                </a:lnTo>
                <a:lnTo>
                  <a:pt x="1330490" y="465594"/>
                </a:lnTo>
                <a:lnTo>
                  <a:pt x="1330490" y="454571"/>
                </a:lnTo>
                <a:lnTo>
                  <a:pt x="1320850" y="456704"/>
                </a:lnTo>
                <a:lnTo>
                  <a:pt x="1312799" y="457974"/>
                </a:lnTo>
                <a:lnTo>
                  <a:pt x="1307287" y="457974"/>
                </a:lnTo>
                <a:lnTo>
                  <a:pt x="1305382" y="456704"/>
                </a:lnTo>
                <a:lnTo>
                  <a:pt x="1303477" y="455434"/>
                </a:lnTo>
                <a:lnTo>
                  <a:pt x="1301343" y="453301"/>
                </a:lnTo>
                <a:lnTo>
                  <a:pt x="1301343" y="457974"/>
                </a:lnTo>
                <a:lnTo>
                  <a:pt x="1292453" y="457974"/>
                </a:lnTo>
                <a:lnTo>
                  <a:pt x="1292453" y="456704"/>
                </a:lnTo>
                <a:lnTo>
                  <a:pt x="1300429" y="456704"/>
                </a:lnTo>
                <a:lnTo>
                  <a:pt x="1301343" y="457974"/>
                </a:lnTo>
                <a:lnTo>
                  <a:pt x="1301343" y="453301"/>
                </a:lnTo>
                <a:lnTo>
                  <a:pt x="1300937" y="452894"/>
                </a:lnTo>
                <a:lnTo>
                  <a:pt x="1300835" y="451624"/>
                </a:lnTo>
                <a:lnTo>
                  <a:pt x="1302486" y="451624"/>
                </a:lnTo>
                <a:lnTo>
                  <a:pt x="1303629" y="450354"/>
                </a:lnTo>
                <a:lnTo>
                  <a:pt x="1306283" y="451624"/>
                </a:lnTo>
                <a:lnTo>
                  <a:pt x="1308544" y="451624"/>
                </a:lnTo>
                <a:lnTo>
                  <a:pt x="1314386" y="454164"/>
                </a:lnTo>
                <a:lnTo>
                  <a:pt x="1315681" y="451624"/>
                </a:lnTo>
                <a:lnTo>
                  <a:pt x="1314069" y="450354"/>
                </a:lnTo>
                <a:lnTo>
                  <a:pt x="1310843" y="447814"/>
                </a:lnTo>
                <a:lnTo>
                  <a:pt x="1307388" y="445274"/>
                </a:lnTo>
                <a:lnTo>
                  <a:pt x="1316964" y="445274"/>
                </a:lnTo>
                <a:lnTo>
                  <a:pt x="1316964" y="442734"/>
                </a:lnTo>
                <a:lnTo>
                  <a:pt x="1314513" y="442734"/>
                </a:lnTo>
                <a:lnTo>
                  <a:pt x="1312608" y="441464"/>
                </a:lnTo>
                <a:lnTo>
                  <a:pt x="1315059" y="441464"/>
                </a:lnTo>
                <a:lnTo>
                  <a:pt x="1316545" y="440194"/>
                </a:lnTo>
                <a:lnTo>
                  <a:pt x="1318209" y="438924"/>
                </a:lnTo>
                <a:lnTo>
                  <a:pt x="1319453" y="435114"/>
                </a:lnTo>
                <a:lnTo>
                  <a:pt x="1319161" y="435114"/>
                </a:lnTo>
                <a:lnTo>
                  <a:pt x="1316545" y="437654"/>
                </a:lnTo>
                <a:lnTo>
                  <a:pt x="1309293" y="438924"/>
                </a:lnTo>
                <a:lnTo>
                  <a:pt x="1297482" y="438924"/>
                </a:lnTo>
                <a:lnTo>
                  <a:pt x="1285443" y="437654"/>
                </a:lnTo>
                <a:lnTo>
                  <a:pt x="1277467" y="436384"/>
                </a:lnTo>
                <a:lnTo>
                  <a:pt x="1273213" y="435114"/>
                </a:lnTo>
                <a:lnTo>
                  <a:pt x="1273009" y="433844"/>
                </a:lnTo>
                <a:lnTo>
                  <a:pt x="1278978" y="433844"/>
                </a:lnTo>
                <a:lnTo>
                  <a:pt x="1277734" y="428764"/>
                </a:lnTo>
                <a:lnTo>
                  <a:pt x="1282839" y="432574"/>
                </a:lnTo>
                <a:lnTo>
                  <a:pt x="1287018" y="433844"/>
                </a:lnTo>
                <a:lnTo>
                  <a:pt x="1287018" y="432574"/>
                </a:lnTo>
                <a:lnTo>
                  <a:pt x="1288186" y="431304"/>
                </a:lnTo>
                <a:lnTo>
                  <a:pt x="1289634" y="432574"/>
                </a:lnTo>
                <a:lnTo>
                  <a:pt x="1292453" y="432574"/>
                </a:lnTo>
                <a:lnTo>
                  <a:pt x="1292453" y="431304"/>
                </a:lnTo>
                <a:lnTo>
                  <a:pt x="1292453" y="430034"/>
                </a:lnTo>
                <a:lnTo>
                  <a:pt x="1300327" y="430034"/>
                </a:lnTo>
                <a:lnTo>
                  <a:pt x="1300124" y="428764"/>
                </a:lnTo>
                <a:lnTo>
                  <a:pt x="1294853" y="424954"/>
                </a:lnTo>
                <a:lnTo>
                  <a:pt x="1290548" y="421144"/>
                </a:lnTo>
                <a:lnTo>
                  <a:pt x="1305293" y="423684"/>
                </a:lnTo>
                <a:lnTo>
                  <a:pt x="1308036" y="422414"/>
                </a:lnTo>
                <a:lnTo>
                  <a:pt x="1307299" y="421144"/>
                </a:lnTo>
                <a:lnTo>
                  <a:pt x="1306550" y="419874"/>
                </a:lnTo>
                <a:lnTo>
                  <a:pt x="1305179" y="418604"/>
                </a:lnTo>
                <a:lnTo>
                  <a:pt x="1209573" y="418604"/>
                </a:lnTo>
                <a:lnTo>
                  <a:pt x="1209573" y="652284"/>
                </a:lnTo>
                <a:lnTo>
                  <a:pt x="1208024" y="670064"/>
                </a:lnTo>
                <a:lnTo>
                  <a:pt x="1207757" y="671017"/>
                </a:lnTo>
                <a:lnTo>
                  <a:pt x="1203185" y="670064"/>
                </a:lnTo>
                <a:lnTo>
                  <a:pt x="1202334" y="670064"/>
                </a:lnTo>
                <a:lnTo>
                  <a:pt x="1201623" y="668794"/>
                </a:lnTo>
                <a:lnTo>
                  <a:pt x="1198029" y="668794"/>
                </a:lnTo>
                <a:lnTo>
                  <a:pt x="1195324" y="666254"/>
                </a:lnTo>
                <a:lnTo>
                  <a:pt x="1192784" y="664984"/>
                </a:lnTo>
                <a:lnTo>
                  <a:pt x="1189291" y="664984"/>
                </a:lnTo>
                <a:lnTo>
                  <a:pt x="1193685" y="662444"/>
                </a:lnTo>
                <a:lnTo>
                  <a:pt x="1195501" y="661174"/>
                </a:lnTo>
                <a:lnTo>
                  <a:pt x="1197102" y="658634"/>
                </a:lnTo>
                <a:lnTo>
                  <a:pt x="1197178" y="656094"/>
                </a:lnTo>
                <a:lnTo>
                  <a:pt x="1197254" y="654824"/>
                </a:lnTo>
                <a:lnTo>
                  <a:pt x="1197495" y="654824"/>
                </a:lnTo>
                <a:lnTo>
                  <a:pt x="1197940" y="656094"/>
                </a:lnTo>
                <a:lnTo>
                  <a:pt x="1199057" y="659904"/>
                </a:lnTo>
                <a:lnTo>
                  <a:pt x="1201051" y="657364"/>
                </a:lnTo>
                <a:lnTo>
                  <a:pt x="1201140" y="654824"/>
                </a:lnTo>
                <a:lnTo>
                  <a:pt x="1201216" y="652284"/>
                </a:lnTo>
                <a:lnTo>
                  <a:pt x="1201216" y="651014"/>
                </a:lnTo>
                <a:lnTo>
                  <a:pt x="1201216" y="649744"/>
                </a:lnTo>
                <a:lnTo>
                  <a:pt x="1201216" y="648474"/>
                </a:lnTo>
                <a:lnTo>
                  <a:pt x="1201458" y="647204"/>
                </a:lnTo>
                <a:lnTo>
                  <a:pt x="1202575" y="649744"/>
                </a:lnTo>
                <a:lnTo>
                  <a:pt x="1203350" y="651014"/>
                </a:lnTo>
                <a:lnTo>
                  <a:pt x="1205280" y="652284"/>
                </a:lnTo>
                <a:lnTo>
                  <a:pt x="1209573" y="652284"/>
                </a:lnTo>
                <a:lnTo>
                  <a:pt x="1209573" y="418604"/>
                </a:lnTo>
                <a:lnTo>
                  <a:pt x="1191183" y="418604"/>
                </a:lnTo>
                <a:lnTo>
                  <a:pt x="1191183" y="656094"/>
                </a:lnTo>
                <a:lnTo>
                  <a:pt x="1189520" y="661174"/>
                </a:lnTo>
                <a:lnTo>
                  <a:pt x="1188491" y="664933"/>
                </a:lnTo>
                <a:lnTo>
                  <a:pt x="1185494" y="664083"/>
                </a:lnTo>
                <a:lnTo>
                  <a:pt x="1185672" y="663714"/>
                </a:lnTo>
                <a:lnTo>
                  <a:pt x="1187411" y="659904"/>
                </a:lnTo>
                <a:lnTo>
                  <a:pt x="1187996" y="658634"/>
                </a:lnTo>
                <a:lnTo>
                  <a:pt x="1191183" y="656094"/>
                </a:lnTo>
                <a:lnTo>
                  <a:pt x="1191183" y="418604"/>
                </a:lnTo>
                <a:lnTo>
                  <a:pt x="1185379" y="418604"/>
                </a:lnTo>
                <a:lnTo>
                  <a:pt x="1185049" y="417334"/>
                </a:lnTo>
                <a:lnTo>
                  <a:pt x="1306385" y="417334"/>
                </a:lnTo>
                <a:lnTo>
                  <a:pt x="1308811" y="414794"/>
                </a:lnTo>
                <a:lnTo>
                  <a:pt x="1317675" y="414794"/>
                </a:lnTo>
                <a:lnTo>
                  <a:pt x="1318209" y="412254"/>
                </a:lnTo>
                <a:lnTo>
                  <a:pt x="1313929" y="412254"/>
                </a:lnTo>
                <a:lnTo>
                  <a:pt x="1312087" y="410984"/>
                </a:lnTo>
                <a:lnTo>
                  <a:pt x="1320241" y="410984"/>
                </a:lnTo>
                <a:lnTo>
                  <a:pt x="1319961" y="409714"/>
                </a:lnTo>
                <a:lnTo>
                  <a:pt x="1319860" y="408444"/>
                </a:lnTo>
                <a:lnTo>
                  <a:pt x="1322133" y="408444"/>
                </a:lnTo>
                <a:lnTo>
                  <a:pt x="1322133" y="407174"/>
                </a:lnTo>
                <a:lnTo>
                  <a:pt x="1320914" y="405904"/>
                </a:lnTo>
                <a:lnTo>
                  <a:pt x="1319860" y="404634"/>
                </a:lnTo>
                <a:lnTo>
                  <a:pt x="1313929" y="404634"/>
                </a:lnTo>
                <a:lnTo>
                  <a:pt x="1317066" y="403364"/>
                </a:lnTo>
                <a:lnTo>
                  <a:pt x="1316380" y="402094"/>
                </a:lnTo>
                <a:lnTo>
                  <a:pt x="1315681" y="400824"/>
                </a:lnTo>
                <a:lnTo>
                  <a:pt x="1312087" y="402094"/>
                </a:lnTo>
                <a:lnTo>
                  <a:pt x="1309014" y="402094"/>
                </a:lnTo>
                <a:lnTo>
                  <a:pt x="1310322" y="398284"/>
                </a:lnTo>
                <a:lnTo>
                  <a:pt x="1310081" y="398284"/>
                </a:lnTo>
                <a:lnTo>
                  <a:pt x="1308684" y="399554"/>
                </a:lnTo>
                <a:lnTo>
                  <a:pt x="1307693" y="399554"/>
                </a:lnTo>
                <a:lnTo>
                  <a:pt x="1305331" y="400824"/>
                </a:lnTo>
                <a:lnTo>
                  <a:pt x="1298333" y="400824"/>
                </a:lnTo>
                <a:lnTo>
                  <a:pt x="1296492" y="402094"/>
                </a:lnTo>
                <a:lnTo>
                  <a:pt x="1293063" y="403364"/>
                </a:lnTo>
                <a:lnTo>
                  <a:pt x="1296873" y="399554"/>
                </a:lnTo>
                <a:lnTo>
                  <a:pt x="1298308" y="398284"/>
                </a:lnTo>
                <a:lnTo>
                  <a:pt x="1301165" y="395744"/>
                </a:lnTo>
                <a:lnTo>
                  <a:pt x="1301788" y="393204"/>
                </a:lnTo>
                <a:lnTo>
                  <a:pt x="1297927" y="395744"/>
                </a:lnTo>
                <a:lnTo>
                  <a:pt x="1294168" y="398284"/>
                </a:lnTo>
                <a:lnTo>
                  <a:pt x="1291361" y="398284"/>
                </a:lnTo>
                <a:lnTo>
                  <a:pt x="1293469" y="395744"/>
                </a:lnTo>
                <a:lnTo>
                  <a:pt x="1296492" y="391934"/>
                </a:lnTo>
                <a:lnTo>
                  <a:pt x="1295361" y="390664"/>
                </a:lnTo>
                <a:lnTo>
                  <a:pt x="1290624" y="394474"/>
                </a:lnTo>
                <a:lnTo>
                  <a:pt x="1287335" y="397014"/>
                </a:lnTo>
                <a:lnTo>
                  <a:pt x="1285074" y="398284"/>
                </a:lnTo>
                <a:lnTo>
                  <a:pt x="1276743" y="399554"/>
                </a:lnTo>
                <a:lnTo>
                  <a:pt x="1266532" y="398284"/>
                </a:lnTo>
                <a:lnTo>
                  <a:pt x="1260767" y="395744"/>
                </a:lnTo>
                <a:lnTo>
                  <a:pt x="1257884" y="394474"/>
                </a:lnTo>
                <a:lnTo>
                  <a:pt x="1254239" y="390664"/>
                </a:lnTo>
                <a:lnTo>
                  <a:pt x="1254239" y="389394"/>
                </a:lnTo>
                <a:lnTo>
                  <a:pt x="1253464" y="388124"/>
                </a:lnTo>
                <a:lnTo>
                  <a:pt x="1252562" y="386854"/>
                </a:lnTo>
                <a:lnTo>
                  <a:pt x="1251534" y="385584"/>
                </a:lnTo>
                <a:lnTo>
                  <a:pt x="1254315" y="385584"/>
                </a:lnTo>
                <a:lnTo>
                  <a:pt x="1255280" y="388124"/>
                </a:lnTo>
                <a:lnTo>
                  <a:pt x="1257185" y="389394"/>
                </a:lnTo>
                <a:lnTo>
                  <a:pt x="1267561" y="389394"/>
                </a:lnTo>
                <a:lnTo>
                  <a:pt x="1270101" y="390664"/>
                </a:lnTo>
                <a:lnTo>
                  <a:pt x="1270596" y="390664"/>
                </a:lnTo>
                <a:lnTo>
                  <a:pt x="1270596" y="385584"/>
                </a:lnTo>
                <a:lnTo>
                  <a:pt x="1275257" y="388124"/>
                </a:lnTo>
                <a:lnTo>
                  <a:pt x="1278623" y="389394"/>
                </a:lnTo>
                <a:lnTo>
                  <a:pt x="1280147" y="390664"/>
                </a:lnTo>
                <a:lnTo>
                  <a:pt x="1280871" y="389394"/>
                </a:lnTo>
                <a:lnTo>
                  <a:pt x="1281391" y="388124"/>
                </a:lnTo>
                <a:lnTo>
                  <a:pt x="1281023" y="386854"/>
                </a:lnTo>
                <a:lnTo>
                  <a:pt x="1279931" y="385584"/>
                </a:lnTo>
                <a:lnTo>
                  <a:pt x="1286294" y="385584"/>
                </a:lnTo>
                <a:lnTo>
                  <a:pt x="1291704" y="386854"/>
                </a:lnTo>
                <a:lnTo>
                  <a:pt x="1292453" y="386854"/>
                </a:lnTo>
                <a:lnTo>
                  <a:pt x="1294472" y="385584"/>
                </a:lnTo>
                <a:lnTo>
                  <a:pt x="1294168" y="385584"/>
                </a:lnTo>
                <a:lnTo>
                  <a:pt x="1292542" y="383044"/>
                </a:lnTo>
                <a:lnTo>
                  <a:pt x="1292923" y="381774"/>
                </a:lnTo>
                <a:lnTo>
                  <a:pt x="1294472" y="381774"/>
                </a:lnTo>
                <a:lnTo>
                  <a:pt x="1295120" y="383044"/>
                </a:lnTo>
                <a:lnTo>
                  <a:pt x="1295120" y="385584"/>
                </a:lnTo>
                <a:lnTo>
                  <a:pt x="1296276" y="385584"/>
                </a:lnTo>
                <a:lnTo>
                  <a:pt x="1299044" y="384314"/>
                </a:lnTo>
                <a:lnTo>
                  <a:pt x="1299184" y="384314"/>
                </a:lnTo>
                <a:lnTo>
                  <a:pt x="1297114" y="381774"/>
                </a:lnTo>
                <a:lnTo>
                  <a:pt x="1295120" y="380504"/>
                </a:lnTo>
                <a:lnTo>
                  <a:pt x="1298435" y="379234"/>
                </a:lnTo>
                <a:lnTo>
                  <a:pt x="1302397" y="377964"/>
                </a:lnTo>
                <a:lnTo>
                  <a:pt x="1303159" y="375424"/>
                </a:lnTo>
                <a:lnTo>
                  <a:pt x="1298016" y="375424"/>
                </a:lnTo>
                <a:lnTo>
                  <a:pt x="1298676" y="374154"/>
                </a:lnTo>
                <a:lnTo>
                  <a:pt x="1303477" y="372884"/>
                </a:lnTo>
                <a:lnTo>
                  <a:pt x="1305344" y="371614"/>
                </a:lnTo>
                <a:lnTo>
                  <a:pt x="1307198" y="370344"/>
                </a:lnTo>
                <a:lnTo>
                  <a:pt x="1313319" y="365264"/>
                </a:lnTo>
                <a:lnTo>
                  <a:pt x="1308303" y="363994"/>
                </a:lnTo>
                <a:lnTo>
                  <a:pt x="1305610" y="363994"/>
                </a:lnTo>
                <a:lnTo>
                  <a:pt x="1303312" y="362724"/>
                </a:lnTo>
                <a:lnTo>
                  <a:pt x="1303312" y="361454"/>
                </a:lnTo>
                <a:lnTo>
                  <a:pt x="1301711" y="360184"/>
                </a:lnTo>
                <a:lnTo>
                  <a:pt x="1299591" y="361454"/>
                </a:lnTo>
                <a:lnTo>
                  <a:pt x="1296301" y="362724"/>
                </a:lnTo>
                <a:lnTo>
                  <a:pt x="1295996" y="361454"/>
                </a:lnTo>
                <a:lnTo>
                  <a:pt x="1297520" y="360184"/>
                </a:lnTo>
                <a:lnTo>
                  <a:pt x="1300187" y="357644"/>
                </a:lnTo>
                <a:lnTo>
                  <a:pt x="1296276" y="356374"/>
                </a:lnTo>
                <a:lnTo>
                  <a:pt x="1292225" y="358914"/>
                </a:lnTo>
                <a:lnTo>
                  <a:pt x="1290307" y="360184"/>
                </a:lnTo>
                <a:lnTo>
                  <a:pt x="1286230" y="361454"/>
                </a:lnTo>
                <a:lnTo>
                  <a:pt x="1276121" y="361454"/>
                </a:lnTo>
                <a:lnTo>
                  <a:pt x="1281163" y="358914"/>
                </a:lnTo>
                <a:lnTo>
                  <a:pt x="1281391" y="357644"/>
                </a:lnTo>
                <a:lnTo>
                  <a:pt x="1280274" y="352564"/>
                </a:lnTo>
                <a:lnTo>
                  <a:pt x="1280147" y="352564"/>
                </a:lnTo>
                <a:lnTo>
                  <a:pt x="1278089" y="353834"/>
                </a:lnTo>
                <a:lnTo>
                  <a:pt x="1275588" y="355104"/>
                </a:lnTo>
                <a:lnTo>
                  <a:pt x="1273009" y="356374"/>
                </a:lnTo>
                <a:lnTo>
                  <a:pt x="1268831" y="357644"/>
                </a:lnTo>
                <a:lnTo>
                  <a:pt x="1266342" y="357644"/>
                </a:lnTo>
                <a:lnTo>
                  <a:pt x="1230363" y="342404"/>
                </a:lnTo>
                <a:lnTo>
                  <a:pt x="1231150" y="342404"/>
                </a:lnTo>
                <a:lnTo>
                  <a:pt x="1235265" y="343674"/>
                </a:lnTo>
                <a:lnTo>
                  <a:pt x="1237348" y="344944"/>
                </a:lnTo>
                <a:lnTo>
                  <a:pt x="1237881" y="344944"/>
                </a:lnTo>
                <a:lnTo>
                  <a:pt x="1237970" y="342404"/>
                </a:lnTo>
                <a:lnTo>
                  <a:pt x="1238008" y="341134"/>
                </a:lnTo>
                <a:lnTo>
                  <a:pt x="1239393" y="343674"/>
                </a:lnTo>
                <a:lnTo>
                  <a:pt x="1240142" y="344944"/>
                </a:lnTo>
                <a:lnTo>
                  <a:pt x="1244841" y="344944"/>
                </a:lnTo>
                <a:lnTo>
                  <a:pt x="1246771" y="346214"/>
                </a:lnTo>
                <a:lnTo>
                  <a:pt x="1250111" y="348754"/>
                </a:lnTo>
                <a:lnTo>
                  <a:pt x="1250188" y="342404"/>
                </a:lnTo>
                <a:lnTo>
                  <a:pt x="1250619" y="341134"/>
                </a:lnTo>
                <a:lnTo>
                  <a:pt x="1251229" y="342404"/>
                </a:lnTo>
                <a:lnTo>
                  <a:pt x="1252308" y="343674"/>
                </a:lnTo>
                <a:lnTo>
                  <a:pt x="1257541" y="347484"/>
                </a:lnTo>
                <a:lnTo>
                  <a:pt x="1260335" y="347484"/>
                </a:lnTo>
                <a:lnTo>
                  <a:pt x="1261110" y="344944"/>
                </a:lnTo>
                <a:lnTo>
                  <a:pt x="1261237" y="343674"/>
                </a:lnTo>
                <a:lnTo>
                  <a:pt x="1261338" y="341134"/>
                </a:lnTo>
                <a:lnTo>
                  <a:pt x="1262761" y="346214"/>
                </a:lnTo>
                <a:lnTo>
                  <a:pt x="1263510" y="347484"/>
                </a:lnTo>
                <a:lnTo>
                  <a:pt x="1263916" y="347484"/>
                </a:lnTo>
                <a:lnTo>
                  <a:pt x="1264145" y="346214"/>
                </a:lnTo>
                <a:lnTo>
                  <a:pt x="1265732" y="347484"/>
                </a:lnTo>
                <a:lnTo>
                  <a:pt x="1269593" y="348754"/>
                </a:lnTo>
                <a:lnTo>
                  <a:pt x="1270469" y="348754"/>
                </a:lnTo>
                <a:lnTo>
                  <a:pt x="1272019" y="347484"/>
                </a:lnTo>
                <a:lnTo>
                  <a:pt x="1272514" y="346214"/>
                </a:lnTo>
                <a:lnTo>
                  <a:pt x="1273009" y="344944"/>
                </a:lnTo>
                <a:lnTo>
                  <a:pt x="1275638" y="344944"/>
                </a:lnTo>
                <a:lnTo>
                  <a:pt x="1275765" y="343674"/>
                </a:lnTo>
                <a:lnTo>
                  <a:pt x="1275257" y="342404"/>
                </a:lnTo>
                <a:lnTo>
                  <a:pt x="1274978" y="341134"/>
                </a:lnTo>
                <a:lnTo>
                  <a:pt x="1274419" y="338594"/>
                </a:lnTo>
                <a:lnTo>
                  <a:pt x="1274559" y="338594"/>
                </a:lnTo>
                <a:lnTo>
                  <a:pt x="1278089" y="339864"/>
                </a:lnTo>
                <a:lnTo>
                  <a:pt x="1282534" y="341134"/>
                </a:lnTo>
                <a:lnTo>
                  <a:pt x="1283919" y="341134"/>
                </a:lnTo>
                <a:lnTo>
                  <a:pt x="1282001" y="338594"/>
                </a:lnTo>
                <a:lnTo>
                  <a:pt x="1280071" y="336054"/>
                </a:lnTo>
                <a:lnTo>
                  <a:pt x="1284427" y="336054"/>
                </a:lnTo>
                <a:lnTo>
                  <a:pt x="1282306" y="333514"/>
                </a:lnTo>
                <a:lnTo>
                  <a:pt x="1281023" y="332244"/>
                </a:lnTo>
                <a:lnTo>
                  <a:pt x="1280553" y="330974"/>
                </a:lnTo>
                <a:lnTo>
                  <a:pt x="1281226" y="329704"/>
                </a:lnTo>
                <a:lnTo>
                  <a:pt x="1281899" y="329704"/>
                </a:lnTo>
                <a:lnTo>
                  <a:pt x="1283563" y="330974"/>
                </a:lnTo>
                <a:lnTo>
                  <a:pt x="1284833" y="332244"/>
                </a:lnTo>
                <a:lnTo>
                  <a:pt x="1287018" y="334784"/>
                </a:lnTo>
                <a:lnTo>
                  <a:pt x="1288262" y="334784"/>
                </a:lnTo>
                <a:lnTo>
                  <a:pt x="1293876" y="333514"/>
                </a:lnTo>
                <a:lnTo>
                  <a:pt x="1293469" y="332244"/>
                </a:lnTo>
                <a:lnTo>
                  <a:pt x="1292542" y="330974"/>
                </a:lnTo>
                <a:lnTo>
                  <a:pt x="1290789" y="329704"/>
                </a:lnTo>
                <a:lnTo>
                  <a:pt x="1291882" y="327164"/>
                </a:lnTo>
                <a:lnTo>
                  <a:pt x="1298981" y="327164"/>
                </a:lnTo>
                <a:lnTo>
                  <a:pt x="1301483" y="324624"/>
                </a:lnTo>
                <a:lnTo>
                  <a:pt x="1303972" y="322084"/>
                </a:lnTo>
                <a:lnTo>
                  <a:pt x="1289418" y="322084"/>
                </a:lnTo>
                <a:lnTo>
                  <a:pt x="1290993" y="320814"/>
                </a:lnTo>
                <a:lnTo>
                  <a:pt x="1293964" y="317004"/>
                </a:lnTo>
                <a:lnTo>
                  <a:pt x="1291882" y="317004"/>
                </a:lnTo>
                <a:lnTo>
                  <a:pt x="1286598" y="320814"/>
                </a:lnTo>
                <a:lnTo>
                  <a:pt x="1280871" y="324624"/>
                </a:lnTo>
                <a:lnTo>
                  <a:pt x="1277467" y="324624"/>
                </a:lnTo>
                <a:lnTo>
                  <a:pt x="1280502" y="320814"/>
                </a:lnTo>
                <a:lnTo>
                  <a:pt x="1281518" y="319544"/>
                </a:lnTo>
                <a:lnTo>
                  <a:pt x="1279626" y="320814"/>
                </a:lnTo>
                <a:lnTo>
                  <a:pt x="1277035" y="320814"/>
                </a:lnTo>
                <a:lnTo>
                  <a:pt x="1276629" y="319544"/>
                </a:lnTo>
                <a:lnTo>
                  <a:pt x="1282471" y="313194"/>
                </a:lnTo>
                <a:lnTo>
                  <a:pt x="1278724" y="314464"/>
                </a:lnTo>
                <a:lnTo>
                  <a:pt x="1266037" y="324624"/>
                </a:lnTo>
                <a:lnTo>
                  <a:pt x="1264958" y="324624"/>
                </a:lnTo>
                <a:lnTo>
                  <a:pt x="1245349" y="319544"/>
                </a:lnTo>
                <a:lnTo>
                  <a:pt x="1243114" y="318274"/>
                </a:lnTo>
                <a:lnTo>
                  <a:pt x="1238656" y="315734"/>
                </a:lnTo>
                <a:lnTo>
                  <a:pt x="1237284" y="313194"/>
                </a:lnTo>
                <a:lnTo>
                  <a:pt x="1236599" y="311924"/>
                </a:lnTo>
                <a:lnTo>
                  <a:pt x="1235430" y="309384"/>
                </a:lnTo>
                <a:lnTo>
                  <a:pt x="1240548" y="309384"/>
                </a:lnTo>
                <a:lnTo>
                  <a:pt x="1242301" y="310654"/>
                </a:lnTo>
                <a:lnTo>
                  <a:pt x="1242707" y="311924"/>
                </a:lnTo>
                <a:lnTo>
                  <a:pt x="1243050" y="313194"/>
                </a:lnTo>
                <a:lnTo>
                  <a:pt x="1246251" y="313194"/>
                </a:lnTo>
                <a:lnTo>
                  <a:pt x="1248524" y="314464"/>
                </a:lnTo>
                <a:lnTo>
                  <a:pt x="1248930" y="313194"/>
                </a:lnTo>
                <a:lnTo>
                  <a:pt x="1248257" y="310654"/>
                </a:lnTo>
                <a:lnTo>
                  <a:pt x="1247952" y="309384"/>
                </a:lnTo>
                <a:lnTo>
                  <a:pt x="1247648" y="308114"/>
                </a:lnTo>
                <a:lnTo>
                  <a:pt x="1247914" y="308114"/>
                </a:lnTo>
                <a:lnTo>
                  <a:pt x="1250696" y="311924"/>
                </a:lnTo>
                <a:lnTo>
                  <a:pt x="1252486" y="314464"/>
                </a:lnTo>
                <a:lnTo>
                  <a:pt x="1255280" y="315734"/>
                </a:lnTo>
                <a:lnTo>
                  <a:pt x="1259636" y="315734"/>
                </a:lnTo>
                <a:lnTo>
                  <a:pt x="1259954" y="314464"/>
                </a:lnTo>
                <a:lnTo>
                  <a:pt x="1259166" y="311924"/>
                </a:lnTo>
                <a:lnTo>
                  <a:pt x="1258443" y="308114"/>
                </a:lnTo>
                <a:lnTo>
                  <a:pt x="1258201" y="306844"/>
                </a:lnTo>
                <a:lnTo>
                  <a:pt x="1261414" y="305574"/>
                </a:lnTo>
                <a:lnTo>
                  <a:pt x="1264793" y="309384"/>
                </a:lnTo>
                <a:lnTo>
                  <a:pt x="1267002" y="311924"/>
                </a:lnTo>
                <a:lnTo>
                  <a:pt x="1274660" y="314464"/>
                </a:lnTo>
                <a:lnTo>
                  <a:pt x="1274660" y="310654"/>
                </a:lnTo>
                <a:lnTo>
                  <a:pt x="1272692" y="309384"/>
                </a:lnTo>
                <a:lnTo>
                  <a:pt x="1270266" y="306844"/>
                </a:lnTo>
                <a:lnTo>
                  <a:pt x="1266850" y="304304"/>
                </a:lnTo>
                <a:lnTo>
                  <a:pt x="1266405" y="303034"/>
                </a:lnTo>
                <a:lnTo>
                  <a:pt x="1269593" y="303034"/>
                </a:lnTo>
                <a:lnTo>
                  <a:pt x="1271016" y="304304"/>
                </a:lnTo>
                <a:lnTo>
                  <a:pt x="1271854" y="306844"/>
                </a:lnTo>
                <a:lnTo>
                  <a:pt x="1275295" y="306844"/>
                </a:lnTo>
                <a:lnTo>
                  <a:pt x="1275816" y="308114"/>
                </a:lnTo>
                <a:lnTo>
                  <a:pt x="1283284" y="308114"/>
                </a:lnTo>
                <a:lnTo>
                  <a:pt x="1280795" y="306844"/>
                </a:lnTo>
                <a:lnTo>
                  <a:pt x="1278242" y="304304"/>
                </a:lnTo>
                <a:lnTo>
                  <a:pt x="1281899" y="303034"/>
                </a:lnTo>
                <a:lnTo>
                  <a:pt x="1284097" y="303034"/>
                </a:lnTo>
                <a:lnTo>
                  <a:pt x="1286497" y="301764"/>
                </a:lnTo>
                <a:lnTo>
                  <a:pt x="1288262" y="301764"/>
                </a:lnTo>
                <a:lnTo>
                  <a:pt x="1287513" y="300494"/>
                </a:lnTo>
                <a:lnTo>
                  <a:pt x="1285582" y="300494"/>
                </a:lnTo>
                <a:lnTo>
                  <a:pt x="1282306" y="297954"/>
                </a:lnTo>
                <a:lnTo>
                  <a:pt x="1287513" y="297954"/>
                </a:lnTo>
                <a:lnTo>
                  <a:pt x="1290789" y="299224"/>
                </a:lnTo>
                <a:lnTo>
                  <a:pt x="1293469" y="297954"/>
                </a:lnTo>
                <a:lnTo>
                  <a:pt x="1294714" y="296684"/>
                </a:lnTo>
                <a:lnTo>
                  <a:pt x="1297724" y="294144"/>
                </a:lnTo>
                <a:lnTo>
                  <a:pt x="1295628" y="292874"/>
                </a:lnTo>
                <a:lnTo>
                  <a:pt x="1285074" y="292874"/>
                </a:lnTo>
                <a:lnTo>
                  <a:pt x="1283055" y="291604"/>
                </a:lnTo>
                <a:lnTo>
                  <a:pt x="1283563" y="290334"/>
                </a:lnTo>
                <a:lnTo>
                  <a:pt x="1285290" y="287794"/>
                </a:lnTo>
                <a:lnTo>
                  <a:pt x="1280274" y="287794"/>
                </a:lnTo>
                <a:lnTo>
                  <a:pt x="1267650" y="294144"/>
                </a:lnTo>
                <a:lnTo>
                  <a:pt x="1266317" y="294144"/>
                </a:lnTo>
                <a:lnTo>
                  <a:pt x="1267345" y="291604"/>
                </a:lnTo>
                <a:lnTo>
                  <a:pt x="1267802" y="290334"/>
                </a:lnTo>
                <a:lnTo>
                  <a:pt x="1267345" y="289064"/>
                </a:lnTo>
                <a:lnTo>
                  <a:pt x="1264145" y="289064"/>
                </a:lnTo>
                <a:lnTo>
                  <a:pt x="1264615" y="287794"/>
                </a:lnTo>
                <a:lnTo>
                  <a:pt x="1265542" y="285254"/>
                </a:lnTo>
                <a:lnTo>
                  <a:pt x="1265085" y="285254"/>
                </a:lnTo>
                <a:lnTo>
                  <a:pt x="1257693" y="287794"/>
                </a:lnTo>
                <a:lnTo>
                  <a:pt x="1257350" y="287794"/>
                </a:lnTo>
                <a:lnTo>
                  <a:pt x="1257922" y="285254"/>
                </a:lnTo>
                <a:lnTo>
                  <a:pt x="1258697" y="282714"/>
                </a:lnTo>
                <a:lnTo>
                  <a:pt x="1256398" y="281444"/>
                </a:lnTo>
                <a:lnTo>
                  <a:pt x="1254887" y="283984"/>
                </a:lnTo>
                <a:lnTo>
                  <a:pt x="1254366" y="285254"/>
                </a:lnTo>
                <a:lnTo>
                  <a:pt x="1251572" y="286524"/>
                </a:lnTo>
                <a:lnTo>
                  <a:pt x="1248524" y="289064"/>
                </a:lnTo>
                <a:lnTo>
                  <a:pt x="1243584" y="290334"/>
                </a:lnTo>
                <a:lnTo>
                  <a:pt x="1242237" y="291604"/>
                </a:lnTo>
                <a:lnTo>
                  <a:pt x="1237348" y="289064"/>
                </a:lnTo>
                <a:lnTo>
                  <a:pt x="1232865" y="287794"/>
                </a:lnTo>
                <a:lnTo>
                  <a:pt x="1232293" y="287794"/>
                </a:lnTo>
                <a:lnTo>
                  <a:pt x="1234186" y="286524"/>
                </a:lnTo>
                <a:lnTo>
                  <a:pt x="1235430" y="286524"/>
                </a:lnTo>
                <a:lnTo>
                  <a:pt x="1236002" y="285254"/>
                </a:lnTo>
                <a:lnTo>
                  <a:pt x="1236560" y="283984"/>
                </a:lnTo>
                <a:lnTo>
                  <a:pt x="1236560" y="281444"/>
                </a:lnTo>
                <a:lnTo>
                  <a:pt x="1223606" y="281444"/>
                </a:lnTo>
                <a:lnTo>
                  <a:pt x="1221613" y="278904"/>
                </a:lnTo>
                <a:lnTo>
                  <a:pt x="1221549" y="289064"/>
                </a:lnTo>
                <a:lnTo>
                  <a:pt x="1221549" y="299224"/>
                </a:lnTo>
                <a:lnTo>
                  <a:pt x="1221498" y="299593"/>
                </a:lnTo>
                <a:lnTo>
                  <a:pt x="1221498" y="308114"/>
                </a:lnTo>
                <a:lnTo>
                  <a:pt x="1221498" y="309384"/>
                </a:lnTo>
                <a:lnTo>
                  <a:pt x="1221105" y="310654"/>
                </a:lnTo>
                <a:lnTo>
                  <a:pt x="1220787" y="311924"/>
                </a:lnTo>
                <a:lnTo>
                  <a:pt x="1220482" y="311924"/>
                </a:lnTo>
                <a:lnTo>
                  <a:pt x="1220393" y="308114"/>
                </a:lnTo>
                <a:lnTo>
                  <a:pt x="1220558" y="306844"/>
                </a:lnTo>
                <a:lnTo>
                  <a:pt x="1220990" y="306844"/>
                </a:lnTo>
                <a:lnTo>
                  <a:pt x="1221498" y="308114"/>
                </a:lnTo>
                <a:lnTo>
                  <a:pt x="1221498" y="299593"/>
                </a:lnTo>
                <a:lnTo>
                  <a:pt x="1221371" y="300494"/>
                </a:lnTo>
                <a:lnTo>
                  <a:pt x="1218272" y="296684"/>
                </a:lnTo>
                <a:lnTo>
                  <a:pt x="1218374" y="294144"/>
                </a:lnTo>
                <a:lnTo>
                  <a:pt x="1218463" y="291604"/>
                </a:lnTo>
                <a:lnTo>
                  <a:pt x="1218514" y="290334"/>
                </a:lnTo>
                <a:lnTo>
                  <a:pt x="1218704" y="285254"/>
                </a:lnTo>
                <a:lnTo>
                  <a:pt x="1220889" y="285254"/>
                </a:lnTo>
                <a:lnTo>
                  <a:pt x="1221549" y="289064"/>
                </a:lnTo>
                <a:lnTo>
                  <a:pt x="1221549" y="278853"/>
                </a:lnTo>
                <a:lnTo>
                  <a:pt x="1218603" y="276364"/>
                </a:lnTo>
                <a:lnTo>
                  <a:pt x="1216050" y="266204"/>
                </a:lnTo>
                <a:lnTo>
                  <a:pt x="1215732" y="264934"/>
                </a:lnTo>
                <a:lnTo>
                  <a:pt x="1217536" y="264934"/>
                </a:lnTo>
                <a:lnTo>
                  <a:pt x="1218704" y="263664"/>
                </a:lnTo>
                <a:lnTo>
                  <a:pt x="1219403" y="266204"/>
                </a:lnTo>
                <a:lnTo>
                  <a:pt x="1218933" y="270014"/>
                </a:lnTo>
                <a:lnTo>
                  <a:pt x="1218844" y="271284"/>
                </a:lnTo>
                <a:lnTo>
                  <a:pt x="1219949" y="273824"/>
                </a:lnTo>
                <a:lnTo>
                  <a:pt x="1221613" y="276364"/>
                </a:lnTo>
                <a:lnTo>
                  <a:pt x="1223911" y="278904"/>
                </a:lnTo>
                <a:lnTo>
                  <a:pt x="1224927" y="280174"/>
                </a:lnTo>
                <a:lnTo>
                  <a:pt x="1226439" y="278904"/>
                </a:lnTo>
                <a:lnTo>
                  <a:pt x="1227455" y="277634"/>
                </a:lnTo>
                <a:lnTo>
                  <a:pt x="1228407" y="275094"/>
                </a:lnTo>
                <a:lnTo>
                  <a:pt x="1228610" y="270014"/>
                </a:lnTo>
                <a:lnTo>
                  <a:pt x="1228877" y="270014"/>
                </a:lnTo>
                <a:lnTo>
                  <a:pt x="1230363" y="276364"/>
                </a:lnTo>
                <a:lnTo>
                  <a:pt x="1233919" y="280174"/>
                </a:lnTo>
                <a:lnTo>
                  <a:pt x="1240548" y="280174"/>
                </a:lnTo>
                <a:lnTo>
                  <a:pt x="1239291" y="277634"/>
                </a:lnTo>
                <a:lnTo>
                  <a:pt x="1237500" y="273824"/>
                </a:lnTo>
                <a:lnTo>
                  <a:pt x="1237500" y="272554"/>
                </a:lnTo>
                <a:lnTo>
                  <a:pt x="1239291" y="273824"/>
                </a:lnTo>
                <a:lnTo>
                  <a:pt x="1240637" y="273824"/>
                </a:lnTo>
                <a:lnTo>
                  <a:pt x="1240637" y="272554"/>
                </a:lnTo>
                <a:lnTo>
                  <a:pt x="1241247" y="271284"/>
                </a:lnTo>
                <a:lnTo>
                  <a:pt x="1242707" y="271284"/>
                </a:lnTo>
                <a:lnTo>
                  <a:pt x="1243342" y="272554"/>
                </a:lnTo>
                <a:lnTo>
                  <a:pt x="1243342" y="276364"/>
                </a:lnTo>
                <a:lnTo>
                  <a:pt x="1251331" y="282714"/>
                </a:lnTo>
                <a:lnTo>
                  <a:pt x="1252994" y="282714"/>
                </a:lnTo>
                <a:lnTo>
                  <a:pt x="1253667" y="281444"/>
                </a:lnTo>
                <a:lnTo>
                  <a:pt x="1254239" y="280174"/>
                </a:lnTo>
                <a:lnTo>
                  <a:pt x="1254239" y="277634"/>
                </a:lnTo>
                <a:lnTo>
                  <a:pt x="1254887" y="276364"/>
                </a:lnTo>
                <a:lnTo>
                  <a:pt x="1256474" y="276364"/>
                </a:lnTo>
                <a:lnTo>
                  <a:pt x="1256741" y="275094"/>
                </a:lnTo>
                <a:lnTo>
                  <a:pt x="1255750" y="273824"/>
                </a:lnTo>
                <a:lnTo>
                  <a:pt x="1256525" y="273824"/>
                </a:lnTo>
                <a:lnTo>
                  <a:pt x="1257922" y="276364"/>
                </a:lnTo>
                <a:lnTo>
                  <a:pt x="1259344" y="277634"/>
                </a:lnTo>
                <a:lnTo>
                  <a:pt x="1261008" y="278904"/>
                </a:lnTo>
                <a:lnTo>
                  <a:pt x="1261465" y="277634"/>
                </a:lnTo>
                <a:lnTo>
                  <a:pt x="1262049" y="277634"/>
                </a:lnTo>
                <a:lnTo>
                  <a:pt x="1263840" y="276364"/>
                </a:lnTo>
                <a:lnTo>
                  <a:pt x="1269212" y="276364"/>
                </a:lnTo>
                <a:lnTo>
                  <a:pt x="1272844" y="273824"/>
                </a:lnTo>
                <a:lnTo>
                  <a:pt x="1274660" y="272554"/>
                </a:lnTo>
                <a:lnTo>
                  <a:pt x="1274660" y="271284"/>
                </a:lnTo>
                <a:lnTo>
                  <a:pt x="1272908" y="270014"/>
                </a:lnTo>
                <a:lnTo>
                  <a:pt x="1270596" y="268744"/>
                </a:lnTo>
                <a:lnTo>
                  <a:pt x="1268488" y="268744"/>
                </a:lnTo>
                <a:lnTo>
                  <a:pt x="1267625" y="267474"/>
                </a:lnTo>
                <a:lnTo>
                  <a:pt x="1266761" y="266204"/>
                </a:lnTo>
                <a:lnTo>
                  <a:pt x="1267053" y="264934"/>
                </a:lnTo>
                <a:lnTo>
                  <a:pt x="1265364" y="264934"/>
                </a:lnTo>
                <a:lnTo>
                  <a:pt x="1263002" y="263664"/>
                </a:lnTo>
                <a:lnTo>
                  <a:pt x="1258227" y="263664"/>
                </a:lnTo>
                <a:lnTo>
                  <a:pt x="1254074" y="262140"/>
                </a:lnTo>
                <a:lnTo>
                  <a:pt x="1254074" y="264934"/>
                </a:lnTo>
                <a:lnTo>
                  <a:pt x="1253642" y="264934"/>
                </a:lnTo>
                <a:lnTo>
                  <a:pt x="1252486" y="267474"/>
                </a:lnTo>
                <a:lnTo>
                  <a:pt x="1250188" y="267474"/>
                </a:lnTo>
                <a:lnTo>
                  <a:pt x="1250188" y="264934"/>
                </a:lnTo>
                <a:lnTo>
                  <a:pt x="1251051" y="263664"/>
                </a:lnTo>
                <a:lnTo>
                  <a:pt x="1253426" y="263664"/>
                </a:lnTo>
                <a:lnTo>
                  <a:pt x="1254074" y="264934"/>
                </a:lnTo>
                <a:lnTo>
                  <a:pt x="1254074" y="262140"/>
                </a:lnTo>
                <a:lnTo>
                  <a:pt x="1251331" y="261124"/>
                </a:lnTo>
                <a:lnTo>
                  <a:pt x="1253934" y="259854"/>
                </a:lnTo>
                <a:lnTo>
                  <a:pt x="1254887" y="259854"/>
                </a:lnTo>
                <a:lnTo>
                  <a:pt x="1255636" y="258584"/>
                </a:lnTo>
                <a:lnTo>
                  <a:pt x="1255636" y="254774"/>
                </a:lnTo>
                <a:lnTo>
                  <a:pt x="1248752" y="254774"/>
                </a:lnTo>
                <a:lnTo>
                  <a:pt x="1244600" y="258584"/>
                </a:lnTo>
                <a:lnTo>
                  <a:pt x="1239291" y="259854"/>
                </a:lnTo>
                <a:lnTo>
                  <a:pt x="1239291" y="258584"/>
                </a:lnTo>
                <a:lnTo>
                  <a:pt x="1239291" y="257314"/>
                </a:lnTo>
                <a:lnTo>
                  <a:pt x="1240777" y="257314"/>
                </a:lnTo>
                <a:lnTo>
                  <a:pt x="1245641" y="256044"/>
                </a:lnTo>
                <a:lnTo>
                  <a:pt x="1245984" y="254774"/>
                </a:lnTo>
                <a:lnTo>
                  <a:pt x="1244600" y="253504"/>
                </a:lnTo>
                <a:lnTo>
                  <a:pt x="1243342" y="252234"/>
                </a:lnTo>
                <a:lnTo>
                  <a:pt x="1243444" y="250964"/>
                </a:lnTo>
                <a:lnTo>
                  <a:pt x="1248587" y="250964"/>
                </a:lnTo>
                <a:lnTo>
                  <a:pt x="1252016" y="248424"/>
                </a:lnTo>
                <a:lnTo>
                  <a:pt x="1253731" y="247154"/>
                </a:lnTo>
                <a:lnTo>
                  <a:pt x="1252486" y="247154"/>
                </a:lnTo>
                <a:lnTo>
                  <a:pt x="1252080" y="245884"/>
                </a:lnTo>
                <a:lnTo>
                  <a:pt x="1248930" y="245884"/>
                </a:lnTo>
                <a:lnTo>
                  <a:pt x="1245527" y="244614"/>
                </a:lnTo>
                <a:lnTo>
                  <a:pt x="1238656" y="244614"/>
                </a:lnTo>
                <a:lnTo>
                  <a:pt x="1240637" y="240804"/>
                </a:lnTo>
                <a:lnTo>
                  <a:pt x="1242009" y="238264"/>
                </a:lnTo>
                <a:lnTo>
                  <a:pt x="1242301" y="238264"/>
                </a:lnTo>
                <a:lnTo>
                  <a:pt x="1245349" y="239534"/>
                </a:lnTo>
                <a:lnTo>
                  <a:pt x="1248422" y="242074"/>
                </a:lnTo>
                <a:lnTo>
                  <a:pt x="1248587" y="242074"/>
                </a:lnTo>
                <a:lnTo>
                  <a:pt x="1249400" y="239534"/>
                </a:lnTo>
                <a:lnTo>
                  <a:pt x="1249921" y="238264"/>
                </a:lnTo>
                <a:lnTo>
                  <a:pt x="1250924" y="236994"/>
                </a:lnTo>
                <a:lnTo>
                  <a:pt x="1252308" y="238264"/>
                </a:lnTo>
                <a:lnTo>
                  <a:pt x="1252829" y="236994"/>
                </a:lnTo>
                <a:lnTo>
                  <a:pt x="1252829" y="235724"/>
                </a:lnTo>
                <a:lnTo>
                  <a:pt x="1257185" y="235724"/>
                </a:lnTo>
                <a:lnTo>
                  <a:pt x="1258290" y="234454"/>
                </a:lnTo>
                <a:lnTo>
                  <a:pt x="1258290" y="230644"/>
                </a:lnTo>
                <a:lnTo>
                  <a:pt x="1255420" y="229374"/>
                </a:lnTo>
                <a:lnTo>
                  <a:pt x="1248257" y="229374"/>
                </a:lnTo>
                <a:lnTo>
                  <a:pt x="1247914" y="226834"/>
                </a:lnTo>
                <a:lnTo>
                  <a:pt x="1251978" y="225564"/>
                </a:lnTo>
                <a:lnTo>
                  <a:pt x="1252562" y="224294"/>
                </a:lnTo>
                <a:lnTo>
                  <a:pt x="1251864" y="224294"/>
                </a:lnTo>
                <a:lnTo>
                  <a:pt x="1253134" y="223024"/>
                </a:lnTo>
                <a:lnTo>
                  <a:pt x="1259586" y="219214"/>
                </a:lnTo>
                <a:lnTo>
                  <a:pt x="1258443" y="216674"/>
                </a:lnTo>
                <a:lnTo>
                  <a:pt x="1247787" y="216674"/>
                </a:lnTo>
                <a:lnTo>
                  <a:pt x="1250111" y="214134"/>
                </a:lnTo>
                <a:lnTo>
                  <a:pt x="1251267" y="212864"/>
                </a:lnTo>
                <a:lnTo>
                  <a:pt x="1253934" y="209054"/>
                </a:lnTo>
                <a:lnTo>
                  <a:pt x="1254315" y="207784"/>
                </a:lnTo>
                <a:lnTo>
                  <a:pt x="1251699" y="205244"/>
                </a:lnTo>
                <a:lnTo>
                  <a:pt x="1250378" y="205244"/>
                </a:lnTo>
                <a:lnTo>
                  <a:pt x="1246860" y="209054"/>
                </a:lnTo>
                <a:lnTo>
                  <a:pt x="1242707" y="214134"/>
                </a:lnTo>
                <a:lnTo>
                  <a:pt x="1242237" y="214134"/>
                </a:lnTo>
                <a:lnTo>
                  <a:pt x="1239913" y="210324"/>
                </a:lnTo>
                <a:lnTo>
                  <a:pt x="1238656" y="209054"/>
                </a:lnTo>
                <a:lnTo>
                  <a:pt x="1237881" y="209054"/>
                </a:lnTo>
                <a:lnTo>
                  <a:pt x="1237881" y="259854"/>
                </a:lnTo>
                <a:lnTo>
                  <a:pt x="1237500" y="261124"/>
                </a:lnTo>
                <a:lnTo>
                  <a:pt x="1232293" y="264934"/>
                </a:lnTo>
                <a:lnTo>
                  <a:pt x="1231061" y="263664"/>
                </a:lnTo>
                <a:lnTo>
                  <a:pt x="1231061" y="262394"/>
                </a:lnTo>
                <a:lnTo>
                  <a:pt x="1231061" y="259854"/>
                </a:lnTo>
                <a:lnTo>
                  <a:pt x="1231214" y="258584"/>
                </a:lnTo>
                <a:lnTo>
                  <a:pt x="1232535" y="258584"/>
                </a:lnTo>
                <a:lnTo>
                  <a:pt x="1233170" y="259854"/>
                </a:lnTo>
                <a:lnTo>
                  <a:pt x="1234706" y="261124"/>
                </a:lnTo>
                <a:lnTo>
                  <a:pt x="1235202" y="261124"/>
                </a:lnTo>
                <a:lnTo>
                  <a:pt x="1235202" y="258584"/>
                </a:lnTo>
                <a:lnTo>
                  <a:pt x="1235837" y="258584"/>
                </a:lnTo>
                <a:lnTo>
                  <a:pt x="1237881" y="259854"/>
                </a:lnTo>
                <a:lnTo>
                  <a:pt x="1237881" y="209054"/>
                </a:lnTo>
                <a:lnTo>
                  <a:pt x="1236281" y="209054"/>
                </a:lnTo>
                <a:lnTo>
                  <a:pt x="1235976" y="209600"/>
                </a:lnTo>
                <a:lnTo>
                  <a:pt x="1235976" y="236994"/>
                </a:lnTo>
                <a:lnTo>
                  <a:pt x="1235430" y="236994"/>
                </a:lnTo>
                <a:lnTo>
                  <a:pt x="1230172" y="242074"/>
                </a:lnTo>
                <a:lnTo>
                  <a:pt x="1229728" y="242417"/>
                </a:lnTo>
                <a:lnTo>
                  <a:pt x="1229728" y="257314"/>
                </a:lnTo>
                <a:lnTo>
                  <a:pt x="1229728" y="258584"/>
                </a:lnTo>
                <a:lnTo>
                  <a:pt x="1229118" y="259854"/>
                </a:lnTo>
                <a:lnTo>
                  <a:pt x="1226312" y="259854"/>
                </a:lnTo>
                <a:lnTo>
                  <a:pt x="1224178" y="261124"/>
                </a:lnTo>
                <a:lnTo>
                  <a:pt x="1221917" y="259854"/>
                </a:lnTo>
                <a:lnTo>
                  <a:pt x="1220063" y="258584"/>
                </a:lnTo>
                <a:lnTo>
                  <a:pt x="1216812" y="254774"/>
                </a:lnTo>
                <a:lnTo>
                  <a:pt x="1219949" y="257314"/>
                </a:lnTo>
                <a:lnTo>
                  <a:pt x="1221740" y="257314"/>
                </a:lnTo>
                <a:lnTo>
                  <a:pt x="1224648" y="258584"/>
                </a:lnTo>
                <a:lnTo>
                  <a:pt x="1226439" y="257314"/>
                </a:lnTo>
                <a:lnTo>
                  <a:pt x="1229728" y="257314"/>
                </a:lnTo>
                <a:lnTo>
                  <a:pt x="1229728" y="242417"/>
                </a:lnTo>
                <a:lnTo>
                  <a:pt x="1226820" y="244614"/>
                </a:lnTo>
                <a:lnTo>
                  <a:pt x="1222857" y="245884"/>
                </a:lnTo>
                <a:lnTo>
                  <a:pt x="1221371" y="245884"/>
                </a:lnTo>
                <a:lnTo>
                  <a:pt x="1219949" y="247154"/>
                </a:lnTo>
                <a:lnTo>
                  <a:pt x="1218844" y="247154"/>
                </a:lnTo>
                <a:lnTo>
                  <a:pt x="1218844" y="248424"/>
                </a:lnTo>
                <a:lnTo>
                  <a:pt x="1216533" y="248424"/>
                </a:lnTo>
                <a:lnTo>
                  <a:pt x="1216025" y="247154"/>
                </a:lnTo>
                <a:lnTo>
                  <a:pt x="1216291" y="245884"/>
                </a:lnTo>
                <a:lnTo>
                  <a:pt x="1216672" y="243344"/>
                </a:lnTo>
                <a:lnTo>
                  <a:pt x="1217485" y="242074"/>
                </a:lnTo>
                <a:lnTo>
                  <a:pt x="1221917" y="243344"/>
                </a:lnTo>
                <a:lnTo>
                  <a:pt x="1227023" y="243344"/>
                </a:lnTo>
                <a:lnTo>
                  <a:pt x="1227023" y="242074"/>
                </a:lnTo>
                <a:lnTo>
                  <a:pt x="1227023" y="240804"/>
                </a:lnTo>
                <a:lnTo>
                  <a:pt x="1227899" y="239534"/>
                </a:lnTo>
                <a:lnTo>
                  <a:pt x="1230134" y="239534"/>
                </a:lnTo>
                <a:lnTo>
                  <a:pt x="1231061" y="238264"/>
                </a:lnTo>
                <a:lnTo>
                  <a:pt x="1231061" y="236994"/>
                </a:lnTo>
                <a:lnTo>
                  <a:pt x="1231582" y="235724"/>
                </a:lnTo>
                <a:lnTo>
                  <a:pt x="1233754" y="235724"/>
                </a:lnTo>
                <a:lnTo>
                  <a:pt x="1235976" y="236994"/>
                </a:lnTo>
                <a:lnTo>
                  <a:pt x="1235976" y="209600"/>
                </a:lnTo>
                <a:lnTo>
                  <a:pt x="1232027" y="216674"/>
                </a:lnTo>
                <a:lnTo>
                  <a:pt x="1230363" y="224294"/>
                </a:lnTo>
                <a:lnTo>
                  <a:pt x="1217777" y="235724"/>
                </a:lnTo>
                <a:lnTo>
                  <a:pt x="1215390" y="234454"/>
                </a:lnTo>
                <a:lnTo>
                  <a:pt x="1215224" y="231914"/>
                </a:lnTo>
                <a:lnTo>
                  <a:pt x="1215326" y="225564"/>
                </a:lnTo>
                <a:lnTo>
                  <a:pt x="1215390" y="224294"/>
                </a:lnTo>
                <a:lnTo>
                  <a:pt x="1215440" y="223024"/>
                </a:lnTo>
                <a:lnTo>
                  <a:pt x="1215491" y="221754"/>
                </a:lnTo>
                <a:lnTo>
                  <a:pt x="1215085" y="219214"/>
                </a:lnTo>
                <a:lnTo>
                  <a:pt x="1213726" y="219214"/>
                </a:lnTo>
                <a:lnTo>
                  <a:pt x="1213396" y="216674"/>
                </a:lnTo>
                <a:lnTo>
                  <a:pt x="1214005" y="209054"/>
                </a:lnTo>
                <a:lnTo>
                  <a:pt x="1214653" y="209054"/>
                </a:lnTo>
                <a:lnTo>
                  <a:pt x="1221105" y="206514"/>
                </a:lnTo>
                <a:lnTo>
                  <a:pt x="1221549" y="206514"/>
                </a:lnTo>
                <a:lnTo>
                  <a:pt x="1219619" y="212864"/>
                </a:lnTo>
                <a:lnTo>
                  <a:pt x="1222959" y="214134"/>
                </a:lnTo>
                <a:lnTo>
                  <a:pt x="1225626" y="210324"/>
                </a:lnTo>
                <a:lnTo>
                  <a:pt x="1227023" y="209054"/>
                </a:lnTo>
                <a:lnTo>
                  <a:pt x="1228369" y="207784"/>
                </a:lnTo>
                <a:lnTo>
                  <a:pt x="1229728" y="210324"/>
                </a:lnTo>
                <a:lnTo>
                  <a:pt x="1235202" y="209054"/>
                </a:lnTo>
                <a:lnTo>
                  <a:pt x="1235202" y="207784"/>
                </a:lnTo>
                <a:lnTo>
                  <a:pt x="1235202" y="206514"/>
                </a:lnTo>
                <a:lnTo>
                  <a:pt x="1233843" y="205244"/>
                </a:lnTo>
                <a:lnTo>
                  <a:pt x="1232484" y="203974"/>
                </a:lnTo>
                <a:lnTo>
                  <a:pt x="1228407" y="200164"/>
                </a:lnTo>
                <a:lnTo>
                  <a:pt x="1223911" y="200164"/>
                </a:lnTo>
                <a:lnTo>
                  <a:pt x="1220089" y="198894"/>
                </a:lnTo>
                <a:lnTo>
                  <a:pt x="1222565" y="197624"/>
                </a:lnTo>
                <a:lnTo>
                  <a:pt x="1226718" y="197624"/>
                </a:lnTo>
                <a:lnTo>
                  <a:pt x="1233487" y="198894"/>
                </a:lnTo>
                <a:lnTo>
                  <a:pt x="1239634" y="198894"/>
                </a:lnTo>
                <a:lnTo>
                  <a:pt x="1240320" y="197624"/>
                </a:lnTo>
                <a:lnTo>
                  <a:pt x="1240612" y="196354"/>
                </a:lnTo>
                <a:lnTo>
                  <a:pt x="1239913" y="195084"/>
                </a:lnTo>
                <a:lnTo>
                  <a:pt x="1236065" y="195084"/>
                </a:lnTo>
                <a:lnTo>
                  <a:pt x="1234287" y="192544"/>
                </a:lnTo>
                <a:lnTo>
                  <a:pt x="1231061" y="192544"/>
                </a:lnTo>
                <a:lnTo>
                  <a:pt x="1231061" y="191274"/>
                </a:lnTo>
                <a:lnTo>
                  <a:pt x="1232941" y="190004"/>
                </a:lnTo>
                <a:lnTo>
                  <a:pt x="1235202" y="188734"/>
                </a:lnTo>
                <a:lnTo>
                  <a:pt x="1239291" y="184924"/>
                </a:lnTo>
                <a:lnTo>
                  <a:pt x="1240409" y="183654"/>
                </a:lnTo>
                <a:lnTo>
                  <a:pt x="1235405" y="183654"/>
                </a:lnTo>
                <a:lnTo>
                  <a:pt x="1226439" y="187464"/>
                </a:lnTo>
                <a:lnTo>
                  <a:pt x="1225308" y="188734"/>
                </a:lnTo>
                <a:lnTo>
                  <a:pt x="1224546" y="190004"/>
                </a:lnTo>
                <a:lnTo>
                  <a:pt x="1224419" y="190004"/>
                </a:lnTo>
                <a:lnTo>
                  <a:pt x="1224927" y="187464"/>
                </a:lnTo>
                <a:lnTo>
                  <a:pt x="1225359" y="186194"/>
                </a:lnTo>
                <a:lnTo>
                  <a:pt x="1225156" y="184924"/>
                </a:lnTo>
                <a:lnTo>
                  <a:pt x="1222959" y="183654"/>
                </a:lnTo>
                <a:lnTo>
                  <a:pt x="1217485" y="192544"/>
                </a:lnTo>
                <a:lnTo>
                  <a:pt x="1217485" y="196354"/>
                </a:lnTo>
                <a:lnTo>
                  <a:pt x="1217041" y="197624"/>
                </a:lnTo>
                <a:lnTo>
                  <a:pt x="1216533" y="196354"/>
                </a:lnTo>
                <a:lnTo>
                  <a:pt x="1214843" y="196354"/>
                </a:lnTo>
                <a:lnTo>
                  <a:pt x="1213726" y="197624"/>
                </a:lnTo>
                <a:lnTo>
                  <a:pt x="1212240" y="200164"/>
                </a:lnTo>
                <a:lnTo>
                  <a:pt x="1212037" y="200164"/>
                </a:lnTo>
                <a:lnTo>
                  <a:pt x="1212684" y="193814"/>
                </a:lnTo>
                <a:lnTo>
                  <a:pt x="1213231" y="188734"/>
                </a:lnTo>
                <a:lnTo>
                  <a:pt x="1214539" y="186194"/>
                </a:lnTo>
                <a:lnTo>
                  <a:pt x="1218476" y="181114"/>
                </a:lnTo>
                <a:lnTo>
                  <a:pt x="1219454" y="179844"/>
                </a:lnTo>
                <a:lnTo>
                  <a:pt x="1222857" y="176034"/>
                </a:lnTo>
                <a:lnTo>
                  <a:pt x="1225664" y="172224"/>
                </a:lnTo>
                <a:lnTo>
                  <a:pt x="1225664" y="167144"/>
                </a:lnTo>
                <a:lnTo>
                  <a:pt x="1218844" y="169684"/>
                </a:lnTo>
                <a:lnTo>
                  <a:pt x="1217383" y="173494"/>
                </a:lnTo>
                <a:lnTo>
                  <a:pt x="1215148" y="179844"/>
                </a:lnTo>
                <a:lnTo>
                  <a:pt x="1212684" y="177304"/>
                </a:lnTo>
                <a:lnTo>
                  <a:pt x="1213192" y="169684"/>
                </a:lnTo>
                <a:lnTo>
                  <a:pt x="1213497" y="164604"/>
                </a:lnTo>
                <a:lnTo>
                  <a:pt x="1213053" y="162064"/>
                </a:lnTo>
                <a:lnTo>
                  <a:pt x="1210792" y="159524"/>
                </a:lnTo>
                <a:lnTo>
                  <a:pt x="1210729" y="304304"/>
                </a:lnTo>
                <a:lnTo>
                  <a:pt x="1210729" y="305574"/>
                </a:lnTo>
                <a:lnTo>
                  <a:pt x="1207554" y="305574"/>
                </a:lnTo>
                <a:lnTo>
                  <a:pt x="1209332" y="304304"/>
                </a:lnTo>
                <a:lnTo>
                  <a:pt x="1209840" y="304304"/>
                </a:lnTo>
                <a:lnTo>
                  <a:pt x="1210322" y="303034"/>
                </a:lnTo>
                <a:lnTo>
                  <a:pt x="1210729" y="304304"/>
                </a:lnTo>
                <a:lnTo>
                  <a:pt x="1210729" y="159473"/>
                </a:lnTo>
                <a:lnTo>
                  <a:pt x="1207909" y="156984"/>
                </a:lnTo>
                <a:lnTo>
                  <a:pt x="1207782" y="160794"/>
                </a:lnTo>
                <a:lnTo>
                  <a:pt x="1207668" y="162064"/>
                </a:lnTo>
                <a:lnTo>
                  <a:pt x="1207389" y="173494"/>
                </a:lnTo>
                <a:lnTo>
                  <a:pt x="1207262" y="181114"/>
                </a:lnTo>
                <a:lnTo>
                  <a:pt x="1207033" y="180873"/>
                </a:lnTo>
                <a:lnTo>
                  <a:pt x="1207033" y="236994"/>
                </a:lnTo>
                <a:lnTo>
                  <a:pt x="1206017" y="236994"/>
                </a:lnTo>
                <a:lnTo>
                  <a:pt x="1202969" y="234454"/>
                </a:lnTo>
                <a:lnTo>
                  <a:pt x="1201572" y="231914"/>
                </a:lnTo>
                <a:lnTo>
                  <a:pt x="1199781" y="230644"/>
                </a:lnTo>
                <a:lnTo>
                  <a:pt x="1197254" y="230644"/>
                </a:lnTo>
                <a:lnTo>
                  <a:pt x="1193520" y="225564"/>
                </a:lnTo>
                <a:lnTo>
                  <a:pt x="1194460" y="225564"/>
                </a:lnTo>
                <a:lnTo>
                  <a:pt x="1194689" y="224294"/>
                </a:lnTo>
                <a:lnTo>
                  <a:pt x="1195336" y="224294"/>
                </a:lnTo>
                <a:lnTo>
                  <a:pt x="1197940" y="225564"/>
                </a:lnTo>
                <a:lnTo>
                  <a:pt x="1204226" y="229374"/>
                </a:lnTo>
                <a:lnTo>
                  <a:pt x="1205280" y="231914"/>
                </a:lnTo>
                <a:lnTo>
                  <a:pt x="1207033" y="236994"/>
                </a:lnTo>
                <a:lnTo>
                  <a:pt x="1207033" y="180873"/>
                </a:lnTo>
                <a:lnTo>
                  <a:pt x="1196441" y="169684"/>
                </a:lnTo>
                <a:lnTo>
                  <a:pt x="1195641" y="169684"/>
                </a:lnTo>
                <a:lnTo>
                  <a:pt x="1195743" y="176034"/>
                </a:lnTo>
                <a:lnTo>
                  <a:pt x="1198003" y="179844"/>
                </a:lnTo>
                <a:lnTo>
                  <a:pt x="1200950" y="182384"/>
                </a:lnTo>
                <a:lnTo>
                  <a:pt x="1205509" y="187464"/>
                </a:lnTo>
                <a:lnTo>
                  <a:pt x="1206131" y="190004"/>
                </a:lnTo>
                <a:lnTo>
                  <a:pt x="1206373" y="195084"/>
                </a:lnTo>
                <a:lnTo>
                  <a:pt x="1206461" y="197624"/>
                </a:lnTo>
                <a:lnTo>
                  <a:pt x="1206563" y="201434"/>
                </a:lnTo>
                <a:lnTo>
                  <a:pt x="1206563" y="214134"/>
                </a:lnTo>
                <a:lnTo>
                  <a:pt x="1206449" y="220484"/>
                </a:lnTo>
                <a:lnTo>
                  <a:pt x="1206334" y="221754"/>
                </a:lnTo>
                <a:lnTo>
                  <a:pt x="1205280" y="221754"/>
                </a:lnTo>
                <a:lnTo>
                  <a:pt x="1203452" y="217944"/>
                </a:lnTo>
                <a:lnTo>
                  <a:pt x="1203083" y="215404"/>
                </a:lnTo>
                <a:lnTo>
                  <a:pt x="1202905" y="214134"/>
                </a:lnTo>
                <a:lnTo>
                  <a:pt x="1202575" y="212864"/>
                </a:lnTo>
                <a:lnTo>
                  <a:pt x="1201521" y="210324"/>
                </a:lnTo>
                <a:lnTo>
                  <a:pt x="1199299" y="207784"/>
                </a:lnTo>
                <a:lnTo>
                  <a:pt x="1198422" y="206514"/>
                </a:lnTo>
                <a:lnTo>
                  <a:pt x="1198422" y="205244"/>
                </a:lnTo>
                <a:lnTo>
                  <a:pt x="1199299" y="205244"/>
                </a:lnTo>
                <a:lnTo>
                  <a:pt x="1200810" y="206514"/>
                </a:lnTo>
                <a:lnTo>
                  <a:pt x="1205280" y="211594"/>
                </a:lnTo>
                <a:lnTo>
                  <a:pt x="1206563" y="214134"/>
                </a:lnTo>
                <a:lnTo>
                  <a:pt x="1206563" y="201434"/>
                </a:lnTo>
                <a:lnTo>
                  <a:pt x="1206233" y="203974"/>
                </a:lnTo>
                <a:lnTo>
                  <a:pt x="1205280" y="202704"/>
                </a:lnTo>
                <a:lnTo>
                  <a:pt x="1204429" y="202704"/>
                </a:lnTo>
                <a:lnTo>
                  <a:pt x="1203858" y="201434"/>
                </a:lnTo>
                <a:lnTo>
                  <a:pt x="1203858" y="198894"/>
                </a:lnTo>
                <a:lnTo>
                  <a:pt x="1201699" y="198894"/>
                </a:lnTo>
                <a:lnTo>
                  <a:pt x="1201051" y="196354"/>
                </a:lnTo>
                <a:lnTo>
                  <a:pt x="1201051" y="191274"/>
                </a:lnTo>
                <a:lnTo>
                  <a:pt x="1201051" y="187464"/>
                </a:lnTo>
                <a:lnTo>
                  <a:pt x="1197635" y="182384"/>
                </a:lnTo>
                <a:lnTo>
                  <a:pt x="1195539" y="186194"/>
                </a:lnTo>
                <a:lnTo>
                  <a:pt x="1194866" y="187464"/>
                </a:lnTo>
                <a:lnTo>
                  <a:pt x="1194574" y="188734"/>
                </a:lnTo>
                <a:lnTo>
                  <a:pt x="1194866" y="190004"/>
                </a:lnTo>
                <a:lnTo>
                  <a:pt x="1195616" y="191274"/>
                </a:lnTo>
                <a:lnTo>
                  <a:pt x="1191691" y="190004"/>
                </a:lnTo>
                <a:lnTo>
                  <a:pt x="1189075" y="187464"/>
                </a:lnTo>
                <a:lnTo>
                  <a:pt x="1188046" y="186194"/>
                </a:lnTo>
                <a:lnTo>
                  <a:pt x="1181773" y="186194"/>
                </a:lnTo>
                <a:lnTo>
                  <a:pt x="1182408" y="190004"/>
                </a:lnTo>
                <a:lnTo>
                  <a:pt x="1186916" y="195084"/>
                </a:lnTo>
                <a:lnTo>
                  <a:pt x="1192225" y="201434"/>
                </a:lnTo>
                <a:lnTo>
                  <a:pt x="1192504" y="202704"/>
                </a:lnTo>
                <a:lnTo>
                  <a:pt x="1188974" y="202704"/>
                </a:lnTo>
                <a:lnTo>
                  <a:pt x="1187221" y="203974"/>
                </a:lnTo>
                <a:lnTo>
                  <a:pt x="1186573" y="205244"/>
                </a:lnTo>
                <a:lnTo>
                  <a:pt x="1187081" y="206514"/>
                </a:lnTo>
                <a:lnTo>
                  <a:pt x="1187856" y="209054"/>
                </a:lnTo>
                <a:lnTo>
                  <a:pt x="1191552" y="210324"/>
                </a:lnTo>
                <a:lnTo>
                  <a:pt x="1195857" y="205244"/>
                </a:lnTo>
                <a:lnTo>
                  <a:pt x="1196492" y="215404"/>
                </a:lnTo>
                <a:lnTo>
                  <a:pt x="1196251" y="215404"/>
                </a:lnTo>
                <a:lnTo>
                  <a:pt x="1191552" y="212864"/>
                </a:lnTo>
                <a:lnTo>
                  <a:pt x="1187018" y="210324"/>
                </a:lnTo>
                <a:lnTo>
                  <a:pt x="1186078" y="210324"/>
                </a:lnTo>
                <a:lnTo>
                  <a:pt x="1186078" y="214134"/>
                </a:lnTo>
                <a:lnTo>
                  <a:pt x="1188123" y="217944"/>
                </a:lnTo>
                <a:lnTo>
                  <a:pt x="1190536" y="219214"/>
                </a:lnTo>
                <a:lnTo>
                  <a:pt x="1193850" y="221754"/>
                </a:lnTo>
                <a:lnTo>
                  <a:pt x="1194181" y="223024"/>
                </a:lnTo>
                <a:lnTo>
                  <a:pt x="1192047" y="221754"/>
                </a:lnTo>
                <a:lnTo>
                  <a:pt x="1188948" y="221754"/>
                </a:lnTo>
                <a:lnTo>
                  <a:pt x="1188364" y="223024"/>
                </a:lnTo>
                <a:lnTo>
                  <a:pt x="1187221" y="226834"/>
                </a:lnTo>
                <a:lnTo>
                  <a:pt x="1186281" y="226834"/>
                </a:lnTo>
                <a:lnTo>
                  <a:pt x="1177201" y="220484"/>
                </a:lnTo>
                <a:lnTo>
                  <a:pt x="1172756" y="217944"/>
                </a:lnTo>
                <a:lnTo>
                  <a:pt x="1168463" y="215404"/>
                </a:lnTo>
                <a:lnTo>
                  <a:pt x="1167638" y="215404"/>
                </a:lnTo>
                <a:lnTo>
                  <a:pt x="1164767" y="216674"/>
                </a:lnTo>
                <a:lnTo>
                  <a:pt x="1166533" y="221754"/>
                </a:lnTo>
                <a:lnTo>
                  <a:pt x="1174534" y="226834"/>
                </a:lnTo>
                <a:lnTo>
                  <a:pt x="1168882" y="226834"/>
                </a:lnTo>
                <a:lnTo>
                  <a:pt x="1166939" y="228104"/>
                </a:lnTo>
                <a:lnTo>
                  <a:pt x="1166533" y="229374"/>
                </a:lnTo>
                <a:lnTo>
                  <a:pt x="1165783" y="230644"/>
                </a:lnTo>
                <a:lnTo>
                  <a:pt x="1169200" y="233184"/>
                </a:lnTo>
                <a:lnTo>
                  <a:pt x="1171232" y="231914"/>
                </a:lnTo>
                <a:lnTo>
                  <a:pt x="1171943" y="230644"/>
                </a:lnTo>
                <a:lnTo>
                  <a:pt x="1172514" y="231914"/>
                </a:lnTo>
                <a:lnTo>
                  <a:pt x="1172514" y="233184"/>
                </a:lnTo>
                <a:lnTo>
                  <a:pt x="1173492" y="234454"/>
                </a:lnTo>
                <a:lnTo>
                  <a:pt x="1176769" y="234454"/>
                </a:lnTo>
                <a:lnTo>
                  <a:pt x="1173911" y="235724"/>
                </a:lnTo>
                <a:lnTo>
                  <a:pt x="1174178" y="235724"/>
                </a:lnTo>
                <a:lnTo>
                  <a:pt x="1179741" y="240804"/>
                </a:lnTo>
                <a:lnTo>
                  <a:pt x="1174038" y="240804"/>
                </a:lnTo>
                <a:lnTo>
                  <a:pt x="1168184" y="242074"/>
                </a:lnTo>
                <a:lnTo>
                  <a:pt x="1166837" y="244614"/>
                </a:lnTo>
                <a:lnTo>
                  <a:pt x="1170343" y="247154"/>
                </a:lnTo>
                <a:lnTo>
                  <a:pt x="1171702" y="248424"/>
                </a:lnTo>
                <a:lnTo>
                  <a:pt x="1173073" y="248424"/>
                </a:lnTo>
                <a:lnTo>
                  <a:pt x="1174648" y="247154"/>
                </a:lnTo>
                <a:lnTo>
                  <a:pt x="1177201" y="245884"/>
                </a:lnTo>
                <a:lnTo>
                  <a:pt x="1182001" y="247154"/>
                </a:lnTo>
                <a:lnTo>
                  <a:pt x="1182001" y="249694"/>
                </a:lnTo>
                <a:lnTo>
                  <a:pt x="1187488" y="249694"/>
                </a:lnTo>
                <a:lnTo>
                  <a:pt x="1187488" y="248424"/>
                </a:lnTo>
                <a:lnTo>
                  <a:pt x="1188885" y="247154"/>
                </a:lnTo>
                <a:lnTo>
                  <a:pt x="1193647" y="247154"/>
                </a:lnTo>
                <a:lnTo>
                  <a:pt x="1190294" y="249694"/>
                </a:lnTo>
                <a:lnTo>
                  <a:pt x="1187615" y="252234"/>
                </a:lnTo>
                <a:lnTo>
                  <a:pt x="1187323" y="253504"/>
                </a:lnTo>
                <a:lnTo>
                  <a:pt x="1190764" y="256044"/>
                </a:lnTo>
                <a:lnTo>
                  <a:pt x="1194346" y="254774"/>
                </a:lnTo>
                <a:lnTo>
                  <a:pt x="1196759" y="250964"/>
                </a:lnTo>
                <a:lnTo>
                  <a:pt x="1196898" y="252234"/>
                </a:lnTo>
                <a:lnTo>
                  <a:pt x="1195743" y="257314"/>
                </a:lnTo>
                <a:lnTo>
                  <a:pt x="1196035" y="258584"/>
                </a:lnTo>
                <a:lnTo>
                  <a:pt x="1199870" y="258584"/>
                </a:lnTo>
                <a:lnTo>
                  <a:pt x="1201115" y="257314"/>
                </a:lnTo>
                <a:lnTo>
                  <a:pt x="1201216" y="256044"/>
                </a:lnTo>
                <a:lnTo>
                  <a:pt x="1201572" y="256044"/>
                </a:lnTo>
                <a:lnTo>
                  <a:pt x="1202575" y="258584"/>
                </a:lnTo>
                <a:lnTo>
                  <a:pt x="1203274" y="257314"/>
                </a:lnTo>
                <a:lnTo>
                  <a:pt x="1204036" y="256044"/>
                </a:lnTo>
                <a:lnTo>
                  <a:pt x="1206334" y="252234"/>
                </a:lnTo>
                <a:lnTo>
                  <a:pt x="1208024" y="256044"/>
                </a:lnTo>
                <a:lnTo>
                  <a:pt x="1208938" y="258584"/>
                </a:lnTo>
                <a:lnTo>
                  <a:pt x="1209332" y="259854"/>
                </a:lnTo>
                <a:lnTo>
                  <a:pt x="1208722" y="261124"/>
                </a:lnTo>
                <a:lnTo>
                  <a:pt x="1208176" y="261124"/>
                </a:lnTo>
                <a:lnTo>
                  <a:pt x="1203350" y="262394"/>
                </a:lnTo>
                <a:lnTo>
                  <a:pt x="1187488" y="262394"/>
                </a:lnTo>
                <a:lnTo>
                  <a:pt x="1175550" y="254774"/>
                </a:lnTo>
                <a:lnTo>
                  <a:pt x="1171105" y="253504"/>
                </a:lnTo>
                <a:lnTo>
                  <a:pt x="1171105" y="257314"/>
                </a:lnTo>
                <a:lnTo>
                  <a:pt x="1172845" y="258584"/>
                </a:lnTo>
                <a:lnTo>
                  <a:pt x="1174915" y="259854"/>
                </a:lnTo>
                <a:lnTo>
                  <a:pt x="1178610" y="262394"/>
                </a:lnTo>
                <a:lnTo>
                  <a:pt x="1173911" y="261124"/>
                </a:lnTo>
                <a:lnTo>
                  <a:pt x="1169123" y="261124"/>
                </a:lnTo>
                <a:lnTo>
                  <a:pt x="1161224" y="256044"/>
                </a:lnTo>
                <a:lnTo>
                  <a:pt x="1156728" y="252234"/>
                </a:lnTo>
                <a:lnTo>
                  <a:pt x="1154760" y="250964"/>
                </a:lnTo>
                <a:lnTo>
                  <a:pt x="1150531" y="250964"/>
                </a:lnTo>
                <a:lnTo>
                  <a:pt x="1149794" y="253504"/>
                </a:lnTo>
                <a:lnTo>
                  <a:pt x="1151978" y="256044"/>
                </a:lnTo>
                <a:lnTo>
                  <a:pt x="1152829" y="257314"/>
                </a:lnTo>
                <a:lnTo>
                  <a:pt x="1150734" y="257314"/>
                </a:lnTo>
                <a:lnTo>
                  <a:pt x="1146314" y="258584"/>
                </a:lnTo>
                <a:lnTo>
                  <a:pt x="1138161" y="258584"/>
                </a:lnTo>
                <a:lnTo>
                  <a:pt x="1133665" y="262394"/>
                </a:lnTo>
                <a:lnTo>
                  <a:pt x="1144676" y="267474"/>
                </a:lnTo>
                <a:lnTo>
                  <a:pt x="1152664" y="266204"/>
                </a:lnTo>
                <a:lnTo>
                  <a:pt x="1158201" y="264934"/>
                </a:lnTo>
                <a:lnTo>
                  <a:pt x="1152017" y="268744"/>
                </a:lnTo>
                <a:lnTo>
                  <a:pt x="1150708" y="270014"/>
                </a:lnTo>
                <a:lnTo>
                  <a:pt x="1151648" y="275094"/>
                </a:lnTo>
                <a:lnTo>
                  <a:pt x="1157503" y="273824"/>
                </a:lnTo>
                <a:lnTo>
                  <a:pt x="1161288" y="270014"/>
                </a:lnTo>
                <a:lnTo>
                  <a:pt x="1162977" y="267474"/>
                </a:lnTo>
                <a:lnTo>
                  <a:pt x="1165377" y="266204"/>
                </a:lnTo>
                <a:lnTo>
                  <a:pt x="1166660" y="266204"/>
                </a:lnTo>
                <a:lnTo>
                  <a:pt x="1168590" y="267474"/>
                </a:lnTo>
                <a:lnTo>
                  <a:pt x="1168323" y="267474"/>
                </a:lnTo>
                <a:lnTo>
                  <a:pt x="1160830" y="271284"/>
                </a:lnTo>
                <a:lnTo>
                  <a:pt x="1159433" y="272554"/>
                </a:lnTo>
                <a:lnTo>
                  <a:pt x="1163472" y="275094"/>
                </a:lnTo>
                <a:lnTo>
                  <a:pt x="1164120" y="276364"/>
                </a:lnTo>
                <a:lnTo>
                  <a:pt x="1163828" y="276364"/>
                </a:lnTo>
                <a:lnTo>
                  <a:pt x="1163383" y="277634"/>
                </a:lnTo>
                <a:lnTo>
                  <a:pt x="1164031" y="278904"/>
                </a:lnTo>
                <a:lnTo>
                  <a:pt x="1165072" y="278904"/>
                </a:lnTo>
                <a:lnTo>
                  <a:pt x="1166190" y="280174"/>
                </a:lnTo>
                <a:lnTo>
                  <a:pt x="1167028" y="278904"/>
                </a:lnTo>
                <a:lnTo>
                  <a:pt x="1167028" y="277634"/>
                </a:lnTo>
                <a:lnTo>
                  <a:pt x="1171511" y="276364"/>
                </a:lnTo>
                <a:lnTo>
                  <a:pt x="1174800" y="275094"/>
                </a:lnTo>
                <a:lnTo>
                  <a:pt x="1175689" y="275094"/>
                </a:lnTo>
                <a:lnTo>
                  <a:pt x="1177556" y="273824"/>
                </a:lnTo>
                <a:lnTo>
                  <a:pt x="1179220" y="272554"/>
                </a:lnTo>
                <a:lnTo>
                  <a:pt x="1180757" y="271284"/>
                </a:lnTo>
                <a:lnTo>
                  <a:pt x="1182001" y="270014"/>
                </a:lnTo>
                <a:lnTo>
                  <a:pt x="1182001" y="272554"/>
                </a:lnTo>
                <a:lnTo>
                  <a:pt x="1179118" y="275094"/>
                </a:lnTo>
                <a:lnTo>
                  <a:pt x="1175550" y="277634"/>
                </a:lnTo>
                <a:lnTo>
                  <a:pt x="1173911" y="277634"/>
                </a:lnTo>
                <a:lnTo>
                  <a:pt x="1172514" y="278904"/>
                </a:lnTo>
                <a:lnTo>
                  <a:pt x="1172514" y="282714"/>
                </a:lnTo>
                <a:lnTo>
                  <a:pt x="1176718" y="282714"/>
                </a:lnTo>
                <a:lnTo>
                  <a:pt x="1179309" y="281444"/>
                </a:lnTo>
                <a:lnTo>
                  <a:pt x="1181773" y="278904"/>
                </a:lnTo>
                <a:lnTo>
                  <a:pt x="1181138" y="281444"/>
                </a:lnTo>
                <a:lnTo>
                  <a:pt x="1180058" y="285254"/>
                </a:lnTo>
                <a:lnTo>
                  <a:pt x="1182865" y="285254"/>
                </a:lnTo>
                <a:lnTo>
                  <a:pt x="1185570" y="280174"/>
                </a:lnTo>
                <a:lnTo>
                  <a:pt x="1186446" y="278904"/>
                </a:lnTo>
                <a:lnTo>
                  <a:pt x="1187323" y="277634"/>
                </a:lnTo>
                <a:lnTo>
                  <a:pt x="1188161" y="277634"/>
                </a:lnTo>
                <a:lnTo>
                  <a:pt x="1189075" y="278904"/>
                </a:lnTo>
                <a:lnTo>
                  <a:pt x="1190040" y="280174"/>
                </a:lnTo>
                <a:lnTo>
                  <a:pt x="1190396" y="280174"/>
                </a:lnTo>
                <a:lnTo>
                  <a:pt x="1191450" y="278904"/>
                </a:lnTo>
                <a:lnTo>
                  <a:pt x="1192047" y="277634"/>
                </a:lnTo>
                <a:lnTo>
                  <a:pt x="1200543" y="277634"/>
                </a:lnTo>
                <a:lnTo>
                  <a:pt x="1207871" y="273824"/>
                </a:lnTo>
                <a:lnTo>
                  <a:pt x="1207985" y="270014"/>
                </a:lnTo>
                <a:lnTo>
                  <a:pt x="1208176" y="266204"/>
                </a:lnTo>
                <a:lnTo>
                  <a:pt x="1208316" y="266204"/>
                </a:lnTo>
                <a:lnTo>
                  <a:pt x="1209941" y="272554"/>
                </a:lnTo>
                <a:lnTo>
                  <a:pt x="1209332" y="273824"/>
                </a:lnTo>
                <a:lnTo>
                  <a:pt x="1205280" y="276872"/>
                </a:lnTo>
                <a:lnTo>
                  <a:pt x="1205280" y="308114"/>
                </a:lnTo>
                <a:lnTo>
                  <a:pt x="1204633" y="309384"/>
                </a:lnTo>
                <a:lnTo>
                  <a:pt x="1202461" y="309384"/>
                </a:lnTo>
                <a:lnTo>
                  <a:pt x="1202461" y="308114"/>
                </a:lnTo>
                <a:lnTo>
                  <a:pt x="1203121" y="306844"/>
                </a:lnTo>
                <a:lnTo>
                  <a:pt x="1204633" y="306844"/>
                </a:lnTo>
                <a:lnTo>
                  <a:pt x="1205280" y="308114"/>
                </a:lnTo>
                <a:lnTo>
                  <a:pt x="1205280" y="276872"/>
                </a:lnTo>
                <a:lnTo>
                  <a:pt x="1202575" y="278904"/>
                </a:lnTo>
                <a:lnTo>
                  <a:pt x="1198422" y="282473"/>
                </a:lnTo>
                <a:lnTo>
                  <a:pt x="1198422" y="310654"/>
                </a:lnTo>
                <a:lnTo>
                  <a:pt x="1197762" y="311924"/>
                </a:lnTo>
                <a:lnTo>
                  <a:pt x="1196251" y="313194"/>
                </a:lnTo>
                <a:lnTo>
                  <a:pt x="1195641" y="311924"/>
                </a:lnTo>
                <a:lnTo>
                  <a:pt x="1195641" y="310654"/>
                </a:lnTo>
                <a:lnTo>
                  <a:pt x="1198422" y="310654"/>
                </a:lnTo>
                <a:lnTo>
                  <a:pt x="1198422" y="282473"/>
                </a:lnTo>
                <a:lnTo>
                  <a:pt x="1196657" y="283984"/>
                </a:lnTo>
                <a:lnTo>
                  <a:pt x="1192936" y="285000"/>
                </a:lnTo>
                <a:lnTo>
                  <a:pt x="1192936" y="310654"/>
                </a:lnTo>
                <a:lnTo>
                  <a:pt x="1192936" y="313194"/>
                </a:lnTo>
                <a:lnTo>
                  <a:pt x="1191285" y="314464"/>
                </a:lnTo>
                <a:lnTo>
                  <a:pt x="1187081" y="317004"/>
                </a:lnTo>
                <a:lnTo>
                  <a:pt x="1181976" y="317004"/>
                </a:lnTo>
                <a:lnTo>
                  <a:pt x="1180630" y="317411"/>
                </a:lnTo>
                <a:lnTo>
                  <a:pt x="1180630" y="398284"/>
                </a:lnTo>
                <a:lnTo>
                  <a:pt x="1178966" y="399554"/>
                </a:lnTo>
                <a:lnTo>
                  <a:pt x="1178090" y="400138"/>
                </a:lnTo>
                <a:lnTo>
                  <a:pt x="1178090" y="436384"/>
                </a:lnTo>
                <a:lnTo>
                  <a:pt x="1177721" y="437654"/>
                </a:lnTo>
                <a:lnTo>
                  <a:pt x="1176909" y="440194"/>
                </a:lnTo>
                <a:lnTo>
                  <a:pt x="1168323" y="445274"/>
                </a:lnTo>
                <a:lnTo>
                  <a:pt x="1167688" y="445274"/>
                </a:lnTo>
                <a:lnTo>
                  <a:pt x="1167688" y="492264"/>
                </a:lnTo>
                <a:lnTo>
                  <a:pt x="1163802" y="494804"/>
                </a:lnTo>
                <a:lnTo>
                  <a:pt x="1154150" y="498614"/>
                </a:lnTo>
                <a:lnTo>
                  <a:pt x="1146441" y="500227"/>
                </a:lnTo>
                <a:lnTo>
                  <a:pt x="1146441" y="567194"/>
                </a:lnTo>
                <a:lnTo>
                  <a:pt x="1145844" y="567194"/>
                </a:lnTo>
                <a:lnTo>
                  <a:pt x="1143787" y="567194"/>
                </a:lnTo>
                <a:lnTo>
                  <a:pt x="1143723" y="565962"/>
                </a:lnTo>
                <a:lnTo>
                  <a:pt x="1145146" y="565924"/>
                </a:lnTo>
                <a:lnTo>
                  <a:pt x="1146441" y="567194"/>
                </a:lnTo>
                <a:lnTo>
                  <a:pt x="1146441" y="500227"/>
                </a:lnTo>
                <a:lnTo>
                  <a:pt x="1141971" y="501154"/>
                </a:lnTo>
                <a:lnTo>
                  <a:pt x="1131201" y="502424"/>
                </a:lnTo>
                <a:lnTo>
                  <a:pt x="1130109" y="502424"/>
                </a:lnTo>
                <a:lnTo>
                  <a:pt x="1126528" y="501154"/>
                </a:lnTo>
                <a:lnTo>
                  <a:pt x="1124483" y="499884"/>
                </a:lnTo>
                <a:lnTo>
                  <a:pt x="1122019" y="498614"/>
                </a:lnTo>
                <a:lnTo>
                  <a:pt x="1118298" y="498614"/>
                </a:lnTo>
                <a:lnTo>
                  <a:pt x="1119136" y="501154"/>
                </a:lnTo>
                <a:lnTo>
                  <a:pt x="1122426" y="502424"/>
                </a:lnTo>
                <a:lnTo>
                  <a:pt x="1124635" y="503694"/>
                </a:lnTo>
                <a:lnTo>
                  <a:pt x="1123861" y="503694"/>
                </a:lnTo>
                <a:lnTo>
                  <a:pt x="1116012" y="502424"/>
                </a:lnTo>
                <a:lnTo>
                  <a:pt x="1115263" y="502424"/>
                </a:lnTo>
                <a:lnTo>
                  <a:pt x="1115263" y="651014"/>
                </a:lnTo>
                <a:lnTo>
                  <a:pt x="1115263" y="652284"/>
                </a:lnTo>
                <a:lnTo>
                  <a:pt x="1113345" y="652284"/>
                </a:lnTo>
                <a:lnTo>
                  <a:pt x="1115263" y="651014"/>
                </a:lnTo>
                <a:lnTo>
                  <a:pt x="1115263" y="502424"/>
                </a:lnTo>
                <a:lnTo>
                  <a:pt x="1110907" y="502424"/>
                </a:lnTo>
                <a:lnTo>
                  <a:pt x="1110564" y="501154"/>
                </a:lnTo>
                <a:lnTo>
                  <a:pt x="1109548" y="497344"/>
                </a:lnTo>
                <a:lnTo>
                  <a:pt x="1120533" y="496074"/>
                </a:lnTo>
                <a:lnTo>
                  <a:pt x="1123962" y="494804"/>
                </a:lnTo>
                <a:lnTo>
                  <a:pt x="1127150" y="493534"/>
                </a:lnTo>
                <a:lnTo>
                  <a:pt x="1121956" y="492264"/>
                </a:lnTo>
                <a:lnTo>
                  <a:pt x="1122083" y="490994"/>
                </a:lnTo>
                <a:lnTo>
                  <a:pt x="1122438" y="487184"/>
                </a:lnTo>
                <a:lnTo>
                  <a:pt x="1122908" y="482104"/>
                </a:lnTo>
                <a:lnTo>
                  <a:pt x="1126401" y="482104"/>
                </a:lnTo>
                <a:lnTo>
                  <a:pt x="1126858" y="483374"/>
                </a:lnTo>
                <a:lnTo>
                  <a:pt x="1127950" y="487184"/>
                </a:lnTo>
                <a:lnTo>
                  <a:pt x="1129499" y="485914"/>
                </a:lnTo>
                <a:lnTo>
                  <a:pt x="1134414" y="483374"/>
                </a:lnTo>
                <a:lnTo>
                  <a:pt x="1138402" y="480834"/>
                </a:lnTo>
                <a:lnTo>
                  <a:pt x="1136535" y="489724"/>
                </a:lnTo>
                <a:lnTo>
                  <a:pt x="1138999" y="489724"/>
                </a:lnTo>
                <a:lnTo>
                  <a:pt x="1148168" y="483374"/>
                </a:lnTo>
                <a:lnTo>
                  <a:pt x="1148308" y="483374"/>
                </a:lnTo>
                <a:lnTo>
                  <a:pt x="1146822" y="485914"/>
                </a:lnTo>
                <a:lnTo>
                  <a:pt x="1145146" y="488454"/>
                </a:lnTo>
                <a:lnTo>
                  <a:pt x="1145959" y="489724"/>
                </a:lnTo>
                <a:lnTo>
                  <a:pt x="1148791" y="488454"/>
                </a:lnTo>
                <a:lnTo>
                  <a:pt x="1151648" y="488454"/>
                </a:lnTo>
                <a:lnTo>
                  <a:pt x="1154125" y="490994"/>
                </a:lnTo>
                <a:lnTo>
                  <a:pt x="1154785" y="490994"/>
                </a:lnTo>
                <a:lnTo>
                  <a:pt x="1154785" y="489724"/>
                </a:lnTo>
                <a:lnTo>
                  <a:pt x="1155700" y="488454"/>
                </a:lnTo>
                <a:lnTo>
                  <a:pt x="1157973" y="488454"/>
                </a:lnTo>
                <a:lnTo>
                  <a:pt x="1158887" y="489724"/>
                </a:lnTo>
                <a:lnTo>
                  <a:pt x="1158887" y="492264"/>
                </a:lnTo>
                <a:lnTo>
                  <a:pt x="1167688" y="492264"/>
                </a:lnTo>
                <a:lnTo>
                  <a:pt x="1167688" y="445274"/>
                </a:lnTo>
                <a:lnTo>
                  <a:pt x="1160170" y="445274"/>
                </a:lnTo>
                <a:lnTo>
                  <a:pt x="1159878" y="446544"/>
                </a:lnTo>
                <a:lnTo>
                  <a:pt x="1159433" y="447814"/>
                </a:lnTo>
                <a:lnTo>
                  <a:pt x="1149413" y="447814"/>
                </a:lnTo>
                <a:lnTo>
                  <a:pt x="1148562" y="447814"/>
                </a:lnTo>
                <a:lnTo>
                  <a:pt x="1140117" y="445274"/>
                </a:lnTo>
                <a:lnTo>
                  <a:pt x="1138555" y="444842"/>
                </a:lnTo>
                <a:lnTo>
                  <a:pt x="1139672" y="442734"/>
                </a:lnTo>
                <a:lnTo>
                  <a:pt x="1141818" y="442734"/>
                </a:lnTo>
                <a:lnTo>
                  <a:pt x="1141133" y="440194"/>
                </a:lnTo>
                <a:lnTo>
                  <a:pt x="1141082" y="440004"/>
                </a:lnTo>
                <a:lnTo>
                  <a:pt x="1141615" y="438924"/>
                </a:lnTo>
                <a:lnTo>
                  <a:pt x="1141869" y="438404"/>
                </a:lnTo>
                <a:lnTo>
                  <a:pt x="1142428" y="438746"/>
                </a:lnTo>
                <a:lnTo>
                  <a:pt x="1142479" y="442734"/>
                </a:lnTo>
                <a:lnTo>
                  <a:pt x="1142987" y="444004"/>
                </a:lnTo>
                <a:lnTo>
                  <a:pt x="1143571" y="444004"/>
                </a:lnTo>
                <a:lnTo>
                  <a:pt x="1151890" y="445274"/>
                </a:lnTo>
                <a:lnTo>
                  <a:pt x="1153210" y="444004"/>
                </a:lnTo>
                <a:lnTo>
                  <a:pt x="1154404" y="441388"/>
                </a:lnTo>
                <a:lnTo>
                  <a:pt x="1154620" y="441464"/>
                </a:lnTo>
                <a:lnTo>
                  <a:pt x="1155928" y="441464"/>
                </a:lnTo>
                <a:lnTo>
                  <a:pt x="1155928" y="440194"/>
                </a:lnTo>
                <a:lnTo>
                  <a:pt x="1155928" y="438924"/>
                </a:lnTo>
                <a:lnTo>
                  <a:pt x="1157414" y="438924"/>
                </a:lnTo>
                <a:lnTo>
                  <a:pt x="1157833" y="440194"/>
                </a:lnTo>
                <a:lnTo>
                  <a:pt x="1159027" y="442734"/>
                </a:lnTo>
                <a:lnTo>
                  <a:pt x="1162164" y="438924"/>
                </a:lnTo>
                <a:lnTo>
                  <a:pt x="1164259" y="438924"/>
                </a:lnTo>
                <a:lnTo>
                  <a:pt x="1164107" y="437654"/>
                </a:lnTo>
                <a:lnTo>
                  <a:pt x="1163586" y="437197"/>
                </a:lnTo>
                <a:lnTo>
                  <a:pt x="1164259" y="436384"/>
                </a:lnTo>
                <a:lnTo>
                  <a:pt x="1164336" y="442734"/>
                </a:lnTo>
                <a:lnTo>
                  <a:pt x="1166736" y="442734"/>
                </a:lnTo>
                <a:lnTo>
                  <a:pt x="1167790" y="438924"/>
                </a:lnTo>
                <a:lnTo>
                  <a:pt x="1168323" y="436384"/>
                </a:lnTo>
                <a:lnTo>
                  <a:pt x="1169301" y="435114"/>
                </a:lnTo>
                <a:lnTo>
                  <a:pt x="1170749" y="435114"/>
                </a:lnTo>
                <a:lnTo>
                  <a:pt x="1170863" y="436384"/>
                </a:lnTo>
                <a:lnTo>
                  <a:pt x="1170343" y="436384"/>
                </a:lnTo>
                <a:lnTo>
                  <a:pt x="1169746" y="437654"/>
                </a:lnTo>
                <a:lnTo>
                  <a:pt x="1173835" y="437654"/>
                </a:lnTo>
                <a:lnTo>
                  <a:pt x="1177074" y="436384"/>
                </a:lnTo>
                <a:lnTo>
                  <a:pt x="1178090" y="436384"/>
                </a:lnTo>
                <a:lnTo>
                  <a:pt x="1178090" y="400138"/>
                </a:lnTo>
                <a:lnTo>
                  <a:pt x="1171232" y="404634"/>
                </a:lnTo>
                <a:lnTo>
                  <a:pt x="1168463" y="404634"/>
                </a:lnTo>
                <a:lnTo>
                  <a:pt x="1168463" y="402094"/>
                </a:lnTo>
                <a:lnTo>
                  <a:pt x="1171587" y="400824"/>
                </a:lnTo>
                <a:lnTo>
                  <a:pt x="1177848" y="398284"/>
                </a:lnTo>
                <a:lnTo>
                  <a:pt x="1180630" y="398284"/>
                </a:lnTo>
                <a:lnTo>
                  <a:pt x="1180630" y="317411"/>
                </a:lnTo>
                <a:lnTo>
                  <a:pt x="1178610" y="318020"/>
                </a:lnTo>
                <a:lnTo>
                  <a:pt x="1178610" y="350024"/>
                </a:lnTo>
                <a:lnTo>
                  <a:pt x="1176197" y="352564"/>
                </a:lnTo>
                <a:lnTo>
                  <a:pt x="1174800" y="355104"/>
                </a:lnTo>
                <a:lnTo>
                  <a:pt x="1170254" y="356374"/>
                </a:lnTo>
                <a:lnTo>
                  <a:pt x="1167028" y="357085"/>
                </a:lnTo>
                <a:lnTo>
                  <a:pt x="1167028" y="399554"/>
                </a:lnTo>
                <a:lnTo>
                  <a:pt x="1166190" y="400824"/>
                </a:lnTo>
                <a:lnTo>
                  <a:pt x="1165860" y="400824"/>
                </a:lnTo>
                <a:lnTo>
                  <a:pt x="1161580" y="400824"/>
                </a:lnTo>
                <a:lnTo>
                  <a:pt x="1161122" y="400710"/>
                </a:lnTo>
                <a:lnTo>
                  <a:pt x="1161122" y="409168"/>
                </a:lnTo>
                <a:lnTo>
                  <a:pt x="1160259" y="409714"/>
                </a:lnTo>
                <a:lnTo>
                  <a:pt x="1157528" y="409714"/>
                </a:lnTo>
                <a:lnTo>
                  <a:pt x="1156614" y="409714"/>
                </a:lnTo>
                <a:lnTo>
                  <a:pt x="1159916" y="407657"/>
                </a:lnTo>
                <a:lnTo>
                  <a:pt x="1161122" y="409168"/>
                </a:lnTo>
                <a:lnTo>
                  <a:pt x="1161122" y="400710"/>
                </a:lnTo>
                <a:lnTo>
                  <a:pt x="1159408" y="400240"/>
                </a:lnTo>
                <a:lnTo>
                  <a:pt x="1160259" y="399554"/>
                </a:lnTo>
                <a:lnTo>
                  <a:pt x="1159103" y="397014"/>
                </a:lnTo>
                <a:lnTo>
                  <a:pt x="1157871" y="397967"/>
                </a:lnTo>
                <a:lnTo>
                  <a:pt x="1157871" y="404609"/>
                </a:lnTo>
                <a:lnTo>
                  <a:pt x="1154849" y="404634"/>
                </a:lnTo>
                <a:lnTo>
                  <a:pt x="1156614" y="402666"/>
                </a:lnTo>
                <a:lnTo>
                  <a:pt x="1157871" y="404609"/>
                </a:lnTo>
                <a:lnTo>
                  <a:pt x="1157871" y="397967"/>
                </a:lnTo>
                <a:lnTo>
                  <a:pt x="1155801" y="399554"/>
                </a:lnTo>
                <a:lnTo>
                  <a:pt x="1154518" y="400519"/>
                </a:lnTo>
                <a:lnTo>
                  <a:pt x="1155344" y="399554"/>
                </a:lnTo>
                <a:lnTo>
                  <a:pt x="1157503" y="397014"/>
                </a:lnTo>
                <a:lnTo>
                  <a:pt x="1160068" y="395744"/>
                </a:lnTo>
                <a:lnTo>
                  <a:pt x="1167028" y="399554"/>
                </a:lnTo>
                <a:lnTo>
                  <a:pt x="1167028" y="357085"/>
                </a:lnTo>
                <a:lnTo>
                  <a:pt x="1164437" y="357644"/>
                </a:lnTo>
                <a:lnTo>
                  <a:pt x="1152461" y="361454"/>
                </a:lnTo>
                <a:lnTo>
                  <a:pt x="1149553" y="361454"/>
                </a:lnTo>
                <a:lnTo>
                  <a:pt x="1146644" y="359498"/>
                </a:lnTo>
                <a:lnTo>
                  <a:pt x="1146644" y="403364"/>
                </a:lnTo>
                <a:lnTo>
                  <a:pt x="1146644" y="404863"/>
                </a:lnTo>
                <a:lnTo>
                  <a:pt x="1139405" y="405904"/>
                </a:lnTo>
                <a:lnTo>
                  <a:pt x="1135824" y="405485"/>
                </a:lnTo>
                <a:lnTo>
                  <a:pt x="1135824" y="442734"/>
                </a:lnTo>
                <a:lnTo>
                  <a:pt x="1135583" y="443344"/>
                </a:lnTo>
                <a:lnTo>
                  <a:pt x="1135507" y="442734"/>
                </a:lnTo>
                <a:lnTo>
                  <a:pt x="1135824" y="442734"/>
                </a:lnTo>
                <a:lnTo>
                  <a:pt x="1135824" y="405485"/>
                </a:lnTo>
                <a:lnTo>
                  <a:pt x="1128649" y="404634"/>
                </a:lnTo>
                <a:lnTo>
                  <a:pt x="1122578" y="402094"/>
                </a:lnTo>
                <a:lnTo>
                  <a:pt x="1119555" y="400824"/>
                </a:lnTo>
                <a:lnTo>
                  <a:pt x="1115707" y="397014"/>
                </a:lnTo>
                <a:lnTo>
                  <a:pt x="1115707" y="395744"/>
                </a:lnTo>
                <a:lnTo>
                  <a:pt x="1114856" y="394474"/>
                </a:lnTo>
                <a:lnTo>
                  <a:pt x="1113866" y="393204"/>
                </a:lnTo>
                <a:lnTo>
                  <a:pt x="1112875" y="391934"/>
                </a:lnTo>
                <a:lnTo>
                  <a:pt x="1115707" y="391934"/>
                </a:lnTo>
                <a:lnTo>
                  <a:pt x="1116774" y="394474"/>
                </a:lnTo>
                <a:lnTo>
                  <a:pt x="1118755" y="395744"/>
                </a:lnTo>
                <a:lnTo>
                  <a:pt x="1127201" y="395744"/>
                </a:lnTo>
                <a:lnTo>
                  <a:pt x="1131493" y="397014"/>
                </a:lnTo>
                <a:lnTo>
                  <a:pt x="1132001" y="396824"/>
                </a:lnTo>
                <a:lnTo>
                  <a:pt x="1132420" y="397014"/>
                </a:lnTo>
                <a:lnTo>
                  <a:pt x="1133005" y="397014"/>
                </a:lnTo>
                <a:lnTo>
                  <a:pt x="1133005" y="396443"/>
                </a:lnTo>
                <a:lnTo>
                  <a:pt x="1134808" y="395744"/>
                </a:lnTo>
                <a:lnTo>
                  <a:pt x="1136675" y="394474"/>
                </a:lnTo>
                <a:lnTo>
                  <a:pt x="1137107" y="394474"/>
                </a:lnTo>
                <a:lnTo>
                  <a:pt x="1137107" y="400824"/>
                </a:lnTo>
                <a:lnTo>
                  <a:pt x="1140015" y="400824"/>
                </a:lnTo>
                <a:lnTo>
                  <a:pt x="1142415" y="399554"/>
                </a:lnTo>
                <a:lnTo>
                  <a:pt x="1142758" y="399554"/>
                </a:lnTo>
                <a:lnTo>
                  <a:pt x="1141260" y="403364"/>
                </a:lnTo>
                <a:lnTo>
                  <a:pt x="1141641" y="404634"/>
                </a:lnTo>
                <a:lnTo>
                  <a:pt x="1143876" y="403364"/>
                </a:lnTo>
                <a:lnTo>
                  <a:pt x="1146644" y="403364"/>
                </a:lnTo>
                <a:lnTo>
                  <a:pt x="1146644" y="359498"/>
                </a:lnTo>
                <a:lnTo>
                  <a:pt x="1143063" y="357085"/>
                </a:lnTo>
                <a:lnTo>
                  <a:pt x="1142987" y="356374"/>
                </a:lnTo>
                <a:lnTo>
                  <a:pt x="1142453" y="356679"/>
                </a:lnTo>
                <a:lnTo>
                  <a:pt x="1140129" y="355104"/>
                </a:lnTo>
                <a:lnTo>
                  <a:pt x="1137894" y="355104"/>
                </a:lnTo>
                <a:lnTo>
                  <a:pt x="1139037" y="358914"/>
                </a:lnTo>
                <a:lnTo>
                  <a:pt x="1135507" y="361454"/>
                </a:lnTo>
                <a:lnTo>
                  <a:pt x="1131493" y="361454"/>
                </a:lnTo>
                <a:lnTo>
                  <a:pt x="1130795" y="360184"/>
                </a:lnTo>
                <a:lnTo>
                  <a:pt x="1128560" y="360184"/>
                </a:lnTo>
                <a:lnTo>
                  <a:pt x="1125169" y="362191"/>
                </a:lnTo>
                <a:lnTo>
                  <a:pt x="1120736" y="361454"/>
                </a:lnTo>
                <a:lnTo>
                  <a:pt x="1111694" y="358914"/>
                </a:lnTo>
                <a:lnTo>
                  <a:pt x="1104747" y="355092"/>
                </a:lnTo>
                <a:lnTo>
                  <a:pt x="1104747" y="651014"/>
                </a:lnTo>
                <a:lnTo>
                  <a:pt x="1104265" y="652284"/>
                </a:lnTo>
                <a:lnTo>
                  <a:pt x="1101013" y="652284"/>
                </a:lnTo>
                <a:lnTo>
                  <a:pt x="1102626" y="651014"/>
                </a:lnTo>
                <a:lnTo>
                  <a:pt x="1104747" y="651014"/>
                </a:lnTo>
                <a:lnTo>
                  <a:pt x="1104747" y="355092"/>
                </a:lnTo>
                <a:lnTo>
                  <a:pt x="1102487" y="353834"/>
                </a:lnTo>
                <a:lnTo>
                  <a:pt x="1094257" y="348754"/>
                </a:lnTo>
                <a:lnTo>
                  <a:pt x="1094193" y="651014"/>
                </a:lnTo>
                <a:lnTo>
                  <a:pt x="1093825" y="652284"/>
                </a:lnTo>
                <a:lnTo>
                  <a:pt x="1090129" y="652284"/>
                </a:lnTo>
                <a:lnTo>
                  <a:pt x="1091666" y="651014"/>
                </a:lnTo>
                <a:lnTo>
                  <a:pt x="1094193" y="651014"/>
                </a:lnTo>
                <a:lnTo>
                  <a:pt x="1094193" y="348716"/>
                </a:lnTo>
                <a:lnTo>
                  <a:pt x="1090510" y="346214"/>
                </a:lnTo>
                <a:lnTo>
                  <a:pt x="1091336" y="346214"/>
                </a:lnTo>
                <a:lnTo>
                  <a:pt x="1097889" y="350024"/>
                </a:lnTo>
                <a:lnTo>
                  <a:pt x="1098397" y="348754"/>
                </a:lnTo>
                <a:lnTo>
                  <a:pt x="1098499" y="347484"/>
                </a:lnTo>
                <a:lnTo>
                  <a:pt x="1098537" y="346214"/>
                </a:lnTo>
                <a:lnTo>
                  <a:pt x="1098575" y="344944"/>
                </a:lnTo>
                <a:lnTo>
                  <a:pt x="1100823" y="348754"/>
                </a:lnTo>
                <a:lnTo>
                  <a:pt x="1105712" y="348754"/>
                </a:lnTo>
                <a:lnTo>
                  <a:pt x="1111377" y="352564"/>
                </a:lnTo>
                <a:lnTo>
                  <a:pt x="1111377" y="346214"/>
                </a:lnTo>
                <a:lnTo>
                  <a:pt x="1111885" y="344944"/>
                </a:lnTo>
                <a:lnTo>
                  <a:pt x="1112558" y="346214"/>
                </a:lnTo>
                <a:lnTo>
                  <a:pt x="1113701" y="347484"/>
                </a:lnTo>
                <a:lnTo>
                  <a:pt x="1119187" y="351294"/>
                </a:lnTo>
                <a:lnTo>
                  <a:pt x="1122121" y="351294"/>
                </a:lnTo>
                <a:lnTo>
                  <a:pt x="1122934" y="350024"/>
                </a:lnTo>
                <a:lnTo>
                  <a:pt x="1123175" y="344944"/>
                </a:lnTo>
                <a:lnTo>
                  <a:pt x="1124191" y="348754"/>
                </a:lnTo>
                <a:lnTo>
                  <a:pt x="1124686" y="350024"/>
                </a:lnTo>
                <a:lnTo>
                  <a:pt x="1125512" y="351294"/>
                </a:lnTo>
                <a:lnTo>
                  <a:pt x="1127810" y="351294"/>
                </a:lnTo>
                <a:lnTo>
                  <a:pt x="1129499" y="352564"/>
                </a:lnTo>
                <a:lnTo>
                  <a:pt x="1131836" y="353834"/>
                </a:lnTo>
                <a:lnTo>
                  <a:pt x="1132827" y="353834"/>
                </a:lnTo>
                <a:lnTo>
                  <a:pt x="1134503" y="351294"/>
                </a:lnTo>
                <a:lnTo>
                  <a:pt x="1135507" y="350024"/>
                </a:lnTo>
                <a:lnTo>
                  <a:pt x="1136916" y="348754"/>
                </a:lnTo>
                <a:lnTo>
                  <a:pt x="1138313" y="350024"/>
                </a:lnTo>
                <a:lnTo>
                  <a:pt x="1138389" y="348754"/>
                </a:lnTo>
                <a:lnTo>
                  <a:pt x="1137551" y="344944"/>
                </a:lnTo>
                <a:lnTo>
                  <a:pt x="1136992" y="342404"/>
                </a:lnTo>
                <a:lnTo>
                  <a:pt x="1137145" y="342404"/>
                </a:lnTo>
                <a:lnTo>
                  <a:pt x="1140802" y="343674"/>
                </a:lnTo>
                <a:lnTo>
                  <a:pt x="1145552" y="346214"/>
                </a:lnTo>
                <a:lnTo>
                  <a:pt x="1146987" y="344944"/>
                </a:lnTo>
                <a:lnTo>
                  <a:pt x="1145324" y="342404"/>
                </a:lnTo>
                <a:lnTo>
                  <a:pt x="1144485" y="341134"/>
                </a:lnTo>
                <a:lnTo>
                  <a:pt x="1142987" y="339864"/>
                </a:lnTo>
                <a:lnTo>
                  <a:pt x="1147711" y="339864"/>
                </a:lnTo>
                <a:lnTo>
                  <a:pt x="1145298" y="337324"/>
                </a:lnTo>
                <a:lnTo>
                  <a:pt x="1144651" y="336054"/>
                </a:lnTo>
                <a:lnTo>
                  <a:pt x="1148473" y="336054"/>
                </a:lnTo>
                <a:lnTo>
                  <a:pt x="1149350" y="337324"/>
                </a:lnTo>
                <a:lnTo>
                  <a:pt x="1149413" y="342404"/>
                </a:lnTo>
                <a:lnTo>
                  <a:pt x="1149553" y="342404"/>
                </a:lnTo>
                <a:lnTo>
                  <a:pt x="1153312" y="337324"/>
                </a:lnTo>
                <a:lnTo>
                  <a:pt x="1154785" y="337324"/>
                </a:lnTo>
                <a:lnTo>
                  <a:pt x="1154785" y="338594"/>
                </a:lnTo>
                <a:lnTo>
                  <a:pt x="1155446" y="339864"/>
                </a:lnTo>
                <a:lnTo>
                  <a:pt x="1156893" y="338594"/>
                </a:lnTo>
                <a:lnTo>
                  <a:pt x="1158113" y="339864"/>
                </a:lnTo>
                <a:lnTo>
                  <a:pt x="1158849" y="342404"/>
                </a:lnTo>
                <a:lnTo>
                  <a:pt x="1159548" y="343674"/>
                </a:lnTo>
                <a:lnTo>
                  <a:pt x="1161097" y="346214"/>
                </a:lnTo>
                <a:lnTo>
                  <a:pt x="1163383" y="346214"/>
                </a:lnTo>
                <a:lnTo>
                  <a:pt x="1164336" y="347484"/>
                </a:lnTo>
                <a:lnTo>
                  <a:pt x="1164336" y="350024"/>
                </a:lnTo>
                <a:lnTo>
                  <a:pt x="1165275" y="351294"/>
                </a:lnTo>
                <a:lnTo>
                  <a:pt x="1167790" y="351294"/>
                </a:lnTo>
                <a:lnTo>
                  <a:pt x="1169593" y="352564"/>
                </a:lnTo>
                <a:lnTo>
                  <a:pt x="1170482" y="353834"/>
                </a:lnTo>
                <a:lnTo>
                  <a:pt x="1172146" y="355104"/>
                </a:lnTo>
                <a:lnTo>
                  <a:pt x="1172451" y="355104"/>
                </a:lnTo>
                <a:lnTo>
                  <a:pt x="1178610" y="350024"/>
                </a:lnTo>
                <a:lnTo>
                  <a:pt x="1178610" y="318020"/>
                </a:lnTo>
                <a:lnTo>
                  <a:pt x="1177721" y="318274"/>
                </a:lnTo>
                <a:lnTo>
                  <a:pt x="1169835" y="318274"/>
                </a:lnTo>
                <a:lnTo>
                  <a:pt x="1168488" y="315734"/>
                </a:lnTo>
                <a:lnTo>
                  <a:pt x="1167676" y="314464"/>
                </a:lnTo>
                <a:lnTo>
                  <a:pt x="1167028" y="311924"/>
                </a:lnTo>
                <a:lnTo>
                  <a:pt x="1167028" y="310654"/>
                </a:lnTo>
                <a:lnTo>
                  <a:pt x="1167676" y="309384"/>
                </a:lnTo>
                <a:lnTo>
                  <a:pt x="1168679" y="310654"/>
                </a:lnTo>
                <a:lnTo>
                  <a:pt x="1170749" y="310654"/>
                </a:lnTo>
                <a:lnTo>
                  <a:pt x="1171587" y="311924"/>
                </a:lnTo>
                <a:lnTo>
                  <a:pt x="1174419" y="315734"/>
                </a:lnTo>
                <a:lnTo>
                  <a:pt x="1178966" y="315734"/>
                </a:lnTo>
                <a:lnTo>
                  <a:pt x="1181493" y="313194"/>
                </a:lnTo>
                <a:lnTo>
                  <a:pt x="1183817" y="310654"/>
                </a:lnTo>
                <a:lnTo>
                  <a:pt x="1186992" y="310654"/>
                </a:lnTo>
                <a:lnTo>
                  <a:pt x="1185392" y="313194"/>
                </a:lnTo>
                <a:lnTo>
                  <a:pt x="1184922" y="313194"/>
                </a:lnTo>
                <a:lnTo>
                  <a:pt x="1185532" y="314464"/>
                </a:lnTo>
                <a:lnTo>
                  <a:pt x="1187729" y="314464"/>
                </a:lnTo>
                <a:lnTo>
                  <a:pt x="1189075" y="313194"/>
                </a:lnTo>
                <a:lnTo>
                  <a:pt x="1189520" y="313194"/>
                </a:lnTo>
                <a:lnTo>
                  <a:pt x="1190637" y="310654"/>
                </a:lnTo>
                <a:lnTo>
                  <a:pt x="1192936" y="310654"/>
                </a:lnTo>
                <a:lnTo>
                  <a:pt x="1192936" y="285000"/>
                </a:lnTo>
                <a:lnTo>
                  <a:pt x="1191983" y="285254"/>
                </a:lnTo>
                <a:lnTo>
                  <a:pt x="1183576" y="290334"/>
                </a:lnTo>
                <a:lnTo>
                  <a:pt x="1177010" y="286524"/>
                </a:lnTo>
                <a:lnTo>
                  <a:pt x="1169746" y="283984"/>
                </a:lnTo>
                <a:lnTo>
                  <a:pt x="1168793" y="283984"/>
                </a:lnTo>
                <a:lnTo>
                  <a:pt x="1166304" y="282714"/>
                </a:lnTo>
                <a:lnTo>
                  <a:pt x="1166660" y="285254"/>
                </a:lnTo>
                <a:lnTo>
                  <a:pt x="1169428" y="289064"/>
                </a:lnTo>
                <a:lnTo>
                  <a:pt x="1171536" y="291604"/>
                </a:lnTo>
                <a:lnTo>
                  <a:pt x="1169428" y="290334"/>
                </a:lnTo>
                <a:lnTo>
                  <a:pt x="1168184" y="289064"/>
                </a:lnTo>
                <a:lnTo>
                  <a:pt x="1166660" y="287794"/>
                </a:lnTo>
                <a:lnTo>
                  <a:pt x="1166190" y="288251"/>
                </a:lnTo>
                <a:lnTo>
                  <a:pt x="1166190" y="309384"/>
                </a:lnTo>
                <a:lnTo>
                  <a:pt x="1163421" y="313194"/>
                </a:lnTo>
                <a:lnTo>
                  <a:pt x="1161935" y="314464"/>
                </a:lnTo>
                <a:lnTo>
                  <a:pt x="1161453" y="314464"/>
                </a:lnTo>
                <a:lnTo>
                  <a:pt x="1160830" y="311924"/>
                </a:lnTo>
                <a:lnTo>
                  <a:pt x="1160475" y="311924"/>
                </a:lnTo>
                <a:lnTo>
                  <a:pt x="1158011" y="310654"/>
                </a:lnTo>
                <a:lnTo>
                  <a:pt x="1150874" y="310654"/>
                </a:lnTo>
                <a:lnTo>
                  <a:pt x="1151686" y="311924"/>
                </a:lnTo>
                <a:lnTo>
                  <a:pt x="1149324" y="311924"/>
                </a:lnTo>
                <a:lnTo>
                  <a:pt x="1145870" y="310654"/>
                </a:lnTo>
                <a:lnTo>
                  <a:pt x="1145806" y="313194"/>
                </a:lnTo>
                <a:lnTo>
                  <a:pt x="1149172" y="315734"/>
                </a:lnTo>
                <a:lnTo>
                  <a:pt x="1150975" y="315734"/>
                </a:lnTo>
                <a:lnTo>
                  <a:pt x="1151521" y="318274"/>
                </a:lnTo>
                <a:lnTo>
                  <a:pt x="1150581" y="322834"/>
                </a:lnTo>
                <a:lnTo>
                  <a:pt x="1149807" y="323354"/>
                </a:lnTo>
                <a:lnTo>
                  <a:pt x="1149019" y="323862"/>
                </a:lnTo>
                <a:lnTo>
                  <a:pt x="1148372" y="323354"/>
                </a:lnTo>
                <a:lnTo>
                  <a:pt x="1145032" y="320814"/>
                </a:lnTo>
                <a:lnTo>
                  <a:pt x="1142885" y="318427"/>
                </a:lnTo>
                <a:lnTo>
                  <a:pt x="1145476" y="315734"/>
                </a:lnTo>
                <a:lnTo>
                  <a:pt x="1141501" y="317004"/>
                </a:lnTo>
                <a:lnTo>
                  <a:pt x="1140980" y="317449"/>
                </a:lnTo>
                <a:lnTo>
                  <a:pt x="1140079" y="317004"/>
                </a:lnTo>
                <a:lnTo>
                  <a:pt x="1139774" y="317004"/>
                </a:lnTo>
                <a:lnTo>
                  <a:pt x="1139774" y="323354"/>
                </a:lnTo>
                <a:lnTo>
                  <a:pt x="1139520" y="323354"/>
                </a:lnTo>
                <a:lnTo>
                  <a:pt x="1139405" y="322707"/>
                </a:lnTo>
                <a:lnTo>
                  <a:pt x="1139774" y="323354"/>
                </a:lnTo>
                <a:lnTo>
                  <a:pt x="1139774" y="317004"/>
                </a:lnTo>
                <a:lnTo>
                  <a:pt x="1136561" y="317004"/>
                </a:lnTo>
                <a:lnTo>
                  <a:pt x="1137970" y="319989"/>
                </a:lnTo>
                <a:lnTo>
                  <a:pt x="1136992" y="320814"/>
                </a:lnTo>
                <a:lnTo>
                  <a:pt x="1134910" y="322618"/>
                </a:lnTo>
                <a:lnTo>
                  <a:pt x="1125207" y="320814"/>
                </a:lnTo>
                <a:lnTo>
                  <a:pt x="1123442" y="320814"/>
                </a:lnTo>
                <a:lnTo>
                  <a:pt x="1123442" y="323354"/>
                </a:lnTo>
                <a:lnTo>
                  <a:pt x="1129982" y="326885"/>
                </a:lnTo>
                <a:lnTo>
                  <a:pt x="1128191" y="328434"/>
                </a:lnTo>
                <a:lnTo>
                  <a:pt x="1126998" y="328434"/>
                </a:lnTo>
                <a:lnTo>
                  <a:pt x="1122870" y="327164"/>
                </a:lnTo>
                <a:lnTo>
                  <a:pt x="1106322" y="322084"/>
                </a:lnTo>
                <a:lnTo>
                  <a:pt x="1103972" y="320814"/>
                </a:lnTo>
                <a:lnTo>
                  <a:pt x="1099261" y="318274"/>
                </a:lnTo>
                <a:lnTo>
                  <a:pt x="1097076" y="314464"/>
                </a:lnTo>
                <a:lnTo>
                  <a:pt x="1096492" y="313194"/>
                </a:lnTo>
                <a:lnTo>
                  <a:pt x="1095895" y="311924"/>
                </a:lnTo>
                <a:lnTo>
                  <a:pt x="1096162" y="310654"/>
                </a:lnTo>
                <a:lnTo>
                  <a:pt x="1099261" y="310654"/>
                </a:lnTo>
                <a:lnTo>
                  <a:pt x="1101255" y="311924"/>
                </a:lnTo>
                <a:lnTo>
                  <a:pt x="1103071" y="311924"/>
                </a:lnTo>
                <a:lnTo>
                  <a:pt x="1103566" y="313194"/>
                </a:lnTo>
                <a:lnTo>
                  <a:pt x="1103896" y="314464"/>
                </a:lnTo>
                <a:lnTo>
                  <a:pt x="1105560" y="315734"/>
                </a:lnTo>
                <a:lnTo>
                  <a:pt x="1110068" y="315734"/>
                </a:lnTo>
                <a:lnTo>
                  <a:pt x="1108697" y="310654"/>
                </a:lnTo>
                <a:lnTo>
                  <a:pt x="1109052" y="310654"/>
                </a:lnTo>
                <a:lnTo>
                  <a:pt x="1111948" y="314464"/>
                </a:lnTo>
                <a:lnTo>
                  <a:pt x="1113878" y="315734"/>
                </a:lnTo>
                <a:lnTo>
                  <a:pt x="1116774" y="318274"/>
                </a:lnTo>
                <a:lnTo>
                  <a:pt x="1121371" y="318274"/>
                </a:lnTo>
                <a:lnTo>
                  <a:pt x="1121689" y="317004"/>
                </a:lnTo>
                <a:lnTo>
                  <a:pt x="1120876" y="314464"/>
                </a:lnTo>
                <a:lnTo>
                  <a:pt x="1120267" y="310654"/>
                </a:lnTo>
                <a:lnTo>
                  <a:pt x="1119860" y="308114"/>
                </a:lnTo>
                <a:lnTo>
                  <a:pt x="1123276" y="306844"/>
                </a:lnTo>
                <a:lnTo>
                  <a:pt x="1126820" y="310654"/>
                </a:lnTo>
                <a:lnTo>
                  <a:pt x="1129182" y="314464"/>
                </a:lnTo>
                <a:lnTo>
                  <a:pt x="1137234" y="315734"/>
                </a:lnTo>
                <a:lnTo>
                  <a:pt x="1137234" y="313194"/>
                </a:lnTo>
                <a:lnTo>
                  <a:pt x="1135176" y="310654"/>
                </a:lnTo>
                <a:lnTo>
                  <a:pt x="1132573" y="309384"/>
                </a:lnTo>
                <a:lnTo>
                  <a:pt x="1130198" y="306844"/>
                </a:lnTo>
                <a:lnTo>
                  <a:pt x="1129004" y="305574"/>
                </a:lnTo>
                <a:lnTo>
                  <a:pt x="1133309" y="305574"/>
                </a:lnTo>
                <a:lnTo>
                  <a:pt x="1134313" y="308114"/>
                </a:lnTo>
                <a:lnTo>
                  <a:pt x="1135253" y="309384"/>
                </a:lnTo>
                <a:lnTo>
                  <a:pt x="1135913" y="308114"/>
                </a:lnTo>
                <a:lnTo>
                  <a:pt x="1137488" y="308114"/>
                </a:lnTo>
                <a:lnTo>
                  <a:pt x="1137881" y="309384"/>
                </a:lnTo>
                <a:lnTo>
                  <a:pt x="1138491" y="310654"/>
                </a:lnTo>
                <a:lnTo>
                  <a:pt x="1145870" y="310654"/>
                </a:lnTo>
                <a:lnTo>
                  <a:pt x="1146289" y="310654"/>
                </a:lnTo>
                <a:lnTo>
                  <a:pt x="1143635" y="308114"/>
                </a:lnTo>
                <a:lnTo>
                  <a:pt x="1140980" y="306844"/>
                </a:lnTo>
                <a:lnTo>
                  <a:pt x="1144892" y="305574"/>
                </a:lnTo>
                <a:lnTo>
                  <a:pt x="1147127" y="304304"/>
                </a:lnTo>
                <a:lnTo>
                  <a:pt x="1149680" y="303034"/>
                </a:lnTo>
                <a:lnTo>
                  <a:pt x="1150797" y="303034"/>
                </a:lnTo>
                <a:lnTo>
                  <a:pt x="1155611" y="303034"/>
                </a:lnTo>
                <a:lnTo>
                  <a:pt x="1155103" y="304304"/>
                </a:lnTo>
                <a:lnTo>
                  <a:pt x="1154353" y="308114"/>
                </a:lnTo>
                <a:lnTo>
                  <a:pt x="1155242" y="308114"/>
                </a:lnTo>
                <a:lnTo>
                  <a:pt x="1161961" y="304304"/>
                </a:lnTo>
                <a:lnTo>
                  <a:pt x="1166190" y="309384"/>
                </a:lnTo>
                <a:lnTo>
                  <a:pt x="1166190" y="288251"/>
                </a:lnTo>
                <a:lnTo>
                  <a:pt x="1165352" y="289064"/>
                </a:lnTo>
                <a:lnTo>
                  <a:pt x="1163116" y="289064"/>
                </a:lnTo>
                <a:lnTo>
                  <a:pt x="1156017" y="285254"/>
                </a:lnTo>
                <a:lnTo>
                  <a:pt x="1154430" y="285254"/>
                </a:lnTo>
                <a:lnTo>
                  <a:pt x="1155331" y="287794"/>
                </a:lnTo>
                <a:lnTo>
                  <a:pt x="1155966" y="290334"/>
                </a:lnTo>
                <a:lnTo>
                  <a:pt x="1150162" y="290334"/>
                </a:lnTo>
                <a:lnTo>
                  <a:pt x="1150162" y="300355"/>
                </a:lnTo>
                <a:lnTo>
                  <a:pt x="1149756" y="301764"/>
                </a:lnTo>
                <a:lnTo>
                  <a:pt x="1149502" y="302209"/>
                </a:lnTo>
                <a:lnTo>
                  <a:pt x="1148816" y="301764"/>
                </a:lnTo>
                <a:lnTo>
                  <a:pt x="1145298" y="299224"/>
                </a:lnTo>
                <a:lnTo>
                  <a:pt x="1150162" y="300355"/>
                </a:lnTo>
                <a:lnTo>
                  <a:pt x="1150162" y="290334"/>
                </a:lnTo>
                <a:lnTo>
                  <a:pt x="1147622" y="290334"/>
                </a:lnTo>
                <a:lnTo>
                  <a:pt x="1148486" y="289064"/>
                </a:lnTo>
                <a:lnTo>
                  <a:pt x="1147216" y="289064"/>
                </a:lnTo>
                <a:lnTo>
                  <a:pt x="1145527" y="287794"/>
                </a:lnTo>
                <a:lnTo>
                  <a:pt x="1143342" y="289064"/>
                </a:lnTo>
                <a:lnTo>
                  <a:pt x="1143127" y="289064"/>
                </a:lnTo>
                <a:lnTo>
                  <a:pt x="1137145" y="291604"/>
                </a:lnTo>
                <a:lnTo>
                  <a:pt x="1129830" y="295414"/>
                </a:lnTo>
                <a:lnTo>
                  <a:pt x="1128445" y="295414"/>
                </a:lnTo>
                <a:lnTo>
                  <a:pt x="1130007" y="291604"/>
                </a:lnTo>
                <a:lnTo>
                  <a:pt x="1129499" y="290334"/>
                </a:lnTo>
                <a:lnTo>
                  <a:pt x="1126185" y="290334"/>
                </a:lnTo>
                <a:lnTo>
                  <a:pt x="1126655" y="289064"/>
                </a:lnTo>
                <a:lnTo>
                  <a:pt x="1127569" y="286524"/>
                </a:lnTo>
                <a:lnTo>
                  <a:pt x="1127175" y="285254"/>
                </a:lnTo>
                <a:lnTo>
                  <a:pt x="1122362" y="287794"/>
                </a:lnTo>
                <a:lnTo>
                  <a:pt x="1119378" y="289064"/>
                </a:lnTo>
                <a:lnTo>
                  <a:pt x="1119009" y="289064"/>
                </a:lnTo>
                <a:lnTo>
                  <a:pt x="1119517" y="286524"/>
                </a:lnTo>
                <a:lnTo>
                  <a:pt x="1120368" y="283984"/>
                </a:lnTo>
                <a:lnTo>
                  <a:pt x="1118031" y="282714"/>
                </a:lnTo>
                <a:lnTo>
                  <a:pt x="1116368" y="285254"/>
                </a:lnTo>
                <a:lnTo>
                  <a:pt x="1115872" y="285254"/>
                </a:lnTo>
                <a:lnTo>
                  <a:pt x="1112875" y="287794"/>
                </a:lnTo>
                <a:lnTo>
                  <a:pt x="1109713" y="289064"/>
                </a:lnTo>
                <a:lnTo>
                  <a:pt x="1104392" y="291604"/>
                </a:lnTo>
                <a:lnTo>
                  <a:pt x="1103071" y="291604"/>
                </a:lnTo>
                <a:lnTo>
                  <a:pt x="1093076" y="289064"/>
                </a:lnTo>
                <a:lnTo>
                  <a:pt x="1092581" y="289064"/>
                </a:lnTo>
                <a:lnTo>
                  <a:pt x="1095895" y="286524"/>
                </a:lnTo>
                <a:lnTo>
                  <a:pt x="1097076" y="285254"/>
                </a:lnTo>
                <a:lnTo>
                  <a:pt x="1097076" y="282714"/>
                </a:lnTo>
                <a:lnTo>
                  <a:pt x="1095565" y="281444"/>
                </a:lnTo>
                <a:lnTo>
                  <a:pt x="1090510" y="282714"/>
                </a:lnTo>
                <a:lnTo>
                  <a:pt x="1085583" y="282714"/>
                </a:lnTo>
                <a:lnTo>
                  <a:pt x="1083335" y="281444"/>
                </a:lnTo>
                <a:lnTo>
                  <a:pt x="1081265" y="280174"/>
                </a:lnTo>
                <a:lnTo>
                  <a:pt x="1081189" y="289064"/>
                </a:lnTo>
                <a:lnTo>
                  <a:pt x="1081189" y="300494"/>
                </a:lnTo>
                <a:lnTo>
                  <a:pt x="1081024" y="301764"/>
                </a:lnTo>
                <a:lnTo>
                  <a:pt x="1080160" y="300494"/>
                </a:lnTo>
                <a:lnTo>
                  <a:pt x="1079284" y="299224"/>
                </a:lnTo>
                <a:lnTo>
                  <a:pt x="1077785" y="297954"/>
                </a:lnTo>
                <a:lnTo>
                  <a:pt x="1077887" y="295414"/>
                </a:lnTo>
                <a:lnTo>
                  <a:pt x="1077976" y="292874"/>
                </a:lnTo>
                <a:lnTo>
                  <a:pt x="1078026" y="291604"/>
                </a:lnTo>
                <a:lnTo>
                  <a:pt x="1078217" y="286524"/>
                </a:lnTo>
                <a:lnTo>
                  <a:pt x="1080528" y="286524"/>
                </a:lnTo>
                <a:lnTo>
                  <a:pt x="1081189" y="289064"/>
                </a:lnTo>
                <a:lnTo>
                  <a:pt x="1081189" y="280085"/>
                </a:lnTo>
                <a:lnTo>
                  <a:pt x="1078128" y="276364"/>
                </a:lnTo>
                <a:lnTo>
                  <a:pt x="1075372" y="266204"/>
                </a:lnTo>
                <a:lnTo>
                  <a:pt x="1075016" y="264934"/>
                </a:lnTo>
                <a:lnTo>
                  <a:pt x="1078217" y="263664"/>
                </a:lnTo>
                <a:lnTo>
                  <a:pt x="1078953" y="266204"/>
                </a:lnTo>
                <a:lnTo>
                  <a:pt x="1078268" y="271284"/>
                </a:lnTo>
                <a:lnTo>
                  <a:pt x="1079525" y="273824"/>
                </a:lnTo>
                <a:lnTo>
                  <a:pt x="1081265" y="276364"/>
                </a:lnTo>
                <a:lnTo>
                  <a:pt x="1083703" y="280174"/>
                </a:lnTo>
                <a:lnTo>
                  <a:pt x="1084770" y="280174"/>
                </a:lnTo>
                <a:lnTo>
                  <a:pt x="1087450" y="277634"/>
                </a:lnTo>
                <a:lnTo>
                  <a:pt x="1088453" y="275094"/>
                </a:lnTo>
                <a:lnTo>
                  <a:pt x="1088580" y="270014"/>
                </a:lnTo>
                <a:lnTo>
                  <a:pt x="1088948" y="270014"/>
                </a:lnTo>
                <a:lnTo>
                  <a:pt x="1089444" y="272554"/>
                </a:lnTo>
                <a:lnTo>
                  <a:pt x="1090510" y="277634"/>
                </a:lnTo>
                <a:lnTo>
                  <a:pt x="1094257" y="280174"/>
                </a:lnTo>
                <a:lnTo>
                  <a:pt x="1101255" y="280174"/>
                </a:lnTo>
                <a:lnTo>
                  <a:pt x="1099896" y="277634"/>
                </a:lnTo>
                <a:lnTo>
                  <a:pt x="1098067" y="273824"/>
                </a:lnTo>
                <a:lnTo>
                  <a:pt x="1098067" y="272554"/>
                </a:lnTo>
                <a:lnTo>
                  <a:pt x="1100734" y="275094"/>
                </a:lnTo>
                <a:lnTo>
                  <a:pt x="1101382" y="273824"/>
                </a:lnTo>
                <a:lnTo>
                  <a:pt x="1101382" y="272554"/>
                </a:lnTo>
                <a:lnTo>
                  <a:pt x="1104239" y="272554"/>
                </a:lnTo>
                <a:lnTo>
                  <a:pt x="1104239" y="276364"/>
                </a:lnTo>
                <a:lnTo>
                  <a:pt x="1112621" y="283984"/>
                </a:lnTo>
                <a:lnTo>
                  <a:pt x="1114374" y="282714"/>
                </a:lnTo>
                <a:lnTo>
                  <a:pt x="1115009" y="282714"/>
                </a:lnTo>
                <a:lnTo>
                  <a:pt x="1115707" y="280174"/>
                </a:lnTo>
                <a:lnTo>
                  <a:pt x="1115707" y="277634"/>
                </a:lnTo>
                <a:lnTo>
                  <a:pt x="1116368" y="276364"/>
                </a:lnTo>
                <a:lnTo>
                  <a:pt x="1118031" y="276364"/>
                </a:lnTo>
                <a:lnTo>
                  <a:pt x="1118374" y="275094"/>
                </a:lnTo>
                <a:lnTo>
                  <a:pt x="1117866" y="275094"/>
                </a:lnTo>
                <a:lnTo>
                  <a:pt x="1117269" y="273824"/>
                </a:lnTo>
                <a:lnTo>
                  <a:pt x="1118120" y="273824"/>
                </a:lnTo>
                <a:lnTo>
                  <a:pt x="1119517" y="276364"/>
                </a:lnTo>
                <a:lnTo>
                  <a:pt x="1121003" y="277634"/>
                </a:lnTo>
                <a:lnTo>
                  <a:pt x="1122870" y="278904"/>
                </a:lnTo>
                <a:lnTo>
                  <a:pt x="1123937" y="277634"/>
                </a:lnTo>
                <a:lnTo>
                  <a:pt x="1125867" y="276364"/>
                </a:lnTo>
                <a:lnTo>
                  <a:pt x="1131506" y="276364"/>
                </a:lnTo>
                <a:lnTo>
                  <a:pt x="1137234" y="273824"/>
                </a:lnTo>
                <a:lnTo>
                  <a:pt x="1137234" y="272554"/>
                </a:lnTo>
                <a:lnTo>
                  <a:pt x="1137234" y="271284"/>
                </a:lnTo>
                <a:lnTo>
                  <a:pt x="1135303" y="270014"/>
                </a:lnTo>
                <a:lnTo>
                  <a:pt x="1130668" y="268744"/>
                </a:lnTo>
                <a:lnTo>
                  <a:pt x="1128826" y="266204"/>
                </a:lnTo>
                <a:lnTo>
                  <a:pt x="1129182" y="264934"/>
                </a:lnTo>
                <a:lnTo>
                  <a:pt x="1127442" y="263664"/>
                </a:lnTo>
                <a:lnTo>
                  <a:pt x="1119860" y="263664"/>
                </a:lnTo>
                <a:lnTo>
                  <a:pt x="1112621" y="259854"/>
                </a:lnTo>
                <a:lnTo>
                  <a:pt x="1116368" y="258584"/>
                </a:lnTo>
                <a:lnTo>
                  <a:pt x="1117193" y="257314"/>
                </a:lnTo>
                <a:lnTo>
                  <a:pt x="1117193" y="254774"/>
                </a:lnTo>
                <a:lnTo>
                  <a:pt x="1109891" y="253504"/>
                </a:lnTo>
                <a:lnTo>
                  <a:pt x="1105560" y="258584"/>
                </a:lnTo>
                <a:lnTo>
                  <a:pt x="1099896" y="259854"/>
                </a:lnTo>
                <a:lnTo>
                  <a:pt x="1099896" y="257314"/>
                </a:lnTo>
                <a:lnTo>
                  <a:pt x="1101509" y="256044"/>
                </a:lnTo>
                <a:lnTo>
                  <a:pt x="1103566" y="256044"/>
                </a:lnTo>
                <a:lnTo>
                  <a:pt x="1106627" y="254774"/>
                </a:lnTo>
                <a:lnTo>
                  <a:pt x="1106957" y="254774"/>
                </a:lnTo>
                <a:lnTo>
                  <a:pt x="1105560" y="252234"/>
                </a:lnTo>
                <a:lnTo>
                  <a:pt x="1104239" y="250964"/>
                </a:lnTo>
                <a:lnTo>
                  <a:pt x="1106563" y="250964"/>
                </a:lnTo>
                <a:lnTo>
                  <a:pt x="1109713" y="249694"/>
                </a:lnTo>
                <a:lnTo>
                  <a:pt x="1113370" y="247154"/>
                </a:lnTo>
                <a:lnTo>
                  <a:pt x="1115199" y="245884"/>
                </a:lnTo>
                <a:lnTo>
                  <a:pt x="1113878" y="244614"/>
                </a:lnTo>
                <a:lnTo>
                  <a:pt x="1110068" y="244614"/>
                </a:lnTo>
                <a:lnTo>
                  <a:pt x="1099261" y="243344"/>
                </a:lnTo>
                <a:lnTo>
                  <a:pt x="1099794" y="242074"/>
                </a:lnTo>
                <a:lnTo>
                  <a:pt x="1098397" y="242074"/>
                </a:lnTo>
                <a:lnTo>
                  <a:pt x="1098397" y="258584"/>
                </a:lnTo>
                <a:lnTo>
                  <a:pt x="1098067" y="259854"/>
                </a:lnTo>
                <a:lnTo>
                  <a:pt x="1096264" y="261124"/>
                </a:lnTo>
                <a:lnTo>
                  <a:pt x="1092581" y="263664"/>
                </a:lnTo>
                <a:lnTo>
                  <a:pt x="1091260" y="263664"/>
                </a:lnTo>
                <a:lnTo>
                  <a:pt x="1091260" y="262394"/>
                </a:lnTo>
                <a:lnTo>
                  <a:pt x="1091260" y="258584"/>
                </a:lnTo>
                <a:lnTo>
                  <a:pt x="1092758" y="258584"/>
                </a:lnTo>
                <a:lnTo>
                  <a:pt x="1095070" y="259854"/>
                </a:lnTo>
                <a:lnTo>
                  <a:pt x="1095565" y="259854"/>
                </a:lnTo>
                <a:lnTo>
                  <a:pt x="1095565" y="258584"/>
                </a:lnTo>
                <a:lnTo>
                  <a:pt x="1096264" y="257314"/>
                </a:lnTo>
                <a:lnTo>
                  <a:pt x="1097254" y="258584"/>
                </a:lnTo>
                <a:lnTo>
                  <a:pt x="1098397" y="258584"/>
                </a:lnTo>
                <a:lnTo>
                  <a:pt x="1098397" y="242074"/>
                </a:lnTo>
                <a:lnTo>
                  <a:pt x="1089837" y="242074"/>
                </a:lnTo>
                <a:lnTo>
                  <a:pt x="1089837" y="257314"/>
                </a:lnTo>
                <a:lnTo>
                  <a:pt x="1089837" y="258584"/>
                </a:lnTo>
                <a:lnTo>
                  <a:pt x="1087755" y="258584"/>
                </a:lnTo>
                <a:lnTo>
                  <a:pt x="1086269" y="259854"/>
                </a:lnTo>
                <a:lnTo>
                  <a:pt x="1083945" y="259854"/>
                </a:lnTo>
                <a:lnTo>
                  <a:pt x="1081633" y="258584"/>
                </a:lnTo>
                <a:lnTo>
                  <a:pt x="1079614" y="257314"/>
                </a:lnTo>
                <a:lnTo>
                  <a:pt x="1076210" y="254774"/>
                </a:lnTo>
                <a:lnTo>
                  <a:pt x="1079525" y="256044"/>
                </a:lnTo>
                <a:lnTo>
                  <a:pt x="1081443" y="257314"/>
                </a:lnTo>
                <a:lnTo>
                  <a:pt x="1086345" y="257314"/>
                </a:lnTo>
                <a:lnTo>
                  <a:pt x="1088250" y="256044"/>
                </a:lnTo>
                <a:lnTo>
                  <a:pt x="1089837" y="257314"/>
                </a:lnTo>
                <a:lnTo>
                  <a:pt x="1089837" y="242074"/>
                </a:lnTo>
                <a:lnTo>
                  <a:pt x="1086942" y="242074"/>
                </a:lnTo>
                <a:lnTo>
                  <a:pt x="1086777" y="242074"/>
                </a:lnTo>
                <a:lnTo>
                  <a:pt x="1082598" y="244614"/>
                </a:lnTo>
                <a:lnTo>
                  <a:pt x="1079525" y="244614"/>
                </a:lnTo>
                <a:lnTo>
                  <a:pt x="1078268" y="245884"/>
                </a:lnTo>
                <a:lnTo>
                  <a:pt x="1078268" y="247154"/>
                </a:lnTo>
                <a:lnTo>
                  <a:pt x="1075969" y="247154"/>
                </a:lnTo>
                <a:lnTo>
                  <a:pt x="1075385" y="245884"/>
                </a:lnTo>
                <a:lnTo>
                  <a:pt x="1075639" y="244614"/>
                </a:lnTo>
                <a:lnTo>
                  <a:pt x="1076020" y="242074"/>
                </a:lnTo>
                <a:lnTo>
                  <a:pt x="1076960" y="240804"/>
                </a:lnTo>
                <a:lnTo>
                  <a:pt x="1081633" y="242074"/>
                </a:lnTo>
                <a:lnTo>
                  <a:pt x="1086777" y="242074"/>
                </a:lnTo>
                <a:lnTo>
                  <a:pt x="1086942" y="241960"/>
                </a:lnTo>
                <a:lnTo>
                  <a:pt x="1086942" y="240804"/>
                </a:lnTo>
                <a:lnTo>
                  <a:pt x="1086942" y="238264"/>
                </a:lnTo>
                <a:lnTo>
                  <a:pt x="1087945" y="236994"/>
                </a:lnTo>
                <a:lnTo>
                  <a:pt x="1091260" y="236994"/>
                </a:lnTo>
                <a:lnTo>
                  <a:pt x="1091260" y="235724"/>
                </a:lnTo>
                <a:lnTo>
                  <a:pt x="1091260" y="234454"/>
                </a:lnTo>
                <a:lnTo>
                  <a:pt x="1096416" y="234454"/>
                </a:lnTo>
                <a:lnTo>
                  <a:pt x="1095895" y="235724"/>
                </a:lnTo>
                <a:lnTo>
                  <a:pt x="1090269" y="239534"/>
                </a:lnTo>
                <a:lnTo>
                  <a:pt x="1086942" y="241960"/>
                </a:lnTo>
                <a:lnTo>
                  <a:pt x="1099845" y="241960"/>
                </a:lnTo>
                <a:lnTo>
                  <a:pt x="1101382" y="238264"/>
                </a:lnTo>
                <a:lnTo>
                  <a:pt x="1102753" y="235724"/>
                </a:lnTo>
                <a:lnTo>
                  <a:pt x="1103071" y="235724"/>
                </a:lnTo>
                <a:lnTo>
                  <a:pt x="1109560" y="240804"/>
                </a:lnTo>
                <a:lnTo>
                  <a:pt x="1109713" y="240804"/>
                </a:lnTo>
                <a:lnTo>
                  <a:pt x="1110564" y="236994"/>
                </a:lnTo>
                <a:lnTo>
                  <a:pt x="1111135" y="235724"/>
                </a:lnTo>
                <a:lnTo>
                  <a:pt x="1112189" y="234454"/>
                </a:lnTo>
                <a:lnTo>
                  <a:pt x="1113701" y="235724"/>
                </a:lnTo>
                <a:lnTo>
                  <a:pt x="1114196" y="235724"/>
                </a:lnTo>
                <a:lnTo>
                  <a:pt x="1114196" y="234454"/>
                </a:lnTo>
                <a:lnTo>
                  <a:pt x="1115517" y="233184"/>
                </a:lnTo>
                <a:lnTo>
                  <a:pt x="1118755" y="233184"/>
                </a:lnTo>
                <a:lnTo>
                  <a:pt x="1120013" y="231914"/>
                </a:lnTo>
                <a:lnTo>
                  <a:pt x="1120013" y="229374"/>
                </a:lnTo>
                <a:lnTo>
                  <a:pt x="1116952" y="226834"/>
                </a:lnTo>
                <a:lnTo>
                  <a:pt x="1109383" y="226834"/>
                </a:lnTo>
                <a:lnTo>
                  <a:pt x="1109052" y="224294"/>
                </a:lnTo>
                <a:lnTo>
                  <a:pt x="1112062" y="223024"/>
                </a:lnTo>
                <a:lnTo>
                  <a:pt x="1113294" y="223024"/>
                </a:lnTo>
                <a:lnTo>
                  <a:pt x="1113942" y="221754"/>
                </a:lnTo>
                <a:lnTo>
                  <a:pt x="1113205" y="221754"/>
                </a:lnTo>
                <a:lnTo>
                  <a:pt x="1114526" y="219214"/>
                </a:lnTo>
                <a:lnTo>
                  <a:pt x="1116520" y="219214"/>
                </a:lnTo>
                <a:lnTo>
                  <a:pt x="1121371" y="216674"/>
                </a:lnTo>
                <a:lnTo>
                  <a:pt x="1120114" y="214134"/>
                </a:lnTo>
                <a:lnTo>
                  <a:pt x="1108887" y="214134"/>
                </a:lnTo>
                <a:lnTo>
                  <a:pt x="1111643" y="210324"/>
                </a:lnTo>
                <a:lnTo>
                  <a:pt x="1112558" y="209054"/>
                </a:lnTo>
                <a:lnTo>
                  <a:pt x="1115377" y="205244"/>
                </a:lnTo>
                <a:lnTo>
                  <a:pt x="1115707" y="203974"/>
                </a:lnTo>
                <a:lnTo>
                  <a:pt x="1113053" y="201434"/>
                </a:lnTo>
                <a:lnTo>
                  <a:pt x="1111631" y="201434"/>
                </a:lnTo>
                <a:lnTo>
                  <a:pt x="1107884" y="206514"/>
                </a:lnTo>
                <a:lnTo>
                  <a:pt x="1103566" y="210324"/>
                </a:lnTo>
                <a:lnTo>
                  <a:pt x="1103071" y="210324"/>
                </a:lnTo>
                <a:lnTo>
                  <a:pt x="1100569" y="206514"/>
                </a:lnTo>
                <a:lnTo>
                  <a:pt x="1099261" y="205244"/>
                </a:lnTo>
                <a:lnTo>
                  <a:pt x="1096746" y="205244"/>
                </a:lnTo>
                <a:lnTo>
                  <a:pt x="1092263" y="214134"/>
                </a:lnTo>
                <a:lnTo>
                  <a:pt x="1090510" y="221754"/>
                </a:lnTo>
                <a:lnTo>
                  <a:pt x="1077290" y="233184"/>
                </a:lnTo>
                <a:lnTo>
                  <a:pt x="1074699" y="231914"/>
                </a:lnTo>
                <a:lnTo>
                  <a:pt x="1074534" y="229374"/>
                </a:lnTo>
                <a:lnTo>
                  <a:pt x="1074712" y="221754"/>
                </a:lnTo>
                <a:lnTo>
                  <a:pt x="1074750" y="220484"/>
                </a:lnTo>
                <a:lnTo>
                  <a:pt x="1074775" y="219214"/>
                </a:lnTo>
                <a:lnTo>
                  <a:pt x="1074381" y="215404"/>
                </a:lnTo>
                <a:lnTo>
                  <a:pt x="1072959" y="215404"/>
                </a:lnTo>
                <a:lnTo>
                  <a:pt x="1072629" y="212864"/>
                </a:lnTo>
                <a:lnTo>
                  <a:pt x="1072781" y="210324"/>
                </a:lnTo>
                <a:lnTo>
                  <a:pt x="1073289" y="206514"/>
                </a:lnTo>
                <a:lnTo>
                  <a:pt x="1073950" y="205244"/>
                </a:lnTo>
                <a:lnTo>
                  <a:pt x="1077290" y="203974"/>
                </a:lnTo>
                <a:lnTo>
                  <a:pt x="1081189" y="203974"/>
                </a:lnTo>
                <a:lnTo>
                  <a:pt x="1079131" y="210324"/>
                </a:lnTo>
                <a:lnTo>
                  <a:pt x="1082700" y="211594"/>
                </a:lnTo>
                <a:lnTo>
                  <a:pt x="1085507" y="207784"/>
                </a:lnTo>
                <a:lnTo>
                  <a:pt x="1086942" y="205244"/>
                </a:lnTo>
                <a:lnTo>
                  <a:pt x="1088453" y="203974"/>
                </a:lnTo>
                <a:lnTo>
                  <a:pt x="1089837" y="206514"/>
                </a:lnTo>
                <a:lnTo>
                  <a:pt x="1095565" y="206514"/>
                </a:lnTo>
                <a:lnTo>
                  <a:pt x="1095565" y="203974"/>
                </a:lnTo>
                <a:lnTo>
                  <a:pt x="1095565" y="202704"/>
                </a:lnTo>
                <a:lnTo>
                  <a:pt x="1094143" y="201434"/>
                </a:lnTo>
                <a:lnTo>
                  <a:pt x="1088453" y="196354"/>
                </a:lnTo>
                <a:lnTo>
                  <a:pt x="1083703" y="196354"/>
                </a:lnTo>
                <a:lnTo>
                  <a:pt x="1079614" y="195084"/>
                </a:lnTo>
                <a:lnTo>
                  <a:pt x="1082268" y="192544"/>
                </a:lnTo>
                <a:lnTo>
                  <a:pt x="1086599" y="193814"/>
                </a:lnTo>
                <a:lnTo>
                  <a:pt x="1093749" y="195084"/>
                </a:lnTo>
                <a:lnTo>
                  <a:pt x="1100251" y="195084"/>
                </a:lnTo>
                <a:lnTo>
                  <a:pt x="1100988" y="193814"/>
                </a:lnTo>
                <a:lnTo>
                  <a:pt x="1101331" y="192544"/>
                </a:lnTo>
                <a:lnTo>
                  <a:pt x="1100569" y="191274"/>
                </a:lnTo>
                <a:lnTo>
                  <a:pt x="1098257" y="191274"/>
                </a:lnTo>
                <a:lnTo>
                  <a:pt x="1096568" y="190004"/>
                </a:lnTo>
                <a:lnTo>
                  <a:pt x="1094574" y="188734"/>
                </a:lnTo>
                <a:lnTo>
                  <a:pt x="1093254" y="187464"/>
                </a:lnTo>
                <a:lnTo>
                  <a:pt x="1092581" y="187464"/>
                </a:lnTo>
                <a:lnTo>
                  <a:pt x="1091933" y="188734"/>
                </a:lnTo>
                <a:lnTo>
                  <a:pt x="1091260" y="188734"/>
                </a:lnTo>
                <a:lnTo>
                  <a:pt x="1091260" y="187464"/>
                </a:lnTo>
                <a:lnTo>
                  <a:pt x="1092263" y="186194"/>
                </a:lnTo>
                <a:lnTo>
                  <a:pt x="1093254" y="184924"/>
                </a:lnTo>
                <a:lnTo>
                  <a:pt x="1095565" y="183654"/>
                </a:lnTo>
                <a:lnTo>
                  <a:pt x="1099896" y="181114"/>
                </a:lnTo>
                <a:lnTo>
                  <a:pt x="1101064" y="178574"/>
                </a:lnTo>
                <a:lnTo>
                  <a:pt x="1095819" y="178574"/>
                </a:lnTo>
                <a:lnTo>
                  <a:pt x="1086345" y="182384"/>
                </a:lnTo>
                <a:lnTo>
                  <a:pt x="1085088" y="184924"/>
                </a:lnTo>
                <a:lnTo>
                  <a:pt x="1084338" y="186194"/>
                </a:lnTo>
                <a:lnTo>
                  <a:pt x="1084275" y="184924"/>
                </a:lnTo>
                <a:lnTo>
                  <a:pt x="1084770" y="183654"/>
                </a:lnTo>
                <a:lnTo>
                  <a:pt x="1085278" y="181114"/>
                </a:lnTo>
                <a:lnTo>
                  <a:pt x="1085024" y="179844"/>
                </a:lnTo>
                <a:lnTo>
                  <a:pt x="1082700" y="178574"/>
                </a:lnTo>
                <a:lnTo>
                  <a:pt x="1076960" y="187464"/>
                </a:lnTo>
                <a:lnTo>
                  <a:pt x="1076960" y="192544"/>
                </a:lnTo>
                <a:lnTo>
                  <a:pt x="1074127" y="192544"/>
                </a:lnTo>
                <a:lnTo>
                  <a:pt x="1072959" y="193814"/>
                </a:lnTo>
                <a:lnTo>
                  <a:pt x="1071397" y="196354"/>
                </a:lnTo>
                <a:lnTo>
                  <a:pt x="1071156" y="195084"/>
                </a:lnTo>
                <a:lnTo>
                  <a:pt x="1071791" y="190004"/>
                </a:lnTo>
                <a:lnTo>
                  <a:pt x="1072476" y="183654"/>
                </a:lnTo>
                <a:lnTo>
                  <a:pt x="1073785" y="181114"/>
                </a:lnTo>
                <a:lnTo>
                  <a:pt x="1077925" y="176034"/>
                </a:lnTo>
                <a:lnTo>
                  <a:pt x="1078953" y="174764"/>
                </a:lnTo>
                <a:lnTo>
                  <a:pt x="1082598" y="170954"/>
                </a:lnTo>
                <a:lnTo>
                  <a:pt x="1085583" y="165874"/>
                </a:lnTo>
                <a:lnTo>
                  <a:pt x="1085583" y="162064"/>
                </a:lnTo>
                <a:lnTo>
                  <a:pt x="1078268" y="164604"/>
                </a:lnTo>
                <a:lnTo>
                  <a:pt x="1074445" y="174764"/>
                </a:lnTo>
                <a:lnTo>
                  <a:pt x="1071791" y="172224"/>
                </a:lnTo>
                <a:lnTo>
                  <a:pt x="1072375" y="164604"/>
                </a:lnTo>
                <a:lnTo>
                  <a:pt x="1072718" y="158254"/>
                </a:lnTo>
                <a:lnTo>
                  <a:pt x="1072286" y="156984"/>
                </a:lnTo>
                <a:lnTo>
                  <a:pt x="1069835" y="154444"/>
                </a:lnTo>
                <a:lnTo>
                  <a:pt x="1066825" y="150634"/>
                </a:lnTo>
                <a:lnTo>
                  <a:pt x="1066634" y="154444"/>
                </a:lnTo>
                <a:lnTo>
                  <a:pt x="1066152" y="176034"/>
                </a:lnTo>
                <a:lnTo>
                  <a:pt x="1065898" y="175793"/>
                </a:lnTo>
                <a:lnTo>
                  <a:pt x="1065898" y="234454"/>
                </a:lnTo>
                <a:lnTo>
                  <a:pt x="1064818" y="235724"/>
                </a:lnTo>
                <a:lnTo>
                  <a:pt x="1061643" y="231914"/>
                </a:lnTo>
                <a:lnTo>
                  <a:pt x="1060119" y="230644"/>
                </a:lnTo>
                <a:lnTo>
                  <a:pt x="1058252" y="229374"/>
                </a:lnTo>
                <a:lnTo>
                  <a:pt x="1055585" y="229374"/>
                </a:lnTo>
                <a:lnTo>
                  <a:pt x="1051623" y="223024"/>
                </a:lnTo>
                <a:lnTo>
                  <a:pt x="1052626" y="223024"/>
                </a:lnTo>
                <a:lnTo>
                  <a:pt x="1052880" y="221754"/>
                </a:lnTo>
                <a:lnTo>
                  <a:pt x="1053553" y="221754"/>
                </a:lnTo>
                <a:lnTo>
                  <a:pt x="1056297" y="223024"/>
                </a:lnTo>
                <a:lnTo>
                  <a:pt x="1062964" y="226834"/>
                </a:lnTo>
                <a:lnTo>
                  <a:pt x="1063967" y="229374"/>
                </a:lnTo>
                <a:lnTo>
                  <a:pt x="1065898" y="234454"/>
                </a:lnTo>
                <a:lnTo>
                  <a:pt x="1065898" y="175793"/>
                </a:lnTo>
                <a:lnTo>
                  <a:pt x="1060805" y="170954"/>
                </a:lnTo>
                <a:lnTo>
                  <a:pt x="1054696" y="164604"/>
                </a:lnTo>
                <a:lnTo>
                  <a:pt x="1053871" y="164604"/>
                </a:lnTo>
                <a:lnTo>
                  <a:pt x="1053947" y="170954"/>
                </a:lnTo>
                <a:lnTo>
                  <a:pt x="1056373" y="174764"/>
                </a:lnTo>
                <a:lnTo>
                  <a:pt x="1059446" y="178574"/>
                </a:lnTo>
                <a:lnTo>
                  <a:pt x="1064323" y="183654"/>
                </a:lnTo>
                <a:lnTo>
                  <a:pt x="1064983" y="184924"/>
                </a:lnTo>
                <a:lnTo>
                  <a:pt x="1065390" y="197624"/>
                </a:lnTo>
                <a:lnTo>
                  <a:pt x="1065390" y="210324"/>
                </a:lnTo>
                <a:lnTo>
                  <a:pt x="1065276" y="217944"/>
                </a:lnTo>
                <a:lnTo>
                  <a:pt x="1065149" y="219214"/>
                </a:lnTo>
                <a:lnTo>
                  <a:pt x="1063967" y="219214"/>
                </a:lnTo>
                <a:lnTo>
                  <a:pt x="1062151" y="214134"/>
                </a:lnTo>
                <a:lnTo>
                  <a:pt x="1061923" y="212864"/>
                </a:lnTo>
                <a:lnTo>
                  <a:pt x="1061466" y="210324"/>
                </a:lnTo>
                <a:lnTo>
                  <a:pt x="1061186" y="209054"/>
                </a:lnTo>
                <a:lnTo>
                  <a:pt x="1060081" y="207784"/>
                </a:lnTo>
                <a:lnTo>
                  <a:pt x="1058900" y="205244"/>
                </a:lnTo>
                <a:lnTo>
                  <a:pt x="1057694" y="203974"/>
                </a:lnTo>
                <a:lnTo>
                  <a:pt x="1056792" y="202704"/>
                </a:lnTo>
                <a:lnTo>
                  <a:pt x="1056792" y="201434"/>
                </a:lnTo>
                <a:lnTo>
                  <a:pt x="1057694" y="201434"/>
                </a:lnTo>
                <a:lnTo>
                  <a:pt x="1059332" y="202704"/>
                </a:lnTo>
                <a:lnTo>
                  <a:pt x="1061085" y="203974"/>
                </a:lnTo>
                <a:lnTo>
                  <a:pt x="1063967" y="207784"/>
                </a:lnTo>
                <a:lnTo>
                  <a:pt x="1065390" y="210324"/>
                </a:lnTo>
                <a:lnTo>
                  <a:pt x="1065390" y="197624"/>
                </a:lnTo>
                <a:lnTo>
                  <a:pt x="1064983" y="200164"/>
                </a:lnTo>
                <a:lnTo>
                  <a:pt x="1063155" y="198894"/>
                </a:lnTo>
                <a:lnTo>
                  <a:pt x="1062456" y="197624"/>
                </a:lnTo>
                <a:lnTo>
                  <a:pt x="1062456" y="195084"/>
                </a:lnTo>
                <a:lnTo>
                  <a:pt x="1061834" y="193814"/>
                </a:lnTo>
                <a:lnTo>
                  <a:pt x="1060221" y="193814"/>
                </a:lnTo>
                <a:lnTo>
                  <a:pt x="1059573" y="191274"/>
                </a:lnTo>
                <a:lnTo>
                  <a:pt x="1059573" y="187464"/>
                </a:lnTo>
                <a:lnTo>
                  <a:pt x="1059573" y="182384"/>
                </a:lnTo>
                <a:lnTo>
                  <a:pt x="1055941" y="178574"/>
                </a:lnTo>
                <a:lnTo>
                  <a:pt x="1053769" y="181114"/>
                </a:lnTo>
                <a:lnTo>
                  <a:pt x="1053058" y="182384"/>
                </a:lnTo>
                <a:lnTo>
                  <a:pt x="1052753" y="184924"/>
                </a:lnTo>
                <a:lnTo>
                  <a:pt x="1053058" y="184924"/>
                </a:lnTo>
                <a:lnTo>
                  <a:pt x="1053833" y="187464"/>
                </a:lnTo>
                <a:lnTo>
                  <a:pt x="1049667" y="186194"/>
                </a:lnTo>
                <a:lnTo>
                  <a:pt x="1046962" y="183654"/>
                </a:lnTo>
                <a:lnTo>
                  <a:pt x="1045845" y="182384"/>
                </a:lnTo>
                <a:lnTo>
                  <a:pt x="1044206" y="181114"/>
                </a:lnTo>
                <a:lnTo>
                  <a:pt x="1039253" y="181114"/>
                </a:lnTo>
                <a:lnTo>
                  <a:pt x="1039926" y="184924"/>
                </a:lnTo>
                <a:lnTo>
                  <a:pt x="1044638" y="191274"/>
                </a:lnTo>
                <a:lnTo>
                  <a:pt x="1050277" y="197624"/>
                </a:lnTo>
                <a:lnTo>
                  <a:pt x="1050556" y="198894"/>
                </a:lnTo>
                <a:lnTo>
                  <a:pt x="1046835" y="200164"/>
                </a:lnTo>
                <a:lnTo>
                  <a:pt x="1044994" y="200164"/>
                </a:lnTo>
                <a:lnTo>
                  <a:pt x="1044321" y="201434"/>
                </a:lnTo>
                <a:lnTo>
                  <a:pt x="1044854" y="202704"/>
                </a:lnTo>
                <a:lnTo>
                  <a:pt x="1045641" y="206514"/>
                </a:lnTo>
                <a:lnTo>
                  <a:pt x="1049566" y="206514"/>
                </a:lnTo>
                <a:lnTo>
                  <a:pt x="1054087" y="202704"/>
                </a:lnTo>
                <a:lnTo>
                  <a:pt x="1054519" y="207784"/>
                </a:lnTo>
                <a:lnTo>
                  <a:pt x="1054773" y="211594"/>
                </a:lnTo>
                <a:lnTo>
                  <a:pt x="1054519" y="212864"/>
                </a:lnTo>
                <a:lnTo>
                  <a:pt x="1049566" y="209054"/>
                </a:lnTo>
                <a:lnTo>
                  <a:pt x="1044778" y="206514"/>
                </a:lnTo>
                <a:lnTo>
                  <a:pt x="1043774" y="206514"/>
                </a:lnTo>
                <a:lnTo>
                  <a:pt x="1043774" y="211594"/>
                </a:lnTo>
                <a:lnTo>
                  <a:pt x="1045946" y="214134"/>
                </a:lnTo>
                <a:lnTo>
                  <a:pt x="1051991" y="219214"/>
                </a:lnTo>
                <a:lnTo>
                  <a:pt x="1052334" y="220484"/>
                </a:lnTo>
                <a:lnTo>
                  <a:pt x="1048131" y="219214"/>
                </a:lnTo>
                <a:lnTo>
                  <a:pt x="1046810" y="219214"/>
                </a:lnTo>
                <a:lnTo>
                  <a:pt x="1046200" y="220484"/>
                </a:lnTo>
                <a:lnTo>
                  <a:pt x="1044994" y="224294"/>
                </a:lnTo>
                <a:lnTo>
                  <a:pt x="1043978" y="224294"/>
                </a:lnTo>
                <a:lnTo>
                  <a:pt x="1034427" y="217944"/>
                </a:lnTo>
                <a:lnTo>
                  <a:pt x="1029703" y="214134"/>
                </a:lnTo>
                <a:lnTo>
                  <a:pt x="1025194" y="212864"/>
                </a:lnTo>
                <a:lnTo>
                  <a:pt x="1021270" y="214134"/>
                </a:lnTo>
                <a:lnTo>
                  <a:pt x="1023162" y="219214"/>
                </a:lnTo>
                <a:lnTo>
                  <a:pt x="1031621" y="224294"/>
                </a:lnTo>
                <a:lnTo>
                  <a:pt x="1025652" y="224294"/>
                </a:lnTo>
                <a:lnTo>
                  <a:pt x="1023594" y="225564"/>
                </a:lnTo>
                <a:lnTo>
                  <a:pt x="1023162" y="226834"/>
                </a:lnTo>
                <a:lnTo>
                  <a:pt x="1022375" y="229374"/>
                </a:lnTo>
                <a:lnTo>
                  <a:pt x="1025982" y="230644"/>
                </a:lnTo>
                <a:lnTo>
                  <a:pt x="1028115" y="229374"/>
                </a:lnTo>
                <a:lnTo>
                  <a:pt x="1029474" y="229374"/>
                </a:lnTo>
                <a:lnTo>
                  <a:pt x="1029474" y="230644"/>
                </a:lnTo>
                <a:lnTo>
                  <a:pt x="1030503" y="231914"/>
                </a:lnTo>
                <a:lnTo>
                  <a:pt x="1033970" y="231914"/>
                </a:lnTo>
                <a:lnTo>
                  <a:pt x="1032471" y="233184"/>
                </a:lnTo>
                <a:lnTo>
                  <a:pt x="1030935" y="233184"/>
                </a:lnTo>
                <a:lnTo>
                  <a:pt x="1031214" y="234454"/>
                </a:lnTo>
                <a:lnTo>
                  <a:pt x="1033767" y="235724"/>
                </a:lnTo>
                <a:lnTo>
                  <a:pt x="1037082" y="238264"/>
                </a:lnTo>
                <a:lnTo>
                  <a:pt x="1024902" y="240804"/>
                </a:lnTo>
                <a:lnTo>
                  <a:pt x="1023493" y="243344"/>
                </a:lnTo>
                <a:lnTo>
                  <a:pt x="1027188" y="245884"/>
                </a:lnTo>
                <a:lnTo>
                  <a:pt x="1028611" y="247154"/>
                </a:lnTo>
                <a:lnTo>
                  <a:pt x="1030046" y="247154"/>
                </a:lnTo>
                <a:lnTo>
                  <a:pt x="1031722" y="245884"/>
                </a:lnTo>
                <a:lnTo>
                  <a:pt x="1034427" y="244614"/>
                </a:lnTo>
                <a:lnTo>
                  <a:pt x="1039495" y="245884"/>
                </a:lnTo>
                <a:lnTo>
                  <a:pt x="1039495" y="248424"/>
                </a:lnTo>
                <a:lnTo>
                  <a:pt x="1045273" y="248424"/>
                </a:lnTo>
                <a:lnTo>
                  <a:pt x="1045273" y="247154"/>
                </a:lnTo>
                <a:lnTo>
                  <a:pt x="1046746" y="245884"/>
                </a:lnTo>
                <a:lnTo>
                  <a:pt x="1051763" y="245884"/>
                </a:lnTo>
                <a:lnTo>
                  <a:pt x="1045387" y="250964"/>
                </a:lnTo>
                <a:lnTo>
                  <a:pt x="1045108" y="252234"/>
                </a:lnTo>
                <a:lnTo>
                  <a:pt x="1046581" y="253504"/>
                </a:lnTo>
                <a:lnTo>
                  <a:pt x="1048740" y="254774"/>
                </a:lnTo>
                <a:lnTo>
                  <a:pt x="1052512" y="253504"/>
                </a:lnTo>
                <a:lnTo>
                  <a:pt x="1054379" y="250964"/>
                </a:lnTo>
                <a:lnTo>
                  <a:pt x="1055154" y="250964"/>
                </a:lnTo>
                <a:lnTo>
                  <a:pt x="1054696" y="253504"/>
                </a:lnTo>
                <a:lnTo>
                  <a:pt x="1053947" y="257314"/>
                </a:lnTo>
                <a:lnTo>
                  <a:pt x="1059649" y="257314"/>
                </a:lnTo>
                <a:lnTo>
                  <a:pt x="1059738" y="256044"/>
                </a:lnTo>
                <a:lnTo>
                  <a:pt x="1059789" y="254774"/>
                </a:lnTo>
                <a:lnTo>
                  <a:pt x="1060119" y="254774"/>
                </a:lnTo>
                <a:lnTo>
                  <a:pt x="1061186" y="257314"/>
                </a:lnTo>
                <a:lnTo>
                  <a:pt x="1061974" y="257314"/>
                </a:lnTo>
                <a:lnTo>
                  <a:pt x="1063332" y="254774"/>
                </a:lnTo>
                <a:lnTo>
                  <a:pt x="1065149" y="250964"/>
                </a:lnTo>
                <a:lnTo>
                  <a:pt x="1066977" y="254774"/>
                </a:lnTo>
                <a:lnTo>
                  <a:pt x="1067892" y="257314"/>
                </a:lnTo>
                <a:lnTo>
                  <a:pt x="1068324" y="259854"/>
                </a:lnTo>
                <a:lnTo>
                  <a:pt x="1067638" y="259854"/>
                </a:lnTo>
                <a:lnTo>
                  <a:pt x="1067142" y="261124"/>
                </a:lnTo>
                <a:lnTo>
                  <a:pt x="1061974" y="261124"/>
                </a:lnTo>
                <a:lnTo>
                  <a:pt x="1046619" y="262394"/>
                </a:lnTo>
                <a:lnTo>
                  <a:pt x="1045273" y="262394"/>
                </a:lnTo>
                <a:lnTo>
                  <a:pt x="1038961" y="257314"/>
                </a:lnTo>
                <a:lnTo>
                  <a:pt x="1032687" y="253504"/>
                </a:lnTo>
                <a:lnTo>
                  <a:pt x="1027976" y="253504"/>
                </a:lnTo>
                <a:lnTo>
                  <a:pt x="1027976" y="257314"/>
                </a:lnTo>
                <a:lnTo>
                  <a:pt x="1029792" y="258584"/>
                </a:lnTo>
                <a:lnTo>
                  <a:pt x="1032002" y="259854"/>
                </a:lnTo>
                <a:lnTo>
                  <a:pt x="1035900" y="262394"/>
                </a:lnTo>
                <a:lnTo>
                  <a:pt x="1025906" y="259854"/>
                </a:lnTo>
                <a:lnTo>
                  <a:pt x="1017549" y="256044"/>
                </a:lnTo>
                <a:lnTo>
                  <a:pt x="1012825" y="250964"/>
                </a:lnTo>
                <a:lnTo>
                  <a:pt x="1006284" y="250964"/>
                </a:lnTo>
                <a:lnTo>
                  <a:pt x="1005484" y="253504"/>
                </a:lnTo>
                <a:lnTo>
                  <a:pt x="1007821" y="256044"/>
                </a:lnTo>
                <a:lnTo>
                  <a:pt x="1008684" y="256044"/>
                </a:lnTo>
                <a:lnTo>
                  <a:pt x="1006513" y="257314"/>
                </a:lnTo>
                <a:lnTo>
                  <a:pt x="997724" y="257314"/>
                </a:lnTo>
                <a:lnTo>
                  <a:pt x="993838" y="258584"/>
                </a:lnTo>
                <a:lnTo>
                  <a:pt x="993228" y="258584"/>
                </a:lnTo>
                <a:lnTo>
                  <a:pt x="992441" y="261124"/>
                </a:lnTo>
                <a:lnTo>
                  <a:pt x="995946" y="263664"/>
                </a:lnTo>
                <a:lnTo>
                  <a:pt x="1001928" y="264934"/>
                </a:lnTo>
                <a:lnTo>
                  <a:pt x="1014399" y="264934"/>
                </a:lnTo>
                <a:lnTo>
                  <a:pt x="1010310" y="267474"/>
                </a:lnTo>
                <a:lnTo>
                  <a:pt x="1007846" y="268744"/>
                </a:lnTo>
                <a:lnTo>
                  <a:pt x="1006424" y="270014"/>
                </a:lnTo>
                <a:lnTo>
                  <a:pt x="1006741" y="271284"/>
                </a:lnTo>
                <a:lnTo>
                  <a:pt x="1007427" y="275094"/>
                </a:lnTo>
                <a:lnTo>
                  <a:pt x="1013637" y="273824"/>
                </a:lnTo>
                <a:lnTo>
                  <a:pt x="1017625" y="270014"/>
                </a:lnTo>
                <a:lnTo>
                  <a:pt x="1019416" y="267474"/>
                </a:lnTo>
                <a:lnTo>
                  <a:pt x="1021943" y="266204"/>
                </a:lnTo>
                <a:lnTo>
                  <a:pt x="1023264" y="266204"/>
                </a:lnTo>
                <a:lnTo>
                  <a:pt x="1025334" y="267474"/>
                </a:lnTo>
                <a:lnTo>
                  <a:pt x="1025017" y="267474"/>
                </a:lnTo>
                <a:lnTo>
                  <a:pt x="1017117" y="271284"/>
                </a:lnTo>
                <a:lnTo>
                  <a:pt x="1015669" y="272554"/>
                </a:lnTo>
                <a:lnTo>
                  <a:pt x="1018628" y="273824"/>
                </a:lnTo>
                <a:lnTo>
                  <a:pt x="1019949" y="275094"/>
                </a:lnTo>
                <a:lnTo>
                  <a:pt x="1020635" y="276364"/>
                </a:lnTo>
                <a:lnTo>
                  <a:pt x="1020305" y="277634"/>
                </a:lnTo>
                <a:lnTo>
                  <a:pt x="1019848" y="277634"/>
                </a:lnTo>
                <a:lnTo>
                  <a:pt x="1020483" y="278904"/>
                </a:lnTo>
                <a:lnTo>
                  <a:pt x="1022769" y="280174"/>
                </a:lnTo>
                <a:lnTo>
                  <a:pt x="1023696" y="280174"/>
                </a:lnTo>
                <a:lnTo>
                  <a:pt x="1023696" y="277634"/>
                </a:lnTo>
                <a:lnTo>
                  <a:pt x="1028407" y="276364"/>
                </a:lnTo>
                <a:lnTo>
                  <a:pt x="1031900" y="275094"/>
                </a:lnTo>
                <a:lnTo>
                  <a:pt x="1032789" y="275094"/>
                </a:lnTo>
                <a:lnTo>
                  <a:pt x="1034783" y="273824"/>
                </a:lnTo>
                <a:lnTo>
                  <a:pt x="1036535" y="272554"/>
                </a:lnTo>
                <a:lnTo>
                  <a:pt x="1038186" y="271284"/>
                </a:lnTo>
                <a:lnTo>
                  <a:pt x="1039495" y="270014"/>
                </a:lnTo>
                <a:lnTo>
                  <a:pt x="1039495" y="272554"/>
                </a:lnTo>
                <a:lnTo>
                  <a:pt x="1036434" y="275094"/>
                </a:lnTo>
                <a:lnTo>
                  <a:pt x="1032687" y="277634"/>
                </a:lnTo>
                <a:lnTo>
                  <a:pt x="1030935" y="278904"/>
                </a:lnTo>
                <a:lnTo>
                  <a:pt x="1029474" y="280174"/>
                </a:lnTo>
                <a:lnTo>
                  <a:pt x="1029474" y="283984"/>
                </a:lnTo>
                <a:lnTo>
                  <a:pt x="1033894" y="283984"/>
                </a:lnTo>
                <a:lnTo>
                  <a:pt x="1039253" y="278904"/>
                </a:lnTo>
                <a:lnTo>
                  <a:pt x="1038567" y="281444"/>
                </a:lnTo>
                <a:lnTo>
                  <a:pt x="1037424" y="286524"/>
                </a:lnTo>
                <a:lnTo>
                  <a:pt x="1040358" y="285254"/>
                </a:lnTo>
                <a:lnTo>
                  <a:pt x="1043241" y="281444"/>
                </a:lnTo>
                <a:lnTo>
                  <a:pt x="1045108" y="278904"/>
                </a:lnTo>
                <a:lnTo>
                  <a:pt x="1045997" y="277634"/>
                </a:lnTo>
                <a:lnTo>
                  <a:pt x="1047965" y="281444"/>
                </a:lnTo>
                <a:lnTo>
                  <a:pt x="1048346" y="281444"/>
                </a:lnTo>
                <a:lnTo>
                  <a:pt x="1049413" y="278904"/>
                </a:lnTo>
                <a:lnTo>
                  <a:pt x="1050099" y="278904"/>
                </a:lnTo>
                <a:lnTo>
                  <a:pt x="1051801" y="277634"/>
                </a:lnTo>
                <a:lnTo>
                  <a:pt x="1059053" y="278904"/>
                </a:lnTo>
                <a:lnTo>
                  <a:pt x="1060996" y="277634"/>
                </a:lnTo>
                <a:lnTo>
                  <a:pt x="1066825" y="273824"/>
                </a:lnTo>
                <a:lnTo>
                  <a:pt x="1066939" y="270014"/>
                </a:lnTo>
                <a:lnTo>
                  <a:pt x="1067066" y="267474"/>
                </a:lnTo>
                <a:lnTo>
                  <a:pt x="1067142" y="266204"/>
                </a:lnTo>
                <a:lnTo>
                  <a:pt x="1068146" y="268744"/>
                </a:lnTo>
                <a:lnTo>
                  <a:pt x="1068959" y="272554"/>
                </a:lnTo>
                <a:lnTo>
                  <a:pt x="1068324" y="273824"/>
                </a:lnTo>
                <a:lnTo>
                  <a:pt x="1063967" y="277634"/>
                </a:lnTo>
                <a:lnTo>
                  <a:pt x="1061186" y="280174"/>
                </a:lnTo>
                <a:lnTo>
                  <a:pt x="1054912" y="283984"/>
                </a:lnTo>
                <a:lnTo>
                  <a:pt x="1051013" y="286143"/>
                </a:lnTo>
                <a:lnTo>
                  <a:pt x="1051013" y="313194"/>
                </a:lnTo>
                <a:lnTo>
                  <a:pt x="1051013" y="315734"/>
                </a:lnTo>
                <a:lnTo>
                  <a:pt x="1049274" y="317004"/>
                </a:lnTo>
                <a:lnTo>
                  <a:pt x="1044854" y="319544"/>
                </a:lnTo>
                <a:lnTo>
                  <a:pt x="1039469" y="319544"/>
                </a:lnTo>
                <a:lnTo>
                  <a:pt x="1038021" y="319709"/>
                </a:lnTo>
                <a:lnTo>
                  <a:pt x="1038021" y="405904"/>
                </a:lnTo>
                <a:lnTo>
                  <a:pt x="1036281" y="407174"/>
                </a:lnTo>
                <a:lnTo>
                  <a:pt x="1033322" y="408444"/>
                </a:lnTo>
                <a:lnTo>
                  <a:pt x="1028115" y="410984"/>
                </a:lnTo>
                <a:lnTo>
                  <a:pt x="1025194" y="412254"/>
                </a:lnTo>
                <a:lnTo>
                  <a:pt x="1025194" y="409714"/>
                </a:lnTo>
                <a:lnTo>
                  <a:pt x="1028496" y="408444"/>
                </a:lnTo>
                <a:lnTo>
                  <a:pt x="1035088" y="405904"/>
                </a:lnTo>
                <a:lnTo>
                  <a:pt x="1038021" y="405904"/>
                </a:lnTo>
                <a:lnTo>
                  <a:pt x="1038021" y="319709"/>
                </a:lnTo>
                <a:lnTo>
                  <a:pt x="1027874" y="320814"/>
                </a:lnTo>
                <a:lnTo>
                  <a:pt x="1026655" y="320814"/>
                </a:lnTo>
                <a:lnTo>
                  <a:pt x="1025220" y="318274"/>
                </a:lnTo>
                <a:lnTo>
                  <a:pt x="1024356" y="317004"/>
                </a:lnTo>
                <a:lnTo>
                  <a:pt x="1024026" y="315734"/>
                </a:lnTo>
                <a:lnTo>
                  <a:pt x="1023696" y="314464"/>
                </a:lnTo>
                <a:lnTo>
                  <a:pt x="1023696" y="313194"/>
                </a:lnTo>
                <a:lnTo>
                  <a:pt x="1024356" y="311924"/>
                </a:lnTo>
                <a:lnTo>
                  <a:pt x="1026401" y="311924"/>
                </a:lnTo>
                <a:lnTo>
                  <a:pt x="1027620" y="313194"/>
                </a:lnTo>
                <a:lnTo>
                  <a:pt x="1028509" y="314464"/>
                </a:lnTo>
                <a:lnTo>
                  <a:pt x="1031468" y="318274"/>
                </a:lnTo>
                <a:lnTo>
                  <a:pt x="1036281" y="318274"/>
                </a:lnTo>
                <a:lnTo>
                  <a:pt x="1041349" y="311924"/>
                </a:lnTo>
                <a:lnTo>
                  <a:pt x="1044740" y="311924"/>
                </a:lnTo>
                <a:lnTo>
                  <a:pt x="1043063" y="315734"/>
                </a:lnTo>
                <a:lnTo>
                  <a:pt x="1042568" y="315734"/>
                </a:lnTo>
                <a:lnTo>
                  <a:pt x="1043216" y="317004"/>
                </a:lnTo>
                <a:lnTo>
                  <a:pt x="1045527" y="317004"/>
                </a:lnTo>
                <a:lnTo>
                  <a:pt x="1046962" y="315734"/>
                </a:lnTo>
                <a:lnTo>
                  <a:pt x="1047381" y="315734"/>
                </a:lnTo>
                <a:lnTo>
                  <a:pt x="1048588" y="313194"/>
                </a:lnTo>
                <a:lnTo>
                  <a:pt x="1051013" y="313194"/>
                </a:lnTo>
                <a:lnTo>
                  <a:pt x="1051013" y="286143"/>
                </a:lnTo>
                <a:lnTo>
                  <a:pt x="1041095" y="291604"/>
                </a:lnTo>
                <a:lnTo>
                  <a:pt x="1034224" y="287794"/>
                </a:lnTo>
                <a:lnTo>
                  <a:pt x="1030401" y="286524"/>
                </a:lnTo>
                <a:lnTo>
                  <a:pt x="1026515" y="283984"/>
                </a:lnTo>
                <a:lnTo>
                  <a:pt x="1022896" y="283984"/>
                </a:lnTo>
                <a:lnTo>
                  <a:pt x="1023264" y="286524"/>
                </a:lnTo>
                <a:lnTo>
                  <a:pt x="1026223" y="290334"/>
                </a:lnTo>
                <a:lnTo>
                  <a:pt x="1028446" y="292874"/>
                </a:lnTo>
                <a:lnTo>
                  <a:pt x="1026680" y="291604"/>
                </a:lnTo>
                <a:lnTo>
                  <a:pt x="1024902" y="290334"/>
                </a:lnTo>
                <a:lnTo>
                  <a:pt x="1023264" y="289064"/>
                </a:lnTo>
                <a:lnTo>
                  <a:pt x="1022591" y="289064"/>
                </a:lnTo>
                <a:lnTo>
                  <a:pt x="1021905" y="290334"/>
                </a:lnTo>
                <a:lnTo>
                  <a:pt x="1019543" y="289064"/>
                </a:lnTo>
                <a:lnTo>
                  <a:pt x="1012063" y="285254"/>
                </a:lnTo>
                <a:lnTo>
                  <a:pt x="1010386" y="285254"/>
                </a:lnTo>
                <a:lnTo>
                  <a:pt x="1012024" y="290334"/>
                </a:lnTo>
                <a:lnTo>
                  <a:pt x="1011313" y="291604"/>
                </a:lnTo>
                <a:lnTo>
                  <a:pt x="1005420" y="291604"/>
                </a:lnTo>
                <a:lnTo>
                  <a:pt x="1003211" y="290334"/>
                </a:lnTo>
                <a:lnTo>
                  <a:pt x="1002792" y="290334"/>
                </a:lnTo>
                <a:lnTo>
                  <a:pt x="1001014" y="289064"/>
                </a:lnTo>
                <a:lnTo>
                  <a:pt x="996365" y="291604"/>
                </a:lnTo>
                <a:lnTo>
                  <a:pt x="996365" y="296684"/>
                </a:lnTo>
                <a:lnTo>
                  <a:pt x="997077" y="296684"/>
                </a:lnTo>
                <a:lnTo>
                  <a:pt x="1002334" y="295414"/>
                </a:lnTo>
                <a:lnTo>
                  <a:pt x="997292" y="300494"/>
                </a:lnTo>
                <a:lnTo>
                  <a:pt x="997724" y="301764"/>
                </a:lnTo>
                <a:lnTo>
                  <a:pt x="1005674" y="300494"/>
                </a:lnTo>
                <a:lnTo>
                  <a:pt x="1006259" y="300494"/>
                </a:lnTo>
                <a:lnTo>
                  <a:pt x="1005420" y="303034"/>
                </a:lnTo>
                <a:lnTo>
                  <a:pt x="1004709" y="305574"/>
                </a:lnTo>
                <a:lnTo>
                  <a:pt x="1005179" y="305574"/>
                </a:lnTo>
                <a:lnTo>
                  <a:pt x="1011135" y="304304"/>
                </a:lnTo>
                <a:lnTo>
                  <a:pt x="1011631" y="304304"/>
                </a:lnTo>
                <a:lnTo>
                  <a:pt x="1011110" y="306844"/>
                </a:lnTo>
                <a:lnTo>
                  <a:pt x="1010310" y="309384"/>
                </a:lnTo>
                <a:lnTo>
                  <a:pt x="1011199" y="309384"/>
                </a:lnTo>
                <a:lnTo>
                  <a:pt x="1018349" y="305574"/>
                </a:lnTo>
                <a:lnTo>
                  <a:pt x="1022769" y="311924"/>
                </a:lnTo>
                <a:lnTo>
                  <a:pt x="1019886" y="314464"/>
                </a:lnTo>
                <a:lnTo>
                  <a:pt x="1018324" y="315734"/>
                </a:lnTo>
                <a:lnTo>
                  <a:pt x="1017803" y="315734"/>
                </a:lnTo>
                <a:lnTo>
                  <a:pt x="1017117" y="314464"/>
                </a:lnTo>
                <a:lnTo>
                  <a:pt x="1016736" y="313194"/>
                </a:lnTo>
                <a:lnTo>
                  <a:pt x="1014171" y="313194"/>
                </a:lnTo>
                <a:lnTo>
                  <a:pt x="1011351" y="311924"/>
                </a:lnTo>
                <a:lnTo>
                  <a:pt x="1008557" y="311924"/>
                </a:lnTo>
                <a:lnTo>
                  <a:pt x="1006640" y="313194"/>
                </a:lnTo>
                <a:lnTo>
                  <a:pt x="1007084" y="313194"/>
                </a:lnTo>
                <a:lnTo>
                  <a:pt x="1007503" y="314464"/>
                </a:lnTo>
                <a:lnTo>
                  <a:pt x="1006614" y="314464"/>
                </a:lnTo>
                <a:lnTo>
                  <a:pt x="1001369" y="313194"/>
                </a:lnTo>
                <a:lnTo>
                  <a:pt x="1001280" y="315734"/>
                </a:lnTo>
                <a:lnTo>
                  <a:pt x="1004862" y="317004"/>
                </a:lnTo>
                <a:lnTo>
                  <a:pt x="1006741" y="318274"/>
                </a:lnTo>
                <a:lnTo>
                  <a:pt x="1007325" y="320814"/>
                </a:lnTo>
                <a:lnTo>
                  <a:pt x="1005928" y="327164"/>
                </a:lnTo>
                <a:lnTo>
                  <a:pt x="1005751" y="327164"/>
                </a:lnTo>
                <a:lnTo>
                  <a:pt x="1004214" y="325894"/>
                </a:lnTo>
                <a:lnTo>
                  <a:pt x="998080" y="320814"/>
                </a:lnTo>
                <a:lnTo>
                  <a:pt x="995260" y="319544"/>
                </a:lnTo>
                <a:lnTo>
                  <a:pt x="991552" y="319544"/>
                </a:lnTo>
                <a:lnTo>
                  <a:pt x="994943" y="325894"/>
                </a:lnTo>
                <a:lnTo>
                  <a:pt x="994003" y="325894"/>
                </a:lnTo>
                <a:lnTo>
                  <a:pt x="983056" y="324624"/>
                </a:lnTo>
                <a:lnTo>
                  <a:pt x="979525" y="323354"/>
                </a:lnTo>
                <a:lnTo>
                  <a:pt x="977709" y="323354"/>
                </a:lnTo>
                <a:lnTo>
                  <a:pt x="977709" y="327164"/>
                </a:lnTo>
                <a:lnTo>
                  <a:pt x="985164" y="330974"/>
                </a:lnTo>
                <a:lnTo>
                  <a:pt x="990663" y="330974"/>
                </a:lnTo>
                <a:lnTo>
                  <a:pt x="987780" y="334784"/>
                </a:lnTo>
                <a:lnTo>
                  <a:pt x="990663" y="336054"/>
                </a:lnTo>
                <a:lnTo>
                  <a:pt x="992200" y="337324"/>
                </a:lnTo>
                <a:lnTo>
                  <a:pt x="995946" y="336054"/>
                </a:lnTo>
                <a:lnTo>
                  <a:pt x="997800" y="337324"/>
                </a:lnTo>
                <a:lnTo>
                  <a:pt x="997470" y="338594"/>
                </a:lnTo>
                <a:lnTo>
                  <a:pt x="997267" y="339864"/>
                </a:lnTo>
                <a:lnTo>
                  <a:pt x="1004112" y="339864"/>
                </a:lnTo>
                <a:lnTo>
                  <a:pt x="1005039" y="341134"/>
                </a:lnTo>
                <a:lnTo>
                  <a:pt x="1005116" y="346214"/>
                </a:lnTo>
                <a:lnTo>
                  <a:pt x="1005243" y="346214"/>
                </a:lnTo>
                <a:lnTo>
                  <a:pt x="1010170" y="339864"/>
                </a:lnTo>
                <a:lnTo>
                  <a:pt x="1010780" y="339864"/>
                </a:lnTo>
                <a:lnTo>
                  <a:pt x="1010780" y="342404"/>
                </a:lnTo>
                <a:lnTo>
                  <a:pt x="1011428" y="343674"/>
                </a:lnTo>
                <a:lnTo>
                  <a:pt x="1012177" y="343674"/>
                </a:lnTo>
                <a:lnTo>
                  <a:pt x="1012952" y="342404"/>
                </a:lnTo>
                <a:lnTo>
                  <a:pt x="1014260" y="343674"/>
                </a:lnTo>
                <a:lnTo>
                  <a:pt x="1015060" y="346214"/>
                </a:lnTo>
                <a:lnTo>
                  <a:pt x="1015809" y="347484"/>
                </a:lnTo>
                <a:lnTo>
                  <a:pt x="1017422" y="350024"/>
                </a:lnTo>
                <a:lnTo>
                  <a:pt x="1018628" y="350024"/>
                </a:lnTo>
                <a:lnTo>
                  <a:pt x="1019848" y="351294"/>
                </a:lnTo>
                <a:lnTo>
                  <a:pt x="1020838" y="352564"/>
                </a:lnTo>
                <a:lnTo>
                  <a:pt x="1020838" y="353834"/>
                </a:lnTo>
                <a:lnTo>
                  <a:pt x="1021842" y="355104"/>
                </a:lnTo>
                <a:lnTo>
                  <a:pt x="1024483" y="355104"/>
                </a:lnTo>
                <a:lnTo>
                  <a:pt x="1026401" y="356374"/>
                </a:lnTo>
                <a:lnTo>
                  <a:pt x="1029042" y="360184"/>
                </a:lnTo>
                <a:lnTo>
                  <a:pt x="1029398" y="360184"/>
                </a:lnTo>
                <a:lnTo>
                  <a:pt x="1032535" y="357644"/>
                </a:lnTo>
                <a:lnTo>
                  <a:pt x="1035900" y="355104"/>
                </a:lnTo>
                <a:lnTo>
                  <a:pt x="1033322" y="357644"/>
                </a:lnTo>
                <a:lnTo>
                  <a:pt x="1031900" y="358914"/>
                </a:lnTo>
                <a:lnTo>
                  <a:pt x="1027036" y="361454"/>
                </a:lnTo>
                <a:lnTo>
                  <a:pt x="1020953" y="362724"/>
                </a:lnTo>
                <a:lnTo>
                  <a:pt x="1008316" y="366534"/>
                </a:lnTo>
                <a:lnTo>
                  <a:pt x="1005243" y="366534"/>
                </a:lnTo>
                <a:lnTo>
                  <a:pt x="1000086" y="362724"/>
                </a:lnTo>
                <a:lnTo>
                  <a:pt x="995299" y="358914"/>
                </a:lnTo>
                <a:lnTo>
                  <a:pt x="992936" y="360184"/>
                </a:lnTo>
                <a:lnTo>
                  <a:pt x="994257" y="363994"/>
                </a:lnTo>
                <a:lnTo>
                  <a:pt x="994968" y="366534"/>
                </a:lnTo>
                <a:lnTo>
                  <a:pt x="986193" y="366534"/>
                </a:lnTo>
                <a:lnTo>
                  <a:pt x="985443" y="365264"/>
                </a:lnTo>
                <a:lnTo>
                  <a:pt x="984465" y="363994"/>
                </a:lnTo>
                <a:lnTo>
                  <a:pt x="983056" y="365264"/>
                </a:lnTo>
                <a:lnTo>
                  <a:pt x="978535" y="367804"/>
                </a:lnTo>
                <a:lnTo>
                  <a:pt x="983018" y="370344"/>
                </a:lnTo>
                <a:lnTo>
                  <a:pt x="986409" y="372884"/>
                </a:lnTo>
                <a:lnTo>
                  <a:pt x="987475" y="374154"/>
                </a:lnTo>
                <a:lnTo>
                  <a:pt x="986878" y="375424"/>
                </a:lnTo>
                <a:lnTo>
                  <a:pt x="986383" y="377964"/>
                </a:lnTo>
                <a:lnTo>
                  <a:pt x="993762" y="377964"/>
                </a:lnTo>
                <a:lnTo>
                  <a:pt x="992962" y="380504"/>
                </a:lnTo>
                <a:lnTo>
                  <a:pt x="991654" y="384314"/>
                </a:lnTo>
                <a:lnTo>
                  <a:pt x="996835" y="385584"/>
                </a:lnTo>
                <a:lnTo>
                  <a:pt x="1000836" y="383044"/>
                </a:lnTo>
                <a:lnTo>
                  <a:pt x="1003465" y="381774"/>
                </a:lnTo>
                <a:lnTo>
                  <a:pt x="1003858" y="381774"/>
                </a:lnTo>
                <a:lnTo>
                  <a:pt x="1002538" y="383044"/>
                </a:lnTo>
                <a:lnTo>
                  <a:pt x="1000125" y="385584"/>
                </a:lnTo>
                <a:lnTo>
                  <a:pt x="1002474" y="389394"/>
                </a:lnTo>
                <a:lnTo>
                  <a:pt x="1006259" y="388124"/>
                </a:lnTo>
                <a:lnTo>
                  <a:pt x="1011669" y="385584"/>
                </a:lnTo>
                <a:lnTo>
                  <a:pt x="1013142" y="389394"/>
                </a:lnTo>
                <a:lnTo>
                  <a:pt x="1000963" y="393204"/>
                </a:lnTo>
                <a:lnTo>
                  <a:pt x="994105" y="393204"/>
                </a:lnTo>
                <a:lnTo>
                  <a:pt x="992759" y="391934"/>
                </a:lnTo>
                <a:lnTo>
                  <a:pt x="988695" y="388124"/>
                </a:lnTo>
                <a:lnTo>
                  <a:pt x="984275" y="388124"/>
                </a:lnTo>
                <a:lnTo>
                  <a:pt x="985380" y="390664"/>
                </a:lnTo>
                <a:lnTo>
                  <a:pt x="986053" y="391934"/>
                </a:lnTo>
                <a:lnTo>
                  <a:pt x="985024" y="391934"/>
                </a:lnTo>
                <a:lnTo>
                  <a:pt x="971994" y="390664"/>
                </a:lnTo>
                <a:lnTo>
                  <a:pt x="971067" y="393204"/>
                </a:lnTo>
                <a:lnTo>
                  <a:pt x="978217" y="395744"/>
                </a:lnTo>
                <a:lnTo>
                  <a:pt x="981671" y="397014"/>
                </a:lnTo>
                <a:lnTo>
                  <a:pt x="982916" y="398284"/>
                </a:lnTo>
                <a:lnTo>
                  <a:pt x="982421" y="399554"/>
                </a:lnTo>
                <a:lnTo>
                  <a:pt x="981671" y="403364"/>
                </a:lnTo>
                <a:lnTo>
                  <a:pt x="986193" y="404634"/>
                </a:lnTo>
                <a:lnTo>
                  <a:pt x="989698" y="402094"/>
                </a:lnTo>
                <a:lnTo>
                  <a:pt x="992085" y="402094"/>
                </a:lnTo>
                <a:lnTo>
                  <a:pt x="992085" y="407174"/>
                </a:lnTo>
                <a:lnTo>
                  <a:pt x="992657" y="408444"/>
                </a:lnTo>
                <a:lnTo>
                  <a:pt x="995197" y="407174"/>
                </a:lnTo>
                <a:lnTo>
                  <a:pt x="998080" y="407174"/>
                </a:lnTo>
                <a:lnTo>
                  <a:pt x="996518" y="410984"/>
                </a:lnTo>
                <a:lnTo>
                  <a:pt x="1002157" y="410984"/>
                </a:lnTo>
                <a:lnTo>
                  <a:pt x="1002157" y="413524"/>
                </a:lnTo>
                <a:lnTo>
                  <a:pt x="1005179" y="412254"/>
                </a:lnTo>
                <a:lnTo>
                  <a:pt x="1009065" y="408444"/>
                </a:lnTo>
                <a:lnTo>
                  <a:pt x="1010208" y="407174"/>
                </a:lnTo>
                <a:lnTo>
                  <a:pt x="1013637" y="403364"/>
                </a:lnTo>
                <a:lnTo>
                  <a:pt x="1016355" y="402094"/>
                </a:lnTo>
                <a:lnTo>
                  <a:pt x="1019733" y="404634"/>
                </a:lnTo>
                <a:lnTo>
                  <a:pt x="1023696" y="405904"/>
                </a:lnTo>
                <a:lnTo>
                  <a:pt x="1022769" y="408444"/>
                </a:lnTo>
                <a:lnTo>
                  <a:pt x="1017955" y="407174"/>
                </a:lnTo>
                <a:lnTo>
                  <a:pt x="1013015" y="407174"/>
                </a:lnTo>
                <a:lnTo>
                  <a:pt x="1012304" y="408444"/>
                </a:lnTo>
                <a:lnTo>
                  <a:pt x="1015809" y="413524"/>
                </a:lnTo>
                <a:lnTo>
                  <a:pt x="1017955" y="417334"/>
                </a:lnTo>
                <a:lnTo>
                  <a:pt x="1013675" y="417334"/>
                </a:lnTo>
                <a:lnTo>
                  <a:pt x="1011428" y="418604"/>
                </a:lnTo>
                <a:lnTo>
                  <a:pt x="1010221" y="419874"/>
                </a:lnTo>
                <a:lnTo>
                  <a:pt x="1009065" y="421144"/>
                </a:lnTo>
                <a:lnTo>
                  <a:pt x="1004747" y="421144"/>
                </a:lnTo>
                <a:lnTo>
                  <a:pt x="1003350" y="422414"/>
                </a:lnTo>
                <a:lnTo>
                  <a:pt x="1002906" y="422414"/>
                </a:lnTo>
                <a:lnTo>
                  <a:pt x="1002474" y="423684"/>
                </a:lnTo>
                <a:lnTo>
                  <a:pt x="993368" y="423684"/>
                </a:lnTo>
                <a:lnTo>
                  <a:pt x="990053" y="424954"/>
                </a:lnTo>
                <a:lnTo>
                  <a:pt x="989012" y="424954"/>
                </a:lnTo>
                <a:lnTo>
                  <a:pt x="988021" y="426224"/>
                </a:lnTo>
                <a:lnTo>
                  <a:pt x="977861" y="426224"/>
                </a:lnTo>
                <a:lnTo>
                  <a:pt x="977430" y="428764"/>
                </a:lnTo>
                <a:lnTo>
                  <a:pt x="977099" y="431304"/>
                </a:lnTo>
                <a:lnTo>
                  <a:pt x="975956" y="432574"/>
                </a:lnTo>
                <a:lnTo>
                  <a:pt x="963053" y="432574"/>
                </a:lnTo>
                <a:lnTo>
                  <a:pt x="961910" y="433844"/>
                </a:lnTo>
                <a:lnTo>
                  <a:pt x="961910" y="436384"/>
                </a:lnTo>
                <a:lnTo>
                  <a:pt x="969873" y="440194"/>
                </a:lnTo>
                <a:lnTo>
                  <a:pt x="976642" y="440194"/>
                </a:lnTo>
                <a:lnTo>
                  <a:pt x="974153" y="442734"/>
                </a:lnTo>
                <a:lnTo>
                  <a:pt x="971562" y="445274"/>
                </a:lnTo>
                <a:lnTo>
                  <a:pt x="971600" y="446544"/>
                </a:lnTo>
                <a:lnTo>
                  <a:pt x="978839" y="446544"/>
                </a:lnTo>
                <a:lnTo>
                  <a:pt x="978217" y="447814"/>
                </a:lnTo>
                <a:lnTo>
                  <a:pt x="977468" y="450354"/>
                </a:lnTo>
                <a:lnTo>
                  <a:pt x="978128" y="450354"/>
                </a:lnTo>
                <a:lnTo>
                  <a:pt x="981456" y="449084"/>
                </a:lnTo>
                <a:lnTo>
                  <a:pt x="983767" y="449084"/>
                </a:lnTo>
                <a:lnTo>
                  <a:pt x="985939" y="447814"/>
                </a:lnTo>
                <a:lnTo>
                  <a:pt x="990815" y="449084"/>
                </a:lnTo>
                <a:lnTo>
                  <a:pt x="991831" y="449084"/>
                </a:lnTo>
                <a:lnTo>
                  <a:pt x="991196" y="450354"/>
                </a:lnTo>
                <a:lnTo>
                  <a:pt x="989672" y="454164"/>
                </a:lnTo>
                <a:lnTo>
                  <a:pt x="993368" y="454164"/>
                </a:lnTo>
                <a:lnTo>
                  <a:pt x="995540" y="450354"/>
                </a:lnTo>
                <a:lnTo>
                  <a:pt x="996886" y="447814"/>
                </a:lnTo>
                <a:lnTo>
                  <a:pt x="997546" y="446544"/>
                </a:lnTo>
                <a:lnTo>
                  <a:pt x="997724" y="446544"/>
                </a:lnTo>
                <a:lnTo>
                  <a:pt x="997800" y="451624"/>
                </a:lnTo>
                <a:lnTo>
                  <a:pt x="998334" y="452894"/>
                </a:lnTo>
                <a:lnTo>
                  <a:pt x="998931" y="452894"/>
                </a:lnTo>
                <a:lnTo>
                  <a:pt x="1007668" y="454164"/>
                </a:lnTo>
                <a:lnTo>
                  <a:pt x="1009091" y="454164"/>
                </a:lnTo>
                <a:lnTo>
                  <a:pt x="1010920" y="450354"/>
                </a:lnTo>
                <a:lnTo>
                  <a:pt x="1012672" y="445274"/>
                </a:lnTo>
                <a:lnTo>
                  <a:pt x="1015212" y="452894"/>
                </a:lnTo>
                <a:lnTo>
                  <a:pt x="1020737" y="445274"/>
                </a:lnTo>
                <a:lnTo>
                  <a:pt x="1020838" y="452894"/>
                </a:lnTo>
                <a:lnTo>
                  <a:pt x="1023366" y="452894"/>
                </a:lnTo>
                <a:lnTo>
                  <a:pt x="1024483" y="447814"/>
                </a:lnTo>
                <a:lnTo>
                  <a:pt x="1025537" y="445274"/>
                </a:lnTo>
                <a:lnTo>
                  <a:pt x="1026058" y="444004"/>
                </a:lnTo>
                <a:lnTo>
                  <a:pt x="1027620" y="444004"/>
                </a:lnTo>
                <a:lnTo>
                  <a:pt x="1027722" y="445274"/>
                </a:lnTo>
                <a:lnTo>
                  <a:pt x="1027188" y="446544"/>
                </a:lnTo>
                <a:lnTo>
                  <a:pt x="1026515" y="447814"/>
                </a:lnTo>
                <a:lnTo>
                  <a:pt x="1027620" y="447814"/>
                </a:lnTo>
                <a:lnTo>
                  <a:pt x="1030859" y="446544"/>
                </a:lnTo>
                <a:lnTo>
                  <a:pt x="1034288" y="445274"/>
                </a:lnTo>
                <a:lnTo>
                  <a:pt x="1035316" y="446544"/>
                </a:lnTo>
                <a:lnTo>
                  <a:pt x="1034961" y="447814"/>
                </a:lnTo>
                <a:lnTo>
                  <a:pt x="1034072" y="450354"/>
                </a:lnTo>
                <a:lnTo>
                  <a:pt x="1025017" y="454164"/>
                </a:lnTo>
                <a:lnTo>
                  <a:pt x="1018489" y="454164"/>
                </a:lnTo>
                <a:lnTo>
                  <a:pt x="1016457" y="455434"/>
                </a:lnTo>
                <a:lnTo>
                  <a:pt x="1016127" y="456704"/>
                </a:lnTo>
                <a:lnTo>
                  <a:pt x="1015669" y="457974"/>
                </a:lnTo>
                <a:lnTo>
                  <a:pt x="1002157" y="457974"/>
                </a:lnTo>
                <a:lnTo>
                  <a:pt x="1002157" y="461784"/>
                </a:lnTo>
                <a:lnTo>
                  <a:pt x="1007148" y="464324"/>
                </a:lnTo>
                <a:lnTo>
                  <a:pt x="1015466" y="464324"/>
                </a:lnTo>
                <a:lnTo>
                  <a:pt x="1015555" y="465594"/>
                </a:lnTo>
                <a:lnTo>
                  <a:pt x="1014133" y="466864"/>
                </a:lnTo>
                <a:lnTo>
                  <a:pt x="1009116" y="468134"/>
                </a:lnTo>
                <a:lnTo>
                  <a:pt x="1000188" y="469404"/>
                </a:lnTo>
                <a:lnTo>
                  <a:pt x="987031" y="469404"/>
                </a:lnTo>
                <a:lnTo>
                  <a:pt x="972273" y="470674"/>
                </a:lnTo>
                <a:lnTo>
                  <a:pt x="962253" y="470674"/>
                </a:lnTo>
                <a:lnTo>
                  <a:pt x="956551" y="471944"/>
                </a:lnTo>
                <a:lnTo>
                  <a:pt x="954735" y="473214"/>
                </a:lnTo>
                <a:lnTo>
                  <a:pt x="953058" y="474484"/>
                </a:lnTo>
                <a:lnTo>
                  <a:pt x="951090" y="473214"/>
                </a:lnTo>
                <a:lnTo>
                  <a:pt x="947534" y="473214"/>
                </a:lnTo>
                <a:lnTo>
                  <a:pt x="947534" y="477024"/>
                </a:lnTo>
                <a:lnTo>
                  <a:pt x="952246" y="479564"/>
                </a:lnTo>
                <a:lnTo>
                  <a:pt x="959015" y="479564"/>
                </a:lnTo>
                <a:lnTo>
                  <a:pt x="959015" y="480834"/>
                </a:lnTo>
                <a:lnTo>
                  <a:pt x="958316" y="482104"/>
                </a:lnTo>
                <a:lnTo>
                  <a:pt x="956614" y="482104"/>
                </a:lnTo>
                <a:lnTo>
                  <a:pt x="954557" y="483374"/>
                </a:lnTo>
                <a:lnTo>
                  <a:pt x="952842" y="484644"/>
                </a:lnTo>
                <a:lnTo>
                  <a:pt x="949706" y="488454"/>
                </a:lnTo>
                <a:lnTo>
                  <a:pt x="954341" y="487184"/>
                </a:lnTo>
                <a:lnTo>
                  <a:pt x="959015" y="487184"/>
                </a:lnTo>
                <a:lnTo>
                  <a:pt x="959015" y="489724"/>
                </a:lnTo>
                <a:lnTo>
                  <a:pt x="961910" y="489724"/>
                </a:lnTo>
                <a:lnTo>
                  <a:pt x="963510" y="488454"/>
                </a:lnTo>
                <a:lnTo>
                  <a:pt x="964793" y="489724"/>
                </a:lnTo>
                <a:lnTo>
                  <a:pt x="964793" y="492264"/>
                </a:lnTo>
                <a:lnTo>
                  <a:pt x="968413" y="492264"/>
                </a:lnTo>
                <a:lnTo>
                  <a:pt x="970572" y="489724"/>
                </a:lnTo>
                <a:lnTo>
                  <a:pt x="971473" y="488454"/>
                </a:lnTo>
                <a:lnTo>
                  <a:pt x="972921" y="487184"/>
                </a:lnTo>
                <a:lnTo>
                  <a:pt x="974585" y="487184"/>
                </a:lnTo>
                <a:lnTo>
                  <a:pt x="974217" y="488454"/>
                </a:lnTo>
                <a:lnTo>
                  <a:pt x="971562" y="492264"/>
                </a:lnTo>
                <a:lnTo>
                  <a:pt x="970572" y="493534"/>
                </a:lnTo>
                <a:lnTo>
                  <a:pt x="970572" y="494804"/>
                </a:lnTo>
                <a:lnTo>
                  <a:pt x="975982" y="494804"/>
                </a:lnTo>
                <a:lnTo>
                  <a:pt x="976972" y="493534"/>
                </a:lnTo>
                <a:lnTo>
                  <a:pt x="978433" y="490994"/>
                </a:lnTo>
                <a:lnTo>
                  <a:pt x="980338" y="492264"/>
                </a:lnTo>
                <a:lnTo>
                  <a:pt x="981278" y="494804"/>
                </a:lnTo>
                <a:lnTo>
                  <a:pt x="982459" y="498614"/>
                </a:lnTo>
                <a:lnTo>
                  <a:pt x="984059" y="498614"/>
                </a:lnTo>
                <a:lnTo>
                  <a:pt x="993470" y="492264"/>
                </a:lnTo>
                <a:lnTo>
                  <a:pt x="992581" y="496074"/>
                </a:lnTo>
                <a:lnTo>
                  <a:pt x="991527" y="501154"/>
                </a:lnTo>
                <a:lnTo>
                  <a:pt x="994105" y="502424"/>
                </a:lnTo>
                <a:lnTo>
                  <a:pt x="999896" y="497344"/>
                </a:lnTo>
                <a:lnTo>
                  <a:pt x="1003795" y="494804"/>
                </a:lnTo>
                <a:lnTo>
                  <a:pt x="1002360" y="497344"/>
                </a:lnTo>
                <a:lnTo>
                  <a:pt x="1000607" y="501154"/>
                </a:lnTo>
                <a:lnTo>
                  <a:pt x="1001471" y="502424"/>
                </a:lnTo>
                <a:lnTo>
                  <a:pt x="1004392" y="501154"/>
                </a:lnTo>
                <a:lnTo>
                  <a:pt x="1007427" y="501154"/>
                </a:lnTo>
                <a:lnTo>
                  <a:pt x="1010056" y="503694"/>
                </a:lnTo>
                <a:lnTo>
                  <a:pt x="1010780" y="503694"/>
                </a:lnTo>
                <a:lnTo>
                  <a:pt x="1010780" y="501154"/>
                </a:lnTo>
                <a:lnTo>
                  <a:pt x="1015098" y="501154"/>
                </a:lnTo>
                <a:lnTo>
                  <a:pt x="1015098" y="503694"/>
                </a:lnTo>
                <a:lnTo>
                  <a:pt x="1016355" y="504964"/>
                </a:lnTo>
                <a:lnTo>
                  <a:pt x="1018984" y="503694"/>
                </a:lnTo>
                <a:lnTo>
                  <a:pt x="1024382" y="504964"/>
                </a:lnTo>
                <a:lnTo>
                  <a:pt x="1020292" y="507504"/>
                </a:lnTo>
                <a:lnTo>
                  <a:pt x="1010119" y="511314"/>
                </a:lnTo>
                <a:lnTo>
                  <a:pt x="997267" y="513854"/>
                </a:lnTo>
                <a:lnTo>
                  <a:pt x="985875" y="516394"/>
                </a:lnTo>
                <a:lnTo>
                  <a:pt x="984745" y="516394"/>
                </a:lnTo>
                <a:lnTo>
                  <a:pt x="980960" y="513854"/>
                </a:lnTo>
                <a:lnTo>
                  <a:pt x="978789" y="511314"/>
                </a:lnTo>
                <a:lnTo>
                  <a:pt x="976210" y="510044"/>
                </a:lnTo>
                <a:lnTo>
                  <a:pt x="972261" y="510044"/>
                </a:lnTo>
                <a:lnTo>
                  <a:pt x="973150" y="513854"/>
                </a:lnTo>
                <a:lnTo>
                  <a:pt x="976642" y="515124"/>
                </a:lnTo>
                <a:lnTo>
                  <a:pt x="978966" y="516394"/>
                </a:lnTo>
                <a:lnTo>
                  <a:pt x="978128" y="516394"/>
                </a:lnTo>
                <a:lnTo>
                  <a:pt x="969873" y="515124"/>
                </a:lnTo>
                <a:lnTo>
                  <a:pt x="961377" y="515124"/>
                </a:lnTo>
                <a:lnTo>
                  <a:pt x="956513" y="513854"/>
                </a:lnTo>
                <a:lnTo>
                  <a:pt x="948740" y="511314"/>
                </a:lnTo>
                <a:lnTo>
                  <a:pt x="945108" y="511314"/>
                </a:lnTo>
                <a:lnTo>
                  <a:pt x="943571" y="512584"/>
                </a:lnTo>
                <a:lnTo>
                  <a:pt x="952817" y="518934"/>
                </a:lnTo>
                <a:lnTo>
                  <a:pt x="964057" y="520204"/>
                </a:lnTo>
                <a:lnTo>
                  <a:pt x="954900" y="520204"/>
                </a:lnTo>
                <a:lnTo>
                  <a:pt x="953274" y="521474"/>
                </a:lnTo>
                <a:lnTo>
                  <a:pt x="953274" y="524014"/>
                </a:lnTo>
                <a:lnTo>
                  <a:pt x="954379" y="525284"/>
                </a:lnTo>
                <a:lnTo>
                  <a:pt x="958977" y="525284"/>
                </a:lnTo>
                <a:lnTo>
                  <a:pt x="962113" y="526554"/>
                </a:lnTo>
                <a:lnTo>
                  <a:pt x="964577" y="526554"/>
                </a:lnTo>
                <a:lnTo>
                  <a:pt x="962507" y="527824"/>
                </a:lnTo>
                <a:lnTo>
                  <a:pt x="959015" y="530364"/>
                </a:lnTo>
                <a:lnTo>
                  <a:pt x="960615" y="532904"/>
                </a:lnTo>
                <a:lnTo>
                  <a:pt x="967117" y="529094"/>
                </a:lnTo>
                <a:lnTo>
                  <a:pt x="967651" y="529094"/>
                </a:lnTo>
                <a:lnTo>
                  <a:pt x="967651" y="532904"/>
                </a:lnTo>
                <a:lnTo>
                  <a:pt x="968654" y="534174"/>
                </a:lnTo>
                <a:lnTo>
                  <a:pt x="972261" y="532904"/>
                </a:lnTo>
                <a:lnTo>
                  <a:pt x="974890" y="532904"/>
                </a:lnTo>
                <a:lnTo>
                  <a:pt x="978293" y="531634"/>
                </a:lnTo>
                <a:lnTo>
                  <a:pt x="979881" y="531634"/>
                </a:lnTo>
                <a:lnTo>
                  <a:pt x="982624" y="530415"/>
                </a:lnTo>
                <a:lnTo>
                  <a:pt x="979919" y="532904"/>
                </a:lnTo>
                <a:lnTo>
                  <a:pt x="977099" y="535444"/>
                </a:lnTo>
                <a:lnTo>
                  <a:pt x="984923" y="535444"/>
                </a:lnTo>
                <a:lnTo>
                  <a:pt x="984923" y="540524"/>
                </a:lnTo>
                <a:lnTo>
                  <a:pt x="986053" y="540524"/>
                </a:lnTo>
                <a:lnTo>
                  <a:pt x="989444" y="536714"/>
                </a:lnTo>
                <a:lnTo>
                  <a:pt x="992403" y="532904"/>
                </a:lnTo>
                <a:lnTo>
                  <a:pt x="990092" y="536714"/>
                </a:lnTo>
                <a:lnTo>
                  <a:pt x="988771" y="539254"/>
                </a:lnTo>
                <a:lnTo>
                  <a:pt x="987729" y="541794"/>
                </a:lnTo>
                <a:lnTo>
                  <a:pt x="987729" y="544334"/>
                </a:lnTo>
                <a:lnTo>
                  <a:pt x="994791" y="543064"/>
                </a:lnTo>
                <a:lnTo>
                  <a:pt x="998232" y="539254"/>
                </a:lnTo>
                <a:lnTo>
                  <a:pt x="1001014" y="536714"/>
                </a:lnTo>
                <a:lnTo>
                  <a:pt x="998359" y="545604"/>
                </a:lnTo>
                <a:lnTo>
                  <a:pt x="996683" y="546874"/>
                </a:lnTo>
                <a:lnTo>
                  <a:pt x="995692" y="547192"/>
                </a:lnTo>
                <a:lnTo>
                  <a:pt x="995692" y="584974"/>
                </a:lnTo>
                <a:lnTo>
                  <a:pt x="991336" y="587514"/>
                </a:lnTo>
                <a:lnTo>
                  <a:pt x="988606" y="588784"/>
                </a:lnTo>
                <a:lnTo>
                  <a:pt x="987729" y="589089"/>
                </a:lnTo>
                <a:lnTo>
                  <a:pt x="987729" y="586244"/>
                </a:lnTo>
                <a:lnTo>
                  <a:pt x="989558" y="584974"/>
                </a:lnTo>
                <a:lnTo>
                  <a:pt x="995692" y="584974"/>
                </a:lnTo>
                <a:lnTo>
                  <a:pt x="995692" y="547192"/>
                </a:lnTo>
                <a:lnTo>
                  <a:pt x="986536" y="550062"/>
                </a:lnTo>
                <a:lnTo>
                  <a:pt x="986536" y="589495"/>
                </a:lnTo>
                <a:lnTo>
                  <a:pt x="984885" y="590054"/>
                </a:lnTo>
                <a:lnTo>
                  <a:pt x="980960" y="588784"/>
                </a:lnTo>
                <a:lnTo>
                  <a:pt x="975220" y="588784"/>
                </a:lnTo>
                <a:lnTo>
                  <a:pt x="976744" y="591324"/>
                </a:lnTo>
                <a:lnTo>
                  <a:pt x="974648" y="591324"/>
                </a:lnTo>
                <a:lnTo>
                  <a:pt x="972413" y="590054"/>
                </a:lnTo>
                <a:lnTo>
                  <a:pt x="967930" y="587514"/>
                </a:lnTo>
                <a:lnTo>
                  <a:pt x="966114" y="587514"/>
                </a:lnTo>
                <a:lnTo>
                  <a:pt x="965885" y="588784"/>
                </a:lnTo>
                <a:lnTo>
                  <a:pt x="965631" y="588784"/>
                </a:lnTo>
                <a:lnTo>
                  <a:pt x="964260" y="590054"/>
                </a:lnTo>
                <a:lnTo>
                  <a:pt x="962837" y="588784"/>
                </a:lnTo>
                <a:lnTo>
                  <a:pt x="960488" y="587514"/>
                </a:lnTo>
                <a:lnTo>
                  <a:pt x="963510" y="584974"/>
                </a:lnTo>
                <a:lnTo>
                  <a:pt x="966609" y="581164"/>
                </a:lnTo>
                <a:lnTo>
                  <a:pt x="969873" y="584974"/>
                </a:lnTo>
                <a:lnTo>
                  <a:pt x="973150" y="587514"/>
                </a:lnTo>
                <a:lnTo>
                  <a:pt x="975601" y="584974"/>
                </a:lnTo>
                <a:lnTo>
                  <a:pt x="977887" y="581164"/>
                </a:lnTo>
                <a:lnTo>
                  <a:pt x="978128" y="581164"/>
                </a:lnTo>
                <a:lnTo>
                  <a:pt x="979449" y="583704"/>
                </a:lnTo>
                <a:lnTo>
                  <a:pt x="980490" y="584974"/>
                </a:lnTo>
                <a:lnTo>
                  <a:pt x="981202" y="584974"/>
                </a:lnTo>
                <a:lnTo>
                  <a:pt x="982802" y="582434"/>
                </a:lnTo>
                <a:lnTo>
                  <a:pt x="983424" y="582434"/>
                </a:lnTo>
                <a:lnTo>
                  <a:pt x="985024" y="588784"/>
                </a:lnTo>
                <a:lnTo>
                  <a:pt x="986536" y="589495"/>
                </a:lnTo>
                <a:lnTo>
                  <a:pt x="986536" y="550062"/>
                </a:lnTo>
                <a:lnTo>
                  <a:pt x="972388" y="554494"/>
                </a:lnTo>
                <a:lnTo>
                  <a:pt x="971727" y="554494"/>
                </a:lnTo>
                <a:lnTo>
                  <a:pt x="965796" y="551954"/>
                </a:lnTo>
                <a:lnTo>
                  <a:pt x="959332" y="549414"/>
                </a:lnTo>
                <a:lnTo>
                  <a:pt x="950379" y="548144"/>
                </a:lnTo>
                <a:lnTo>
                  <a:pt x="950379" y="550684"/>
                </a:lnTo>
                <a:lnTo>
                  <a:pt x="951128" y="551954"/>
                </a:lnTo>
                <a:lnTo>
                  <a:pt x="953274" y="554494"/>
                </a:lnTo>
                <a:lnTo>
                  <a:pt x="951306" y="554494"/>
                </a:lnTo>
                <a:lnTo>
                  <a:pt x="942035" y="551954"/>
                </a:lnTo>
                <a:lnTo>
                  <a:pt x="937577" y="550684"/>
                </a:lnTo>
                <a:lnTo>
                  <a:pt x="934478" y="551954"/>
                </a:lnTo>
                <a:lnTo>
                  <a:pt x="934656" y="553224"/>
                </a:lnTo>
                <a:lnTo>
                  <a:pt x="937463" y="555764"/>
                </a:lnTo>
                <a:lnTo>
                  <a:pt x="940752" y="559574"/>
                </a:lnTo>
                <a:lnTo>
                  <a:pt x="929627" y="555764"/>
                </a:lnTo>
                <a:lnTo>
                  <a:pt x="922045" y="555764"/>
                </a:lnTo>
                <a:lnTo>
                  <a:pt x="920889" y="558304"/>
                </a:lnTo>
                <a:lnTo>
                  <a:pt x="919784" y="559574"/>
                </a:lnTo>
                <a:lnTo>
                  <a:pt x="929373" y="563384"/>
                </a:lnTo>
                <a:lnTo>
                  <a:pt x="939660" y="563384"/>
                </a:lnTo>
                <a:lnTo>
                  <a:pt x="935405" y="567194"/>
                </a:lnTo>
                <a:lnTo>
                  <a:pt x="931227" y="571004"/>
                </a:lnTo>
                <a:lnTo>
                  <a:pt x="931252" y="574814"/>
                </a:lnTo>
                <a:lnTo>
                  <a:pt x="935482" y="573544"/>
                </a:lnTo>
                <a:lnTo>
                  <a:pt x="936790" y="572274"/>
                </a:lnTo>
                <a:lnTo>
                  <a:pt x="937463" y="573544"/>
                </a:lnTo>
                <a:lnTo>
                  <a:pt x="937463" y="578624"/>
                </a:lnTo>
                <a:lnTo>
                  <a:pt x="938187" y="579894"/>
                </a:lnTo>
                <a:lnTo>
                  <a:pt x="941666" y="579894"/>
                </a:lnTo>
                <a:lnTo>
                  <a:pt x="943952" y="581164"/>
                </a:lnTo>
                <a:lnTo>
                  <a:pt x="947039" y="583704"/>
                </a:lnTo>
                <a:lnTo>
                  <a:pt x="947839" y="583704"/>
                </a:lnTo>
                <a:lnTo>
                  <a:pt x="950328" y="582434"/>
                </a:lnTo>
                <a:lnTo>
                  <a:pt x="951890" y="581164"/>
                </a:lnTo>
                <a:lnTo>
                  <a:pt x="953274" y="579894"/>
                </a:lnTo>
                <a:lnTo>
                  <a:pt x="953274" y="578624"/>
                </a:lnTo>
                <a:lnTo>
                  <a:pt x="954379" y="579894"/>
                </a:lnTo>
                <a:lnTo>
                  <a:pt x="955852" y="581164"/>
                </a:lnTo>
                <a:lnTo>
                  <a:pt x="958583" y="583704"/>
                </a:lnTo>
                <a:lnTo>
                  <a:pt x="959370" y="586244"/>
                </a:lnTo>
                <a:lnTo>
                  <a:pt x="956513" y="586244"/>
                </a:lnTo>
                <a:lnTo>
                  <a:pt x="956411" y="587514"/>
                </a:lnTo>
                <a:lnTo>
                  <a:pt x="956995" y="588784"/>
                </a:lnTo>
                <a:lnTo>
                  <a:pt x="957630" y="590054"/>
                </a:lnTo>
                <a:lnTo>
                  <a:pt x="956564" y="590054"/>
                </a:lnTo>
                <a:lnTo>
                  <a:pt x="950595" y="588784"/>
                </a:lnTo>
                <a:lnTo>
                  <a:pt x="948944" y="588784"/>
                </a:lnTo>
                <a:lnTo>
                  <a:pt x="948944" y="590054"/>
                </a:lnTo>
                <a:lnTo>
                  <a:pt x="946188" y="591324"/>
                </a:lnTo>
                <a:lnTo>
                  <a:pt x="935761" y="591324"/>
                </a:lnTo>
                <a:lnTo>
                  <a:pt x="934478" y="592594"/>
                </a:lnTo>
                <a:lnTo>
                  <a:pt x="939660" y="596404"/>
                </a:lnTo>
                <a:lnTo>
                  <a:pt x="942670" y="596404"/>
                </a:lnTo>
                <a:lnTo>
                  <a:pt x="953985" y="595134"/>
                </a:lnTo>
                <a:lnTo>
                  <a:pt x="944956" y="600214"/>
                </a:lnTo>
                <a:lnTo>
                  <a:pt x="943571" y="601484"/>
                </a:lnTo>
                <a:lnTo>
                  <a:pt x="944181" y="604024"/>
                </a:lnTo>
                <a:lnTo>
                  <a:pt x="944702" y="605294"/>
                </a:lnTo>
                <a:lnTo>
                  <a:pt x="947318" y="605294"/>
                </a:lnTo>
                <a:lnTo>
                  <a:pt x="948613" y="604024"/>
                </a:lnTo>
                <a:lnTo>
                  <a:pt x="950633" y="604024"/>
                </a:lnTo>
                <a:lnTo>
                  <a:pt x="953020" y="602754"/>
                </a:lnTo>
                <a:lnTo>
                  <a:pt x="953211" y="602754"/>
                </a:lnTo>
                <a:lnTo>
                  <a:pt x="952207" y="604024"/>
                </a:lnTo>
                <a:lnTo>
                  <a:pt x="948563" y="605294"/>
                </a:lnTo>
                <a:lnTo>
                  <a:pt x="950442" y="607834"/>
                </a:lnTo>
                <a:lnTo>
                  <a:pt x="954341" y="606564"/>
                </a:lnTo>
                <a:lnTo>
                  <a:pt x="957135" y="605294"/>
                </a:lnTo>
                <a:lnTo>
                  <a:pt x="957656" y="605294"/>
                </a:lnTo>
                <a:lnTo>
                  <a:pt x="952334" y="609104"/>
                </a:lnTo>
                <a:lnTo>
                  <a:pt x="955776" y="610374"/>
                </a:lnTo>
                <a:lnTo>
                  <a:pt x="960335" y="607834"/>
                </a:lnTo>
                <a:lnTo>
                  <a:pt x="962761" y="606564"/>
                </a:lnTo>
                <a:lnTo>
                  <a:pt x="964793" y="606564"/>
                </a:lnTo>
                <a:lnTo>
                  <a:pt x="964793" y="607834"/>
                </a:lnTo>
                <a:lnTo>
                  <a:pt x="964006" y="607834"/>
                </a:lnTo>
                <a:lnTo>
                  <a:pt x="963002" y="609104"/>
                </a:lnTo>
                <a:lnTo>
                  <a:pt x="962012" y="609104"/>
                </a:lnTo>
                <a:lnTo>
                  <a:pt x="961656" y="610374"/>
                </a:lnTo>
                <a:lnTo>
                  <a:pt x="962304" y="610374"/>
                </a:lnTo>
                <a:lnTo>
                  <a:pt x="962914" y="611644"/>
                </a:lnTo>
                <a:lnTo>
                  <a:pt x="965250" y="611644"/>
                </a:lnTo>
                <a:lnTo>
                  <a:pt x="967574" y="610374"/>
                </a:lnTo>
                <a:lnTo>
                  <a:pt x="970940" y="609104"/>
                </a:lnTo>
                <a:lnTo>
                  <a:pt x="971600" y="609104"/>
                </a:lnTo>
                <a:lnTo>
                  <a:pt x="970965" y="610374"/>
                </a:lnTo>
                <a:lnTo>
                  <a:pt x="970407" y="611644"/>
                </a:lnTo>
                <a:lnTo>
                  <a:pt x="970889" y="612914"/>
                </a:lnTo>
                <a:lnTo>
                  <a:pt x="975106" y="610374"/>
                </a:lnTo>
                <a:lnTo>
                  <a:pt x="975245" y="611644"/>
                </a:lnTo>
                <a:lnTo>
                  <a:pt x="973658" y="612914"/>
                </a:lnTo>
                <a:lnTo>
                  <a:pt x="972185" y="614184"/>
                </a:lnTo>
                <a:lnTo>
                  <a:pt x="930262" y="614184"/>
                </a:lnTo>
                <a:lnTo>
                  <a:pt x="930262" y="616724"/>
                </a:lnTo>
                <a:lnTo>
                  <a:pt x="933754" y="616724"/>
                </a:lnTo>
                <a:lnTo>
                  <a:pt x="935685" y="617994"/>
                </a:lnTo>
                <a:lnTo>
                  <a:pt x="936752" y="619264"/>
                </a:lnTo>
                <a:lnTo>
                  <a:pt x="938542" y="620534"/>
                </a:lnTo>
                <a:lnTo>
                  <a:pt x="936510" y="621804"/>
                </a:lnTo>
                <a:lnTo>
                  <a:pt x="935304" y="621804"/>
                </a:lnTo>
                <a:lnTo>
                  <a:pt x="932268" y="623074"/>
                </a:lnTo>
                <a:lnTo>
                  <a:pt x="924483" y="623074"/>
                </a:lnTo>
                <a:lnTo>
                  <a:pt x="920889" y="624344"/>
                </a:lnTo>
                <a:lnTo>
                  <a:pt x="922121" y="626884"/>
                </a:lnTo>
                <a:lnTo>
                  <a:pt x="923696" y="629424"/>
                </a:lnTo>
                <a:lnTo>
                  <a:pt x="930871" y="629424"/>
                </a:lnTo>
                <a:lnTo>
                  <a:pt x="936726" y="628154"/>
                </a:lnTo>
                <a:lnTo>
                  <a:pt x="944613" y="624344"/>
                </a:lnTo>
                <a:lnTo>
                  <a:pt x="945032" y="625614"/>
                </a:lnTo>
                <a:lnTo>
                  <a:pt x="935901" y="634504"/>
                </a:lnTo>
                <a:lnTo>
                  <a:pt x="936269" y="637044"/>
                </a:lnTo>
                <a:lnTo>
                  <a:pt x="944067" y="634504"/>
                </a:lnTo>
                <a:lnTo>
                  <a:pt x="946670" y="634504"/>
                </a:lnTo>
                <a:lnTo>
                  <a:pt x="948283" y="633234"/>
                </a:lnTo>
                <a:lnTo>
                  <a:pt x="949032" y="633234"/>
                </a:lnTo>
                <a:lnTo>
                  <a:pt x="949096" y="635774"/>
                </a:lnTo>
                <a:lnTo>
                  <a:pt x="949236" y="637044"/>
                </a:lnTo>
                <a:lnTo>
                  <a:pt x="949452" y="638314"/>
                </a:lnTo>
                <a:lnTo>
                  <a:pt x="949604" y="640854"/>
                </a:lnTo>
                <a:lnTo>
                  <a:pt x="950099" y="642124"/>
                </a:lnTo>
                <a:lnTo>
                  <a:pt x="951814" y="643394"/>
                </a:lnTo>
                <a:lnTo>
                  <a:pt x="960488" y="638314"/>
                </a:lnTo>
                <a:lnTo>
                  <a:pt x="960488" y="635774"/>
                </a:lnTo>
                <a:lnTo>
                  <a:pt x="961047" y="635774"/>
                </a:lnTo>
                <a:lnTo>
                  <a:pt x="962660" y="637044"/>
                </a:lnTo>
                <a:lnTo>
                  <a:pt x="962660" y="638314"/>
                </a:lnTo>
                <a:lnTo>
                  <a:pt x="961047" y="643394"/>
                </a:lnTo>
                <a:lnTo>
                  <a:pt x="960488" y="644664"/>
                </a:lnTo>
                <a:lnTo>
                  <a:pt x="960488" y="648474"/>
                </a:lnTo>
                <a:lnTo>
                  <a:pt x="967206" y="643394"/>
                </a:lnTo>
                <a:lnTo>
                  <a:pt x="974077" y="635774"/>
                </a:lnTo>
                <a:lnTo>
                  <a:pt x="976604" y="633234"/>
                </a:lnTo>
                <a:lnTo>
                  <a:pt x="979119" y="630694"/>
                </a:lnTo>
                <a:lnTo>
                  <a:pt x="979881" y="631964"/>
                </a:lnTo>
                <a:lnTo>
                  <a:pt x="973963" y="638314"/>
                </a:lnTo>
                <a:lnTo>
                  <a:pt x="973455" y="640854"/>
                </a:lnTo>
                <a:lnTo>
                  <a:pt x="973963" y="642124"/>
                </a:lnTo>
                <a:lnTo>
                  <a:pt x="974852" y="644664"/>
                </a:lnTo>
                <a:lnTo>
                  <a:pt x="975321" y="644664"/>
                </a:lnTo>
                <a:lnTo>
                  <a:pt x="978535" y="640854"/>
                </a:lnTo>
                <a:lnTo>
                  <a:pt x="982281" y="638314"/>
                </a:lnTo>
                <a:lnTo>
                  <a:pt x="981773" y="640854"/>
                </a:lnTo>
                <a:lnTo>
                  <a:pt x="981392" y="644664"/>
                </a:lnTo>
                <a:lnTo>
                  <a:pt x="980338" y="644664"/>
                </a:lnTo>
                <a:lnTo>
                  <a:pt x="969784" y="647204"/>
                </a:lnTo>
                <a:lnTo>
                  <a:pt x="962406" y="648474"/>
                </a:lnTo>
                <a:lnTo>
                  <a:pt x="960488" y="648474"/>
                </a:lnTo>
                <a:lnTo>
                  <a:pt x="957516" y="648474"/>
                </a:lnTo>
                <a:lnTo>
                  <a:pt x="956106" y="647204"/>
                </a:lnTo>
                <a:lnTo>
                  <a:pt x="952487" y="644664"/>
                </a:lnTo>
                <a:lnTo>
                  <a:pt x="944676" y="643394"/>
                </a:lnTo>
                <a:lnTo>
                  <a:pt x="944676" y="645934"/>
                </a:lnTo>
                <a:lnTo>
                  <a:pt x="945781" y="647204"/>
                </a:lnTo>
                <a:lnTo>
                  <a:pt x="947216" y="647204"/>
                </a:lnTo>
                <a:lnTo>
                  <a:pt x="948563" y="648474"/>
                </a:lnTo>
                <a:lnTo>
                  <a:pt x="946467" y="648474"/>
                </a:lnTo>
                <a:lnTo>
                  <a:pt x="942492" y="647204"/>
                </a:lnTo>
                <a:lnTo>
                  <a:pt x="935659" y="647204"/>
                </a:lnTo>
                <a:lnTo>
                  <a:pt x="937120" y="648474"/>
                </a:lnTo>
                <a:lnTo>
                  <a:pt x="939825" y="651014"/>
                </a:lnTo>
                <a:lnTo>
                  <a:pt x="1079881" y="651014"/>
                </a:lnTo>
                <a:lnTo>
                  <a:pt x="1080681" y="651014"/>
                </a:lnTo>
                <a:lnTo>
                  <a:pt x="1085354" y="651014"/>
                </a:lnTo>
                <a:lnTo>
                  <a:pt x="1084427" y="652284"/>
                </a:lnTo>
                <a:lnTo>
                  <a:pt x="939203" y="652284"/>
                </a:lnTo>
                <a:lnTo>
                  <a:pt x="935304" y="652284"/>
                </a:lnTo>
                <a:lnTo>
                  <a:pt x="924166" y="652284"/>
                </a:lnTo>
                <a:lnTo>
                  <a:pt x="925233" y="654824"/>
                </a:lnTo>
                <a:lnTo>
                  <a:pt x="925703" y="654824"/>
                </a:lnTo>
                <a:lnTo>
                  <a:pt x="927582" y="656094"/>
                </a:lnTo>
                <a:lnTo>
                  <a:pt x="935507" y="656094"/>
                </a:lnTo>
                <a:lnTo>
                  <a:pt x="934656" y="657364"/>
                </a:lnTo>
                <a:lnTo>
                  <a:pt x="927201" y="661174"/>
                </a:lnTo>
                <a:lnTo>
                  <a:pt x="920432" y="663714"/>
                </a:lnTo>
                <a:lnTo>
                  <a:pt x="919035" y="666254"/>
                </a:lnTo>
                <a:lnTo>
                  <a:pt x="922489" y="667524"/>
                </a:lnTo>
                <a:lnTo>
                  <a:pt x="930338" y="664984"/>
                </a:lnTo>
                <a:lnTo>
                  <a:pt x="936942" y="662444"/>
                </a:lnTo>
                <a:lnTo>
                  <a:pt x="939584" y="663714"/>
                </a:lnTo>
                <a:lnTo>
                  <a:pt x="932980" y="666254"/>
                </a:lnTo>
                <a:lnTo>
                  <a:pt x="931735" y="668794"/>
                </a:lnTo>
                <a:lnTo>
                  <a:pt x="931735" y="671334"/>
                </a:lnTo>
                <a:lnTo>
                  <a:pt x="935507" y="671334"/>
                </a:lnTo>
                <a:lnTo>
                  <a:pt x="938936" y="670064"/>
                </a:lnTo>
                <a:lnTo>
                  <a:pt x="939152" y="670064"/>
                </a:lnTo>
                <a:lnTo>
                  <a:pt x="937488" y="672604"/>
                </a:lnTo>
                <a:lnTo>
                  <a:pt x="933615" y="676414"/>
                </a:lnTo>
                <a:lnTo>
                  <a:pt x="937717" y="676414"/>
                </a:lnTo>
                <a:lnTo>
                  <a:pt x="944181" y="672604"/>
                </a:lnTo>
                <a:lnTo>
                  <a:pt x="947166" y="670064"/>
                </a:lnTo>
                <a:lnTo>
                  <a:pt x="946467" y="673874"/>
                </a:lnTo>
                <a:lnTo>
                  <a:pt x="945680" y="676414"/>
                </a:lnTo>
                <a:lnTo>
                  <a:pt x="948029" y="675144"/>
                </a:lnTo>
                <a:lnTo>
                  <a:pt x="950201" y="672604"/>
                </a:lnTo>
                <a:lnTo>
                  <a:pt x="950328" y="672604"/>
                </a:lnTo>
                <a:lnTo>
                  <a:pt x="948563" y="677684"/>
                </a:lnTo>
                <a:lnTo>
                  <a:pt x="948918" y="677684"/>
                </a:lnTo>
                <a:lnTo>
                  <a:pt x="952068" y="675144"/>
                </a:lnTo>
                <a:lnTo>
                  <a:pt x="954506" y="672604"/>
                </a:lnTo>
                <a:lnTo>
                  <a:pt x="955725" y="671334"/>
                </a:lnTo>
                <a:lnTo>
                  <a:pt x="957986" y="671334"/>
                </a:lnTo>
                <a:lnTo>
                  <a:pt x="955484" y="677684"/>
                </a:lnTo>
                <a:lnTo>
                  <a:pt x="958977" y="677684"/>
                </a:lnTo>
                <a:lnTo>
                  <a:pt x="964412" y="673874"/>
                </a:lnTo>
                <a:lnTo>
                  <a:pt x="967041" y="672604"/>
                </a:lnTo>
                <a:lnTo>
                  <a:pt x="969086" y="672604"/>
                </a:lnTo>
                <a:lnTo>
                  <a:pt x="969086" y="673874"/>
                </a:lnTo>
                <a:lnTo>
                  <a:pt x="974852" y="673874"/>
                </a:lnTo>
                <a:lnTo>
                  <a:pt x="973658" y="675144"/>
                </a:lnTo>
                <a:lnTo>
                  <a:pt x="969124" y="676414"/>
                </a:lnTo>
                <a:lnTo>
                  <a:pt x="964793" y="677684"/>
                </a:lnTo>
                <a:lnTo>
                  <a:pt x="955421" y="678954"/>
                </a:lnTo>
                <a:lnTo>
                  <a:pt x="952525" y="680224"/>
                </a:lnTo>
                <a:lnTo>
                  <a:pt x="953884" y="682764"/>
                </a:lnTo>
                <a:lnTo>
                  <a:pt x="954900" y="684034"/>
                </a:lnTo>
                <a:lnTo>
                  <a:pt x="956881" y="684034"/>
                </a:lnTo>
                <a:lnTo>
                  <a:pt x="965479" y="682764"/>
                </a:lnTo>
                <a:lnTo>
                  <a:pt x="967651" y="681494"/>
                </a:lnTo>
                <a:lnTo>
                  <a:pt x="967295" y="682764"/>
                </a:lnTo>
                <a:lnTo>
                  <a:pt x="963650" y="685304"/>
                </a:lnTo>
                <a:lnTo>
                  <a:pt x="961097" y="687844"/>
                </a:lnTo>
                <a:lnTo>
                  <a:pt x="959015" y="690384"/>
                </a:lnTo>
                <a:lnTo>
                  <a:pt x="959015" y="692924"/>
                </a:lnTo>
                <a:lnTo>
                  <a:pt x="967041" y="690384"/>
                </a:lnTo>
                <a:lnTo>
                  <a:pt x="976642" y="685304"/>
                </a:lnTo>
                <a:lnTo>
                  <a:pt x="977404" y="686574"/>
                </a:lnTo>
                <a:lnTo>
                  <a:pt x="974077" y="690384"/>
                </a:lnTo>
                <a:lnTo>
                  <a:pt x="971143" y="694194"/>
                </a:lnTo>
                <a:lnTo>
                  <a:pt x="971397" y="696734"/>
                </a:lnTo>
                <a:lnTo>
                  <a:pt x="974852" y="695464"/>
                </a:lnTo>
                <a:lnTo>
                  <a:pt x="977709" y="695464"/>
                </a:lnTo>
                <a:lnTo>
                  <a:pt x="977709" y="699274"/>
                </a:lnTo>
                <a:lnTo>
                  <a:pt x="978992" y="699274"/>
                </a:lnTo>
                <a:lnTo>
                  <a:pt x="983526" y="695464"/>
                </a:lnTo>
                <a:lnTo>
                  <a:pt x="985024" y="694194"/>
                </a:lnTo>
                <a:lnTo>
                  <a:pt x="985164" y="694194"/>
                </a:lnTo>
                <a:lnTo>
                  <a:pt x="984669" y="696734"/>
                </a:lnTo>
                <a:lnTo>
                  <a:pt x="983932" y="701814"/>
                </a:lnTo>
                <a:lnTo>
                  <a:pt x="991831" y="699274"/>
                </a:lnTo>
                <a:lnTo>
                  <a:pt x="996188" y="695464"/>
                </a:lnTo>
                <a:lnTo>
                  <a:pt x="997254" y="694194"/>
                </a:lnTo>
                <a:lnTo>
                  <a:pt x="999388" y="691654"/>
                </a:lnTo>
                <a:lnTo>
                  <a:pt x="998512" y="695464"/>
                </a:lnTo>
                <a:lnTo>
                  <a:pt x="997292" y="701814"/>
                </a:lnTo>
                <a:lnTo>
                  <a:pt x="1000861" y="701814"/>
                </a:lnTo>
                <a:lnTo>
                  <a:pt x="1008684" y="694194"/>
                </a:lnTo>
                <a:lnTo>
                  <a:pt x="1010640" y="691654"/>
                </a:lnTo>
                <a:lnTo>
                  <a:pt x="1011199" y="691654"/>
                </a:lnTo>
                <a:lnTo>
                  <a:pt x="1011567" y="692924"/>
                </a:lnTo>
                <a:lnTo>
                  <a:pt x="1011669" y="695464"/>
                </a:lnTo>
                <a:lnTo>
                  <a:pt x="1012024" y="700544"/>
                </a:lnTo>
                <a:lnTo>
                  <a:pt x="1014336" y="703084"/>
                </a:lnTo>
                <a:lnTo>
                  <a:pt x="1017346" y="699274"/>
                </a:lnTo>
                <a:lnTo>
                  <a:pt x="1019695" y="696734"/>
                </a:lnTo>
                <a:lnTo>
                  <a:pt x="1020051" y="696734"/>
                </a:lnTo>
                <a:lnTo>
                  <a:pt x="1021842" y="698004"/>
                </a:lnTo>
                <a:lnTo>
                  <a:pt x="1023493" y="700544"/>
                </a:lnTo>
                <a:lnTo>
                  <a:pt x="1023696" y="700544"/>
                </a:lnTo>
                <a:lnTo>
                  <a:pt x="1024483" y="698004"/>
                </a:lnTo>
                <a:lnTo>
                  <a:pt x="1025017" y="696734"/>
                </a:lnTo>
                <a:lnTo>
                  <a:pt x="1026185" y="695464"/>
                </a:lnTo>
                <a:lnTo>
                  <a:pt x="1029652" y="695464"/>
                </a:lnTo>
                <a:lnTo>
                  <a:pt x="1030617" y="691654"/>
                </a:lnTo>
                <a:lnTo>
                  <a:pt x="1030935" y="690384"/>
                </a:lnTo>
                <a:lnTo>
                  <a:pt x="1031621" y="689114"/>
                </a:lnTo>
                <a:lnTo>
                  <a:pt x="1032446" y="690384"/>
                </a:lnTo>
                <a:lnTo>
                  <a:pt x="1032992" y="691654"/>
                </a:lnTo>
                <a:lnTo>
                  <a:pt x="1034783" y="692924"/>
                </a:lnTo>
                <a:lnTo>
                  <a:pt x="1038809" y="692924"/>
                </a:lnTo>
                <a:lnTo>
                  <a:pt x="1040180" y="691654"/>
                </a:lnTo>
                <a:lnTo>
                  <a:pt x="1041463" y="689114"/>
                </a:lnTo>
                <a:lnTo>
                  <a:pt x="1042746" y="686574"/>
                </a:lnTo>
                <a:lnTo>
                  <a:pt x="1043368" y="685304"/>
                </a:lnTo>
                <a:lnTo>
                  <a:pt x="1045210" y="681494"/>
                </a:lnTo>
                <a:lnTo>
                  <a:pt x="1045819" y="680224"/>
                </a:lnTo>
                <a:lnTo>
                  <a:pt x="1049134" y="677684"/>
                </a:lnTo>
                <a:lnTo>
                  <a:pt x="1047381" y="682764"/>
                </a:lnTo>
                <a:lnTo>
                  <a:pt x="1046314" y="686574"/>
                </a:lnTo>
                <a:lnTo>
                  <a:pt x="1047115" y="686574"/>
                </a:lnTo>
                <a:lnTo>
                  <a:pt x="1051801" y="684034"/>
                </a:lnTo>
                <a:lnTo>
                  <a:pt x="1053744" y="682764"/>
                </a:lnTo>
                <a:lnTo>
                  <a:pt x="1055395" y="680224"/>
                </a:lnTo>
                <a:lnTo>
                  <a:pt x="1055395" y="677684"/>
                </a:lnTo>
                <a:lnTo>
                  <a:pt x="1055585" y="676414"/>
                </a:lnTo>
                <a:lnTo>
                  <a:pt x="1055827" y="675144"/>
                </a:lnTo>
                <a:lnTo>
                  <a:pt x="1056297" y="677684"/>
                </a:lnTo>
                <a:lnTo>
                  <a:pt x="1057440" y="681494"/>
                </a:lnTo>
                <a:lnTo>
                  <a:pt x="1059573" y="678954"/>
                </a:lnTo>
                <a:lnTo>
                  <a:pt x="1059700" y="675144"/>
                </a:lnTo>
                <a:lnTo>
                  <a:pt x="1059738" y="672604"/>
                </a:lnTo>
                <a:lnTo>
                  <a:pt x="1059738" y="671334"/>
                </a:lnTo>
                <a:lnTo>
                  <a:pt x="1059738" y="670064"/>
                </a:lnTo>
                <a:lnTo>
                  <a:pt x="1059738" y="668794"/>
                </a:lnTo>
                <a:lnTo>
                  <a:pt x="1060005" y="668794"/>
                </a:lnTo>
                <a:lnTo>
                  <a:pt x="1061186" y="670064"/>
                </a:lnTo>
                <a:lnTo>
                  <a:pt x="1061974" y="671334"/>
                </a:lnTo>
                <a:lnTo>
                  <a:pt x="1063967" y="672604"/>
                </a:lnTo>
                <a:lnTo>
                  <a:pt x="1068451" y="672604"/>
                </a:lnTo>
                <a:lnTo>
                  <a:pt x="1068463" y="675144"/>
                </a:lnTo>
                <a:lnTo>
                  <a:pt x="1066977" y="691654"/>
                </a:lnTo>
                <a:lnTo>
                  <a:pt x="1065466" y="698004"/>
                </a:lnTo>
                <a:lnTo>
                  <a:pt x="1063155" y="701814"/>
                </a:lnTo>
                <a:lnTo>
                  <a:pt x="1061720" y="705624"/>
                </a:lnTo>
                <a:lnTo>
                  <a:pt x="1060081" y="708164"/>
                </a:lnTo>
                <a:lnTo>
                  <a:pt x="1095895" y="708164"/>
                </a:lnTo>
                <a:lnTo>
                  <a:pt x="1097394" y="706894"/>
                </a:lnTo>
                <a:lnTo>
                  <a:pt x="1096657" y="705624"/>
                </a:lnTo>
                <a:lnTo>
                  <a:pt x="1092581" y="695464"/>
                </a:lnTo>
                <a:lnTo>
                  <a:pt x="1091514" y="682764"/>
                </a:lnTo>
                <a:lnTo>
                  <a:pt x="1094257" y="681494"/>
                </a:lnTo>
                <a:lnTo>
                  <a:pt x="1096073" y="684034"/>
                </a:lnTo>
                <a:lnTo>
                  <a:pt x="1097508" y="685304"/>
                </a:lnTo>
                <a:lnTo>
                  <a:pt x="1100074" y="690384"/>
                </a:lnTo>
                <a:lnTo>
                  <a:pt x="1103325" y="691654"/>
                </a:lnTo>
                <a:lnTo>
                  <a:pt x="1100137" y="684034"/>
                </a:lnTo>
                <a:lnTo>
                  <a:pt x="1102893" y="686574"/>
                </a:lnTo>
                <a:lnTo>
                  <a:pt x="1104709" y="690384"/>
                </a:lnTo>
                <a:lnTo>
                  <a:pt x="1106322" y="694194"/>
                </a:lnTo>
                <a:lnTo>
                  <a:pt x="1107554" y="695464"/>
                </a:lnTo>
                <a:lnTo>
                  <a:pt x="1114526" y="695464"/>
                </a:lnTo>
                <a:lnTo>
                  <a:pt x="1115517" y="696734"/>
                </a:lnTo>
                <a:lnTo>
                  <a:pt x="1117028" y="698004"/>
                </a:lnTo>
                <a:lnTo>
                  <a:pt x="1117866" y="698004"/>
                </a:lnTo>
                <a:lnTo>
                  <a:pt x="1118514" y="695464"/>
                </a:lnTo>
                <a:lnTo>
                  <a:pt x="1119682" y="695464"/>
                </a:lnTo>
                <a:lnTo>
                  <a:pt x="1125258" y="701814"/>
                </a:lnTo>
                <a:lnTo>
                  <a:pt x="1127074" y="700544"/>
                </a:lnTo>
                <a:lnTo>
                  <a:pt x="1125867" y="695464"/>
                </a:lnTo>
                <a:lnTo>
                  <a:pt x="1126007" y="694194"/>
                </a:lnTo>
                <a:lnTo>
                  <a:pt x="1126680" y="695464"/>
                </a:lnTo>
                <a:lnTo>
                  <a:pt x="1128445" y="698004"/>
                </a:lnTo>
                <a:lnTo>
                  <a:pt x="1133005" y="699274"/>
                </a:lnTo>
                <a:lnTo>
                  <a:pt x="1133005" y="696734"/>
                </a:lnTo>
                <a:lnTo>
                  <a:pt x="1140802" y="696734"/>
                </a:lnTo>
                <a:lnTo>
                  <a:pt x="1147254" y="699274"/>
                </a:lnTo>
                <a:lnTo>
                  <a:pt x="1147711" y="699274"/>
                </a:lnTo>
                <a:lnTo>
                  <a:pt x="1146873" y="696734"/>
                </a:lnTo>
                <a:lnTo>
                  <a:pt x="1146479" y="695464"/>
                </a:lnTo>
                <a:lnTo>
                  <a:pt x="1146797" y="694194"/>
                </a:lnTo>
                <a:lnTo>
                  <a:pt x="1149070" y="694194"/>
                </a:lnTo>
                <a:lnTo>
                  <a:pt x="1149070" y="692924"/>
                </a:lnTo>
                <a:lnTo>
                  <a:pt x="1147711" y="691654"/>
                </a:lnTo>
                <a:lnTo>
                  <a:pt x="1144485" y="687844"/>
                </a:lnTo>
                <a:lnTo>
                  <a:pt x="1145806" y="687844"/>
                </a:lnTo>
                <a:lnTo>
                  <a:pt x="1157122" y="692924"/>
                </a:lnTo>
                <a:lnTo>
                  <a:pt x="1158760" y="692924"/>
                </a:lnTo>
                <a:lnTo>
                  <a:pt x="1155877" y="689114"/>
                </a:lnTo>
                <a:lnTo>
                  <a:pt x="1155090" y="687844"/>
                </a:lnTo>
                <a:lnTo>
                  <a:pt x="1154303" y="686574"/>
                </a:lnTo>
                <a:lnTo>
                  <a:pt x="1155877" y="687844"/>
                </a:lnTo>
                <a:lnTo>
                  <a:pt x="1156868" y="689114"/>
                </a:lnTo>
                <a:lnTo>
                  <a:pt x="1161732" y="689114"/>
                </a:lnTo>
                <a:lnTo>
                  <a:pt x="1161732" y="690384"/>
                </a:lnTo>
                <a:lnTo>
                  <a:pt x="1162608" y="692924"/>
                </a:lnTo>
                <a:lnTo>
                  <a:pt x="1163688" y="694194"/>
                </a:lnTo>
                <a:lnTo>
                  <a:pt x="1165428" y="696734"/>
                </a:lnTo>
                <a:lnTo>
                  <a:pt x="1166088" y="696734"/>
                </a:lnTo>
                <a:lnTo>
                  <a:pt x="1168107" y="694194"/>
                </a:lnTo>
                <a:lnTo>
                  <a:pt x="1170241" y="692924"/>
                </a:lnTo>
                <a:lnTo>
                  <a:pt x="1170736" y="692924"/>
                </a:lnTo>
                <a:lnTo>
                  <a:pt x="1175067" y="699274"/>
                </a:lnTo>
                <a:lnTo>
                  <a:pt x="1176413" y="695464"/>
                </a:lnTo>
                <a:lnTo>
                  <a:pt x="1177556" y="692924"/>
                </a:lnTo>
                <a:lnTo>
                  <a:pt x="1177810" y="692924"/>
                </a:lnTo>
                <a:lnTo>
                  <a:pt x="1181874" y="698004"/>
                </a:lnTo>
                <a:lnTo>
                  <a:pt x="1182738" y="698004"/>
                </a:lnTo>
                <a:lnTo>
                  <a:pt x="1185722" y="695464"/>
                </a:lnTo>
                <a:lnTo>
                  <a:pt x="1187373" y="694194"/>
                </a:lnTo>
                <a:lnTo>
                  <a:pt x="1187475" y="692924"/>
                </a:lnTo>
                <a:lnTo>
                  <a:pt x="1186116" y="690384"/>
                </a:lnTo>
                <a:lnTo>
                  <a:pt x="1185227" y="690384"/>
                </a:lnTo>
                <a:lnTo>
                  <a:pt x="1184795" y="689114"/>
                </a:lnTo>
                <a:lnTo>
                  <a:pt x="1185799" y="689114"/>
                </a:lnTo>
                <a:lnTo>
                  <a:pt x="1185481" y="687844"/>
                </a:lnTo>
                <a:lnTo>
                  <a:pt x="1185011" y="686574"/>
                </a:lnTo>
                <a:lnTo>
                  <a:pt x="1184541" y="685304"/>
                </a:lnTo>
                <a:lnTo>
                  <a:pt x="1183881" y="684034"/>
                </a:lnTo>
                <a:lnTo>
                  <a:pt x="1183220" y="682764"/>
                </a:lnTo>
                <a:lnTo>
                  <a:pt x="1183728" y="682764"/>
                </a:lnTo>
                <a:lnTo>
                  <a:pt x="1187729" y="686574"/>
                </a:lnTo>
                <a:lnTo>
                  <a:pt x="1196682" y="694194"/>
                </a:lnTo>
                <a:lnTo>
                  <a:pt x="1197356" y="695464"/>
                </a:lnTo>
                <a:lnTo>
                  <a:pt x="1201166" y="691654"/>
                </a:lnTo>
                <a:lnTo>
                  <a:pt x="1201674" y="689114"/>
                </a:lnTo>
                <a:lnTo>
                  <a:pt x="1201026" y="689114"/>
                </a:lnTo>
                <a:lnTo>
                  <a:pt x="1200531" y="687844"/>
                </a:lnTo>
                <a:lnTo>
                  <a:pt x="1201280" y="687844"/>
                </a:lnTo>
                <a:lnTo>
                  <a:pt x="1202677" y="689114"/>
                </a:lnTo>
                <a:lnTo>
                  <a:pt x="1210335" y="695464"/>
                </a:lnTo>
                <a:lnTo>
                  <a:pt x="1218044" y="696734"/>
                </a:lnTo>
                <a:lnTo>
                  <a:pt x="1212913" y="690384"/>
                </a:lnTo>
                <a:lnTo>
                  <a:pt x="1210487" y="687844"/>
                </a:lnTo>
                <a:lnTo>
                  <a:pt x="1210665" y="687844"/>
                </a:lnTo>
                <a:lnTo>
                  <a:pt x="1214335" y="686574"/>
                </a:lnTo>
                <a:lnTo>
                  <a:pt x="1218298" y="685304"/>
                </a:lnTo>
                <a:lnTo>
                  <a:pt x="1226464" y="685304"/>
                </a:lnTo>
                <a:lnTo>
                  <a:pt x="1227467" y="685304"/>
                </a:lnTo>
                <a:lnTo>
                  <a:pt x="1230350" y="686574"/>
                </a:lnTo>
                <a:lnTo>
                  <a:pt x="1229982" y="685304"/>
                </a:lnTo>
                <a:lnTo>
                  <a:pt x="1236865" y="685304"/>
                </a:lnTo>
                <a:lnTo>
                  <a:pt x="1236218" y="682764"/>
                </a:lnTo>
                <a:lnTo>
                  <a:pt x="1234821" y="679259"/>
                </a:lnTo>
                <a:lnTo>
                  <a:pt x="1235773" y="678954"/>
                </a:lnTo>
                <a:lnTo>
                  <a:pt x="1237780" y="677684"/>
                </a:lnTo>
                <a:lnTo>
                  <a:pt x="1239774" y="676414"/>
                </a:lnTo>
                <a:lnTo>
                  <a:pt x="1235773" y="676414"/>
                </a:lnTo>
                <a:lnTo>
                  <a:pt x="1233589" y="676033"/>
                </a:lnTo>
                <a:lnTo>
                  <a:pt x="1232293" y="672604"/>
                </a:lnTo>
                <a:lnTo>
                  <a:pt x="1231303" y="661174"/>
                </a:lnTo>
                <a:lnTo>
                  <a:pt x="1233919" y="659904"/>
                </a:lnTo>
                <a:lnTo>
                  <a:pt x="1235646" y="662444"/>
                </a:lnTo>
                <a:lnTo>
                  <a:pt x="1239456" y="668794"/>
                </a:lnTo>
                <a:lnTo>
                  <a:pt x="1242504" y="670064"/>
                </a:lnTo>
                <a:lnTo>
                  <a:pt x="1239494" y="662444"/>
                </a:lnTo>
                <a:lnTo>
                  <a:pt x="1242060" y="664984"/>
                </a:lnTo>
                <a:lnTo>
                  <a:pt x="1243850" y="668794"/>
                </a:lnTo>
                <a:lnTo>
                  <a:pt x="1245349" y="672604"/>
                </a:lnTo>
                <a:lnTo>
                  <a:pt x="1246492" y="673874"/>
                </a:lnTo>
                <a:lnTo>
                  <a:pt x="1248956" y="673874"/>
                </a:lnTo>
                <a:lnTo>
                  <a:pt x="1250759" y="672604"/>
                </a:lnTo>
                <a:lnTo>
                  <a:pt x="1253134" y="673874"/>
                </a:lnTo>
                <a:lnTo>
                  <a:pt x="1254137" y="673874"/>
                </a:lnTo>
                <a:lnTo>
                  <a:pt x="1255522" y="675144"/>
                </a:lnTo>
                <a:lnTo>
                  <a:pt x="1256258" y="675144"/>
                </a:lnTo>
                <a:lnTo>
                  <a:pt x="1256639" y="673874"/>
                </a:lnTo>
                <a:lnTo>
                  <a:pt x="1256982" y="672604"/>
                </a:lnTo>
                <a:lnTo>
                  <a:pt x="1258036" y="673874"/>
                </a:lnTo>
                <a:lnTo>
                  <a:pt x="1259827" y="675144"/>
                </a:lnTo>
                <a:lnTo>
                  <a:pt x="1263307" y="678954"/>
                </a:lnTo>
                <a:lnTo>
                  <a:pt x="1265059" y="678954"/>
                </a:lnTo>
                <a:lnTo>
                  <a:pt x="1264246" y="675144"/>
                </a:lnTo>
                <a:lnTo>
                  <a:pt x="1263840" y="672604"/>
                </a:lnTo>
                <a:lnTo>
                  <a:pt x="1264005" y="672604"/>
                </a:lnTo>
                <a:lnTo>
                  <a:pt x="1264678" y="673874"/>
                </a:lnTo>
                <a:lnTo>
                  <a:pt x="1266317" y="675144"/>
                </a:lnTo>
                <a:lnTo>
                  <a:pt x="1270596" y="676414"/>
                </a:lnTo>
                <a:lnTo>
                  <a:pt x="1270596" y="673874"/>
                </a:lnTo>
                <a:lnTo>
                  <a:pt x="1278089" y="673874"/>
                </a:lnTo>
                <a:lnTo>
                  <a:pt x="1284135" y="676414"/>
                </a:lnTo>
                <a:lnTo>
                  <a:pt x="1284592" y="676414"/>
                </a:lnTo>
                <a:lnTo>
                  <a:pt x="1283779" y="675144"/>
                </a:lnTo>
                <a:lnTo>
                  <a:pt x="1283373" y="673874"/>
                </a:lnTo>
                <a:lnTo>
                  <a:pt x="1283754" y="672604"/>
                </a:lnTo>
                <a:lnTo>
                  <a:pt x="1285862" y="671334"/>
                </a:lnTo>
                <a:lnTo>
                  <a:pt x="1284592" y="670064"/>
                </a:lnTo>
                <a:lnTo>
                  <a:pt x="1281518" y="666254"/>
                </a:lnTo>
                <a:lnTo>
                  <a:pt x="1282788" y="666254"/>
                </a:lnTo>
                <a:lnTo>
                  <a:pt x="1287856" y="668794"/>
                </a:lnTo>
                <a:lnTo>
                  <a:pt x="1293469" y="671334"/>
                </a:lnTo>
                <a:lnTo>
                  <a:pt x="1295057" y="671334"/>
                </a:lnTo>
                <a:lnTo>
                  <a:pt x="1292313" y="667524"/>
                </a:lnTo>
                <a:lnTo>
                  <a:pt x="1291628" y="666254"/>
                </a:lnTo>
                <a:lnTo>
                  <a:pt x="1291005" y="665111"/>
                </a:lnTo>
                <a:lnTo>
                  <a:pt x="1292313" y="666254"/>
                </a:lnTo>
                <a:lnTo>
                  <a:pt x="1293253" y="667524"/>
                </a:lnTo>
                <a:lnTo>
                  <a:pt x="1297927" y="667524"/>
                </a:lnTo>
                <a:lnTo>
                  <a:pt x="1297927" y="668794"/>
                </a:lnTo>
                <a:lnTo>
                  <a:pt x="1298676" y="670064"/>
                </a:lnTo>
                <a:lnTo>
                  <a:pt x="1301343" y="673874"/>
                </a:lnTo>
                <a:lnTo>
                  <a:pt x="1301965" y="673874"/>
                </a:lnTo>
                <a:lnTo>
                  <a:pt x="1303858" y="672604"/>
                </a:lnTo>
                <a:lnTo>
                  <a:pt x="1305902" y="671334"/>
                </a:lnTo>
                <a:lnTo>
                  <a:pt x="1306410" y="671334"/>
                </a:lnTo>
                <a:lnTo>
                  <a:pt x="1308303" y="673874"/>
                </a:lnTo>
                <a:lnTo>
                  <a:pt x="1310525" y="676414"/>
                </a:lnTo>
                <a:lnTo>
                  <a:pt x="1311783" y="673874"/>
                </a:lnTo>
                <a:lnTo>
                  <a:pt x="1312875" y="671334"/>
                </a:lnTo>
                <a:lnTo>
                  <a:pt x="1313141" y="670064"/>
                </a:lnTo>
                <a:lnTo>
                  <a:pt x="1314754" y="672604"/>
                </a:lnTo>
                <a:lnTo>
                  <a:pt x="1316964" y="676414"/>
                </a:lnTo>
                <a:lnTo>
                  <a:pt x="1317815" y="676414"/>
                </a:lnTo>
                <a:lnTo>
                  <a:pt x="1322247" y="671334"/>
                </a:lnTo>
                <a:lnTo>
                  <a:pt x="1322285" y="670064"/>
                </a:lnTo>
                <a:lnTo>
                  <a:pt x="1320101" y="667524"/>
                </a:lnTo>
                <a:lnTo>
                  <a:pt x="1320685" y="667524"/>
                </a:lnTo>
                <a:lnTo>
                  <a:pt x="1320380" y="666254"/>
                </a:lnTo>
                <a:lnTo>
                  <a:pt x="1319961" y="664984"/>
                </a:lnTo>
                <a:lnTo>
                  <a:pt x="1319542" y="663714"/>
                </a:lnTo>
                <a:lnTo>
                  <a:pt x="1318882" y="662444"/>
                </a:lnTo>
                <a:lnTo>
                  <a:pt x="1318209" y="661174"/>
                </a:lnTo>
                <a:lnTo>
                  <a:pt x="1318717" y="661174"/>
                </a:lnTo>
                <a:lnTo>
                  <a:pt x="1322539" y="664984"/>
                </a:lnTo>
                <a:lnTo>
                  <a:pt x="1331023" y="672604"/>
                </a:lnTo>
                <a:lnTo>
                  <a:pt x="1331620" y="672604"/>
                </a:lnTo>
                <a:lnTo>
                  <a:pt x="1335214" y="668794"/>
                </a:lnTo>
                <a:lnTo>
                  <a:pt x="1335697" y="667524"/>
                </a:lnTo>
                <a:lnTo>
                  <a:pt x="1335151" y="666254"/>
                </a:lnTo>
                <a:lnTo>
                  <a:pt x="1335354" y="666254"/>
                </a:lnTo>
                <a:lnTo>
                  <a:pt x="1336751" y="667524"/>
                </a:lnTo>
                <a:lnTo>
                  <a:pt x="1343990" y="672604"/>
                </a:lnTo>
                <a:lnTo>
                  <a:pt x="1351292" y="673874"/>
                </a:lnTo>
                <a:lnTo>
                  <a:pt x="1346377" y="668794"/>
                </a:lnTo>
                <a:lnTo>
                  <a:pt x="1344117" y="666254"/>
                </a:lnTo>
                <a:lnTo>
                  <a:pt x="1347762" y="664984"/>
                </a:lnTo>
                <a:lnTo>
                  <a:pt x="1351457" y="663714"/>
                </a:lnTo>
                <a:lnTo>
                  <a:pt x="1347470" y="661174"/>
                </a:lnTo>
                <a:lnTo>
                  <a:pt x="1346161" y="659904"/>
                </a:lnTo>
                <a:lnTo>
                  <a:pt x="1342224" y="656094"/>
                </a:lnTo>
                <a:lnTo>
                  <a:pt x="1345006" y="656094"/>
                </a:lnTo>
                <a:lnTo>
                  <a:pt x="1355737" y="662444"/>
                </a:lnTo>
                <a:lnTo>
                  <a:pt x="1359255" y="663714"/>
                </a:lnTo>
                <a:lnTo>
                  <a:pt x="1360208" y="663714"/>
                </a:lnTo>
                <a:lnTo>
                  <a:pt x="1362938" y="664984"/>
                </a:lnTo>
                <a:lnTo>
                  <a:pt x="1362138" y="662444"/>
                </a:lnTo>
                <a:lnTo>
                  <a:pt x="1358823" y="659904"/>
                </a:lnTo>
                <a:lnTo>
                  <a:pt x="1356055" y="658634"/>
                </a:lnTo>
                <a:lnTo>
                  <a:pt x="1368044" y="658634"/>
                </a:lnTo>
                <a:lnTo>
                  <a:pt x="1369491" y="657352"/>
                </a:lnTo>
                <a:lnTo>
                  <a:pt x="1370660" y="656094"/>
                </a:lnTo>
                <a:lnTo>
                  <a:pt x="1371841" y="654824"/>
                </a:lnTo>
                <a:lnTo>
                  <a:pt x="1361389" y="654824"/>
                </a:lnTo>
                <a:lnTo>
                  <a:pt x="1352042" y="652284"/>
                </a:lnTo>
                <a:lnTo>
                  <a:pt x="1342961" y="651014"/>
                </a:lnTo>
                <a:lnTo>
                  <a:pt x="1337119" y="649744"/>
                </a:lnTo>
                <a:lnTo>
                  <a:pt x="1331798" y="647204"/>
                </a:lnTo>
                <a:lnTo>
                  <a:pt x="1330782" y="643394"/>
                </a:lnTo>
                <a:lnTo>
                  <a:pt x="1336103" y="645934"/>
                </a:lnTo>
                <a:lnTo>
                  <a:pt x="1340662" y="647204"/>
                </a:lnTo>
                <a:lnTo>
                  <a:pt x="1342961" y="645934"/>
                </a:lnTo>
                <a:lnTo>
                  <a:pt x="1339621" y="643394"/>
                </a:lnTo>
                <a:lnTo>
                  <a:pt x="1337614" y="642124"/>
                </a:lnTo>
                <a:lnTo>
                  <a:pt x="1343469" y="642124"/>
                </a:lnTo>
                <a:lnTo>
                  <a:pt x="1350137" y="643394"/>
                </a:lnTo>
                <a:lnTo>
                  <a:pt x="1350848" y="642124"/>
                </a:lnTo>
                <a:lnTo>
                  <a:pt x="1351546" y="640854"/>
                </a:lnTo>
                <a:lnTo>
                  <a:pt x="1343901" y="637044"/>
                </a:lnTo>
                <a:lnTo>
                  <a:pt x="1350213" y="637044"/>
                </a:lnTo>
                <a:lnTo>
                  <a:pt x="1357934" y="638314"/>
                </a:lnTo>
                <a:lnTo>
                  <a:pt x="1359039" y="637044"/>
                </a:lnTo>
                <a:lnTo>
                  <a:pt x="1360144" y="635774"/>
                </a:lnTo>
                <a:lnTo>
                  <a:pt x="1353451" y="633234"/>
                </a:lnTo>
                <a:lnTo>
                  <a:pt x="1348917" y="631964"/>
                </a:lnTo>
                <a:lnTo>
                  <a:pt x="1358557" y="631964"/>
                </a:lnTo>
                <a:lnTo>
                  <a:pt x="1359039" y="629424"/>
                </a:lnTo>
                <a:lnTo>
                  <a:pt x="1355636" y="628154"/>
                </a:lnTo>
                <a:lnTo>
                  <a:pt x="1352232" y="626884"/>
                </a:lnTo>
                <a:lnTo>
                  <a:pt x="1360627" y="626884"/>
                </a:lnTo>
                <a:lnTo>
                  <a:pt x="1368691" y="628154"/>
                </a:lnTo>
                <a:lnTo>
                  <a:pt x="1369161" y="626884"/>
                </a:lnTo>
                <a:lnTo>
                  <a:pt x="1366621" y="625614"/>
                </a:lnTo>
                <a:lnTo>
                  <a:pt x="1365275" y="624344"/>
                </a:lnTo>
                <a:lnTo>
                  <a:pt x="1363014" y="623074"/>
                </a:lnTo>
                <a:lnTo>
                  <a:pt x="1358887" y="623074"/>
                </a:lnTo>
                <a:lnTo>
                  <a:pt x="1358442" y="621804"/>
                </a:lnTo>
                <a:lnTo>
                  <a:pt x="1357807" y="620534"/>
                </a:lnTo>
                <a:lnTo>
                  <a:pt x="1360716" y="620534"/>
                </a:lnTo>
                <a:lnTo>
                  <a:pt x="1366469" y="621804"/>
                </a:lnTo>
                <a:lnTo>
                  <a:pt x="1370126" y="620534"/>
                </a:lnTo>
                <a:lnTo>
                  <a:pt x="1370126" y="619264"/>
                </a:lnTo>
                <a:lnTo>
                  <a:pt x="1365859" y="617994"/>
                </a:lnTo>
                <a:lnTo>
                  <a:pt x="1360487" y="617994"/>
                </a:lnTo>
                <a:lnTo>
                  <a:pt x="1355242" y="616724"/>
                </a:lnTo>
                <a:lnTo>
                  <a:pt x="1351178" y="615454"/>
                </a:lnTo>
                <a:lnTo>
                  <a:pt x="1351991" y="614184"/>
                </a:lnTo>
                <a:lnTo>
                  <a:pt x="1355915" y="612914"/>
                </a:lnTo>
                <a:lnTo>
                  <a:pt x="1362303" y="611644"/>
                </a:lnTo>
                <a:lnTo>
                  <a:pt x="1368691" y="610374"/>
                </a:lnTo>
                <a:lnTo>
                  <a:pt x="1373898" y="607834"/>
                </a:lnTo>
                <a:lnTo>
                  <a:pt x="1372311" y="606564"/>
                </a:lnTo>
                <a:lnTo>
                  <a:pt x="1371371" y="605294"/>
                </a:lnTo>
                <a:lnTo>
                  <a:pt x="1363891" y="606564"/>
                </a:lnTo>
                <a:lnTo>
                  <a:pt x="1353743" y="609104"/>
                </a:lnTo>
                <a:lnTo>
                  <a:pt x="1350822" y="610273"/>
                </a:lnTo>
                <a:lnTo>
                  <a:pt x="1352118" y="609104"/>
                </a:lnTo>
                <a:lnTo>
                  <a:pt x="1361998" y="600214"/>
                </a:lnTo>
                <a:lnTo>
                  <a:pt x="1358011" y="598944"/>
                </a:lnTo>
                <a:lnTo>
                  <a:pt x="1347939" y="605294"/>
                </a:lnTo>
                <a:lnTo>
                  <a:pt x="1340967" y="607834"/>
                </a:lnTo>
                <a:lnTo>
                  <a:pt x="1334693" y="609104"/>
                </a:lnTo>
                <a:lnTo>
                  <a:pt x="1328216" y="609104"/>
                </a:lnTo>
                <a:lnTo>
                  <a:pt x="1320622" y="607834"/>
                </a:lnTo>
                <a:lnTo>
                  <a:pt x="1317967" y="606564"/>
                </a:lnTo>
                <a:lnTo>
                  <a:pt x="1309979" y="602754"/>
                </a:lnTo>
                <a:lnTo>
                  <a:pt x="1298892" y="597674"/>
                </a:lnTo>
                <a:lnTo>
                  <a:pt x="1289913" y="592594"/>
                </a:lnTo>
                <a:lnTo>
                  <a:pt x="1285582" y="588784"/>
                </a:lnTo>
                <a:lnTo>
                  <a:pt x="1283690" y="586244"/>
                </a:lnTo>
                <a:lnTo>
                  <a:pt x="1284744" y="586244"/>
                </a:lnTo>
                <a:lnTo>
                  <a:pt x="1288262" y="590054"/>
                </a:lnTo>
                <a:lnTo>
                  <a:pt x="1289812" y="591324"/>
                </a:lnTo>
                <a:lnTo>
                  <a:pt x="1291069" y="592594"/>
                </a:lnTo>
                <a:lnTo>
                  <a:pt x="1291069" y="591324"/>
                </a:lnTo>
                <a:lnTo>
                  <a:pt x="1292009" y="591324"/>
                </a:lnTo>
                <a:lnTo>
                  <a:pt x="1294815" y="593864"/>
                </a:lnTo>
                <a:lnTo>
                  <a:pt x="1295120" y="593864"/>
                </a:lnTo>
                <a:lnTo>
                  <a:pt x="1295120" y="591324"/>
                </a:lnTo>
                <a:lnTo>
                  <a:pt x="1295120" y="588784"/>
                </a:lnTo>
                <a:lnTo>
                  <a:pt x="1295869" y="590054"/>
                </a:lnTo>
                <a:lnTo>
                  <a:pt x="1303667" y="596404"/>
                </a:lnTo>
                <a:lnTo>
                  <a:pt x="1302829" y="592594"/>
                </a:lnTo>
                <a:lnTo>
                  <a:pt x="1302029" y="588784"/>
                </a:lnTo>
                <a:lnTo>
                  <a:pt x="1305775" y="590054"/>
                </a:lnTo>
                <a:lnTo>
                  <a:pt x="1307795" y="590054"/>
                </a:lnTo>
                <a:lnTo>
                  <a:pt x="1310322" y="592594"/>
                </a:lnTo>
                <a:lnTo>
                  <a:pt x="1311490" y="592594"/>
                </a:lnTo>
                <a:lnTo>
                  <a:pt x="1316748" y="596404"/>
                </a:lnTo>
                <a:lnTo>
                  <a:pt x="1317371" y="596404"/>
                </a:lnTo>
                <a:lnTo>
                  <a:pt x="1316431" y="592594"/>
                </a:lnTo>
                <a:lnTo>
                  <a:pt x="1315681" y="588784"/>
                </a:lnTo>
                <a:lnTo>
                  <a:pt x="1315821" y="587514"/>
                </a:lnTo>
                <a:lnTo>
                  <a:pt x="1317193" y="588784"/>
                </a:lnTo>
                <a:lnTo>
                  <a:pt x="1319542" y="591324"/>
                </a:lnTo>
                <a:lnTo>
                  <a:pt x="1325067" y="591324"/>
                </a:lnTo>
                <a:lnTo>
                  <a:pt x="1325067" y="587514"/>
                </a:lnTo>
                <a:lnTo>
                  <a:pt x="1325067" y="586244"/>
                </a:lnTo>
                <a:lnTo>
                  <a:pt x="1327340" y="586244"/>
                </a:lnTo>
                <a:lnTo>
                  <a:pt x="1328801" y="588784"/>
                </a:lnTo>
                <a:lnTo>
                  <a:pt x="1329359" y="590054"/>
                </a:lnTo>
                <a:lnTo>
                  <a:pt x="1331531" y="591324"/>
                </a:lnTo>
                <a:lnTo>
                  <a:pt x="1336751" y="595134"/>
                </a:lnTo>
                <a:lnTo>
                  <a:pt x="1337348" y="595134"/>
                </a:lnTo>
                <a:lnTo>
                  <a:pt x="1337348" y="592594"/>
                </a:lnTo>
                <a:lnTo>
                  <a:pt x="1336154" y="590054"/>
                </a:lnTo>
                <a:lnTo>
                  <a:pt x="1333195" y="587514"/>
                </a:lnTo>
                <a:lnTo>
                  <a:pt x="1332560" y="586244"/>
                </a:lnTo>
                <a:lnTo>
                  <a:pt x="1331912" y="584974"/>
                </a:lnTo>
                <a:lnTo>
                  <a:pt x="1331912" y="583704"/>
                </a:lnTo>
                <a:lnTo>
                  <a:pt x="1332318" y="583704"/>
                </a:lnTo>
                <a:lnTo>
                  <a:pt x="1332750" y="584974"/>
                </a:lnTo>
                <a:lnTo>
                  <a:pt x="1333195" y="584974"/>
                </a:lnTo>
                <a:lnTo>
                  <a:pt x="1334617" y="583704"/>
                </a:lnTo>
                <a:lnTo>
                  <a:pt x="1335697" y="583704"/>
                </a:lnTo>
                <a:lnTo>
                  <a:pt x="1337208" y="581164"/>
                </a:lnTo>
                <a:lnTo>
                  <a:pt x="1339418" y="581164"/>
                </a:lnTo>
                <a:lnTo>
                  <a:pt x="1346517" y="582434"/>
                </a:lnTo>
                <a:lnTo>
                  <a:pt x="1348270" y="581164"/>
                </a:lnTo>
                <a:lnTo>
                  <a:pt x="1349286" y="578624"/>
                </a:lnTo>
                <a:lnTo>
                  <a:pt x="1350568" y="578624"/>
                </a:lnTo>
                <a:lnTo>
                  <a:pt x="1353985" y="579894"/>
                </a:lnTo>
                <a:lnTo>
                  <a:pt x="1361097" y="581164"/>
                </a:lnTo>
                <a:lnTo>
                  <a:pt x="1364170" y="579894"/>
                </a:lnTo>
                <a:lnTo>
                  <a:pt x="1362811" y="578624"/>
                </a:lnTo>
                <a:lnTo>
                  <a:pt x="1356664" y="574814"/>
                </a:lnTo>
                <a:lnTo>
                  <a:pt x="1352727" y="573544"/>
                </a:lnTo>
                <a:lnTo>
                  <a:pt x="1348790" y="572274"/>
                </a:lnTo>
                <a:lnTo>
                  <a:pt x="1347762" y="571004"/>
                </a:lnTo>
                <a:lnTo>
                  <a:pt x="1355128" y="573544"/>
                </a:lnTo>
                <a:lnTo>
                  <a:pt x="1362329" y="574814"/>
                </a:lnTo>
                <a:lnTo>
                  <a:pt x="1368691" y="573544"/>
                </a:lnTo>
                <a:lnTo>
                  <a:pt x="1372336" y="572274"/>
                </a:lnTo>
                <a:lnTo>
                  <a:pt x="1371854" y="571004"/>
                </a:lnTo>
                <a:lnTo>
                  <a:pt x="1371371" y="569734"/>
                </a:lnTo>
                <a:lnTo>
                  <a:pt x="1370241" y="569734"/>
                </a:lnTo>
                <a:lnTo>
                  <a:pt x="1366621" y="568464"/>
                </a:lnTo>
                <a:lnTo>
                  <a:pt x="1357706" y="568464"/>
                </a:lnTo>
                <a:lnTo>
                  <a:pt x="1363243" y="567194"/>
                </a:lnTo>
                <a:lnTo>
                  <a:pt x="1365275" y="565924"/>
                </a:lnTo>
                <a:lnTo>
                  <a:pt x="1365681" y="564654"/>
                </a:lnTo>
                <a:lnTo>
                  <a:pt x="1366164" y="563384"/>
                </a:lnTo>
                <a:lnTo>
                  <a:pt x="1364030" y="563384"/>
                </a:lnTo>
                <a:lnTo>
                  <a:pt x="1338910" y="564654"/>
                </a:lnTo>
                <a:lnTo>
                  <a:pt x="1338668" y="564654"/>
                </a:lnTo>
                <a:lnTo>
                  <a:pt x="1340256" y="562114"/>
                </a:lnTo>
                <a:lnTo>
                  <a:pt x="1342821" y="558304"/>
                </a:lnTo>
                <a:lnTo>
                  <a:pt x="1341069" y="557034"/>
                </a:lnTo>
                <a:lnTo>
                  <a:pt x="1334300" y="559574"/>
                </a:lnTo>
                <a:lnTo>
                  <a:pt x="1330655" y="560844"/>
                </a:lnTo>
                <a:lnTo>
                  <a:pt x="1325918" y="562114"/>
                </a:lnTo>
                <a:lnTo>
                  <a:pt x="1322285" y="560844"/>
                </a:lnTo>
                <a:lnTo>
                  <a:pt x="1313599" y="559574"/>
                </a:lnTo>
                <a:lnTo>
                  <a:pt x="1282039" y="545604"/>
                </a:lnTo>
                <a:lnTo>
                  <a:pt x="1282230" y="544334"/>
                </a:lnTo>
                <a:lnTo>
                  <a:pt x="1285582" y="545604"/>
                </a:lnTo>
                <a:lnTo>
                  <a:pt x="1288326" y="545604"/>
                </a:lnTo>
                <a:lnTo>
                  <a:pt x="1288326" y="543064"/>
                </a:lnTo>
                <a:lnTo>
                  <a:pt x="1290345" y="543064"/>
                </a:lnTo>
                <a:lnTo>
                  <a:pt x="1299413" y="546874"/>
                </a:lnTo>
                <a:lnTo>
                  <a:pt x="1304378" y="548144"/>
                </a:lnTo>
                <a:lnTo>
                  <a:pt x="1316316" y="548144"/>
                </a:lnTo>
                <a:lnTo>
                  <a:pt x="1319542" y="549414"/>
                </a:lnTo>
                <a:lnTo>
                  <a:pt x="1319860" y="548144"/>
                </a:lnTo>
                <a:lnTo>
                  <a:pt x="1317510" y="545604"/>
                </a:lnTo>
                <a:lnTo>
                  <a:pt x="1315821" y="543064"/>
                </a:lnTo>
                <a:lnTo>
                  <a:pt x="1316316" y="543064"/>
                </a:lnTo>
                <a:lnTo>
                  <a:pt x="1319136" y="545604"/>
                </a:lnTo>
                <a:lnTo>
                  <a:pt x="1323797" y="550684"/>
                </a:lnTo>
                <a:lnTo>
                  <a:pt x="1325067" y="550684"/>
                </a:lnTo>
                <a:lnTo>
                  <a:pt x="1325067" y="545604"/>
                </a:lnTo>
                <a:lnTo>
                  <a:pt x="1325587" y="545604"/>
                </a:lnTo>
                <a:lnTo>
                  <a:pt x="1328623" y="548144"/>
                </a:lnTo>
                <a:lnTo>
                  <a:pt x="1330655" y="549414"/>
                </a:lnTo>
                <a:lnTo>
                  <a:pt x="1332547" y="549414"/>
                </a:lnTo>
                <a:lnTo>
                  <a:pt x="1333563" y="548144"/>
                </a:lnTo>
                <a:lnTo>
                  <a:pt x="1335811" y="546874"/>
                </a:lnTo>
                <a:lnTo>
                  <a:pt x="1337995" y="545604"/>
                </a:lnTo>
                <a:lnTo>
                  <a:pt x="1341920" y="544334"/>
                </a:lnTo>
                <a:lnTo>
                  <a:pt x="1340700" y="543064"/>
                </a:lnTo>
                <a:lnTo>
                  <a:pt x="1339469" y="541794"/>
                </a:lnTo>
                <a:lnTo>
                  <a:pt x="1336370" y="540524"/>
                </a:lnTo>
                <a:lnTo>
                  <a:pt x="1337119" y="539254"/>
                </a:lnTo>
                <a:lnTo>
                  <a:pt x="1344688" y="543064"/>
                </a:lnTo>
                <a:lnTo>
                  <a:pt x="1345565" y="543064"/>
                </a:lnTo>
                <a:lnTo>
                  <a:pt x="1345565" y="540524"/>
                </a:lnTo>
                <a:lnTo>
                  <a:pt x="1349044" y="539254"/>
                </a:lnTo>
                <a:lnTo>
                  <a:pt x="1354404" y="537984"/>
                </a:lnTo>
                <a:lnTo>
                  <a:pt x="1359357" y="536714"/>
                </a:lnTo>
                <a:lnTo>
                  <a:pt x="1363243" y="535444"/>
                </a:lnTo>
                <a:lnTo>
                  <a:pt x="1363243" y="534174"/>
                </a:lnTo>
                <a:lnTo>
                  <a:pt x="1367104" y="534174"/>
                </a:lnTo>
                <a:lnTo>
                  <a:pt x="1370431" y="532904"/>
                </a:lnTo>
                <a:lnTo>
                  <a:pt x="1370241" y="531634"/>
                </a:lnTo>
                <a:lnTo>
                  <a:pt x="1366939" y="531634"/>
                </a:lnTo>
                <a:lnTo>
                  <a:pt x="1364030" y="530364"/>
                </a:lnTo>
                <a:lnTo>
                  <a:pt x="1363421" y="530364"/>
                </a:lnTo>
                <a:lnTo>
                  <a:pt x="1363891" y="527824"/>
                </a:lnTo>
                <a:lnTo>
                  <a:pt x="1364615" y="526554"/>
                </a:lnTo>
                <a:lnTo>
                  <a:pt x="1363891" y="525284"/>
                </a:lnTo>
                <a:lnTo>
                  <a:pt x="1359408" y="525284"/>
                </a:lnTo>
                <a:lnTo>
                  <a:pt x="1360944" y="524014"/>
                </a:lnTo>
                <a:lnTo>
                  <a:pt x="1363941" y="522744"/>
                </a:lnTo>
                <a:lnTo>
                  <a:pt x="1366939" y="521474"/>
                </a:lnTo>
                <a:lnTo>
                  <a:pt x="1376222" y="518934"/>
                </a:lnTo>
                <a:lnTo>
                  <a:pt x="1378610" y="516394"/>
                </a:lnTo>
                <a:close/>
              </a:path>
            </a:pathLst>
          </a:custGeom>
          <a:solidFill>
            <a:srgbClr val="056F40"/>
          </a:solidFill>
        </p:spPr>
        <p:txBody>
          <a:bodyPr wrap="square" lIns="0" tIns="0" rIns="0" bIns="0" rtlCol="0"/>
          <a:lstStyle/>
          <a:p>
            <a:endParaRPr/>
          </a:p>
        </p:txBody>
      </p:sp>
      <p:pic>
        <p:nvPicPr>
          <p:cNvPr id="27" name="bg object 27"/>
          <p:cNvPicPr/>
          <p:nvPr/>
        </p:nvPicPr>
        <p:blipFill>
          <a:blip r:embed="rId4" cstate="print"/>
          <a:stretch>
            <a:fillRect/>
          </a:stretch>
        </p:blipFill>
        <p:spPr>
          <a:xfrm>
            <a:off x="6447410" y="4921679"/>
            <a:ext cx="245653" cy="219710"/>
          </a:xfrm>
          <a:prstGeom prst="rect">
            <a:avLst/>
          </a:prstGeom>
        </p:spPr>
      </p:pic>
      <p:pic>
        <p:nvPicPr>
          <p:cNvPr id="28" name="bg object 28"/>
          <p:cNvPicPr/>
          <p:nvPr/>
        </p:nvPicPr>
        <p:blipFill>
          <a:blip r:embed="rId5" cstate="print"/>
          <a:stretch>
            <a:fillRect/>
          </a:stretch>
        </p:blipFill>
        <p:spPr>
          <a:xfrm>
            <a:off x="5934584" y="4874223"/>
            <a:ext cx="150939" cy="252729"/>
          </a:xfrm>
          <a:prstGeom prst="rect">
            <a:avLst/>
          </a:prstGeom>
        </p:spPr>
      </p:pic>
      <p:sp>
        <p:nvSpPr>
          <p:cNvPr id="29" name="bg object 29"/>
          <p:cNvSpPr/>
          <p:nvPr/>
        </p:nvSpPr>
        <p:spPr>
          <a:xfrm>
            <a:off x="4206744" y="4220876"/>
            <a:ext cx="1094740" cy="1905000"/>
          </a:xfrm>
          <a:custGeom>
            <a:avLst/>
            <a:gdLst/>
            <a:ahLst/>
            <a:cxnLst/>
            <a:rect l="l" t="t" r="r" b="b"/>
            <a:pathLst>
              <a:path w="1094739" h="1905000">
                <a:moveTo>
                  <a:pt x="600465" y="1892300"/>
                </a:moveTo>
                <a:lnTo>
                  <a:pt x="483214" y="1892300"/>
                </a:lnTo>
                <a:lnTo>
                  <a:pt x="479264" y="1905000"/>
                </a:lnTo>
                <a:lnTo>
                  <a:pt x="602378" y="1905000"/>
                </a:lnTo>
                <a:lnTo>
                  <a:pt x="600465" y="1892300"/>
                </a:lnTo>
                <a:close/>
              </a:path>
              <a:path w="1094739" h="1905000">
                <a:moveTo>
                  <a:pt x="1053797" y="1790700"/>
                </a:moveTo>
                <a:lnTo>
                  <a:pt x="504604" y="1790700"/>
                </a:lnTo>
                <a:lnTo>
                  <a:pt x="504861" y="1803400"/>
                </a:lnTo>
                <a:lnTo>
                  <a:pt x="503254" y="1828800"/>
                </a:lnTo>
                <a:lnTo>
                  <a:pt x="501048" y="1841500"/>
                </a:lnTo>
                <a:lnTo>
                  <a:pt x="497750" y="1866900"/>
                </a:lnTo>
                <a:lnTo>
                  <a:pt x="493369" y="1879600"/>
                </a:lnTo>
                <a:lnTo>
                  <a:pt x="487913" y="1892300"/>
                </a:lnTo>
                <a:lnTo>
                  <a:pt x="596917" y="1892300"/>
                </a:lnTo>
                <a:lnTo>
                  <a:pt x="591479" y="1866900"/>
                </a:lnTo>
                <a:lnTo>
                  <a:pt x="588486" y="1841500"/>
                </a:lnTo>
                <a:lnTo>
                  <a:pt x="588400" y="1828800"/>
                </a:lnTo>
                <a:lnTo>
                  <a:pt x="591684" y="1816100"/>
                </a:lnTo>
                <a:lnTo>
                  <a:pt x="994818" y="1816100"/>
                </a:lnTo>
                <a:lnTo>
                  <a:pt x="995649" y="1803400"/>
                </a:lnTo>
                <a:lnTo>
                  <a:pt x="1077904" y="1803400"/>
                </a:lnTo>
                <a:lnTo>
                  <a:pt x="1053797" y="1790700"/>
                </a:lnTo>
                <a:close/>
              </a:path>
              <a:path w="1094739" h="1905000">
                <a:moveTo>
                  <a:pt x="211764" y="1866900"/>
                </a:moveTo>
                <a:lnTo>
                  <a:pt x="195813" y="1866900"/>
                </a:lnTo>
                <a:lnTo>
                  <a:pt x="196692" y="1879600"/>
                </a:lnTo>
                <a:lnTo>
                  <a:pt x="204433" y="1879600"/>
                </a:lnTo>
                <a:lnTo>
                  <a:pt x="211764" y="1866900"/>
                </a:lnTo>
                <a:close/>
              </a:path>
              <a:path w="1094739" h="1905000">
                <a:moveTo>
                  <a:pt x="270146" y="1854200"/>
                </a:moveTo>
                <a:lnTo>
                  <a:pt x="177905" y="1854200"/>
                </a:lnTo>
                <a:lnTo>
                  <a:pt x="176547" y="1866900"/>
                </a:lnTo>
                <a:lnTo>
                  <a:pt x="219612" y="1866900"/>
                </a:lnTo>
                <a:lnTo>
                  <a:pt x="222575" y="1879600"/>
                </a:lnTo>
                <a:lnTo>
                  <a:pt x="246153" y="1879600"/>
                </a:lnTo>
                <a:lnTo>
                  <a:pt x="258767" y="1866900"/>
                </a:lnTo>
                <a:lnTo>
                  <a:pt x="270146" y="1854200"/>
                </a:lnTo>
                <a:close/>
              </a:path>
              <a:path w="1094739" h="1905000">
                <a:moveTo>
                  <a:pt x="301642" y="1854200"/>
                </a:moveTo>
                <a:lnTo>
                  <a:pt x="270146" y="1854200"/>
                </a:lnTo>
                <a:lnTo>
                  <a:pt x="266920" y="1866900"/>
                </a:lnTo>
                <a:lnTo>
                  <a:pt x="266675" y="1879600"/>
                </a:lnTo>
                <a:lnTo>
                  <a:pt x="281172" y="1879600"/>
                </a:lnTo>
                <a:lnTo>
                  <a:pt x="294085" y="1866900"/>
                </a:lnTo>
                <a:lnTo>
                  <a:pt x="301642" y="1854200"/>
                </a:lnTo>
                <a:close/>
              </a:path>
              <a:path w="1094739" h="1905000">
                <a:moveTo>
                  <a:pt x="377740" y="1841500"/>
                </a:moveTo>
                <a:lnTo>
                  <a:pt x="189260" y="1841500"/>
                </a:lnTo>
                <a:lnTo>
                  <a:pt x="183354" y="1854200"/>
                </a:lnTo>
                <a:lnTo>
                  <a:pt x="311484" y="1854200"/>
                </a:lnTo>
                <a:lnTo>
                  <a:pt x="311916" y="1866900"/>
                </a:lnTo>
                <a:lnTo>
                  <a:pt x="313957" y="1879600"/>
                </a:lnTo>
                <a:lnTo>
                  <a:pt x="331220" y="1879600"/>
                </a:lnTo>
                <a:lnTo>
                  <a:pt x="339310" y="1866900"/>
                </a:lnTo>
                <a:lnTo>
                  <a:pt x="373384" y="1866900"/>
                </a:lnTo>
                <a:lnTo>
                  <a:pt x="375492" y="1854200"/>
                </a:lnTo>
                <a:lnTo>
                  <a:pt x="377740" y="1841500"/>
                </a:lnTo>
                <a:close/>
              </a:path>
              <a:path w="1094739" h="1905000">
                <a:moveTo>
                  <a:pt x="357611" y="1866900"/>
                </a:moveTo>
                <a:lnTo>
                  <a:pt x="340491" y="1866900"/>
                </a:lnTo>
                <a:lnTo>
                  <a:pt x="346460" y="1879600"/>
                </a:lnTo>
                <a:lnTo>
                  <a:pt x="353026" y="1879600"/>
                </a:lnTo>
                <a:lnTo>
                  <a:pt x="357611" y="1866900"/>
                </a:lnTo>
                <a:close/>
              </a:path>
              <a:path w="1094739" h="1905000">
                <a:moveTo>
                  <a:pt x="676025" y="1866900"/>
                </a:moveTo>
                <a:lnTo>
                  <a:pt x="663287" y="1866900"/>
                </a:lnTo>
                <a:lnTo>
                  <a:pt x="672088" y="1879600"/>
                </a:lnTo>
                <a:lnTo>
                  <a:pt x="674590" y="1879600"/>
                </a:lnTo>
                <a:lnTo>
                  <a:pt x="676025" y="1866900"/>
                </a:lnTo>
                <a:close/>
              </a:path>
              <a:path w="1094739" h="1905000">
                <a:moveTo>
                  <a:pt x="703495" y="1866900"/>
                </a:moveTo>
                <a:lnTo>
                  <a:pt x="687544" y="1866900"/>
                </a:lnTo>
                <a:lnTo>
                  <a:pt x="695792" y="1879600"/>
                </a:lnTo>
                <a:lnTo>
                  <a:pt x="704041" y="1879600"/>
                </a:lnTo>
                <a:lnTo>
                  <a:pt x="703495" y="1866900"/>
                </a:lnTo>
                <a:close/>
              </a:path>
              <a:path w="1094739" h="1905000">
                <a:moveTo>
                  <a:pt x="726558" y="1866900"/>
                </a:moveTo>
                <a:lnTo>
                  <a:pt x="710951" y="1866900"/>
                </a:lnTo>
                <a:lnTo>
                  <a:pt x="718016" y="1879600"/>
                </a:lnTo>
                <a:lnTo>
                  <a:pt x="724021" y="1879600"/>
                </a:lnTo>
                <a:lnTo>
                  <a:pt x="726558" y="1866900"/>
                </a:lnTo>
                <a:close/>
              </a:path>
              <a:path w="1094739" h="1905000">
                <a:moveTo>
                  <a:pt x="772621" y="1866900"/>
                </a:moveTo>
                <a:lnTo>
                  <a:pt x="755410" y="1866900"/>
                </a:lnTo>
                <a:lnTo>
                  <a:pt x="767859" y="1879600"/>
                </a:lnTo>
                <a:lnTo>
                  <a:pt x="776673" y="1879600"/>
                </a:lnTo>
                <a:lnTo>
                  <a:pt x="772621" y="1866900"/>
                </a:lnTo>
                <a:close/>
              </a:path>
              <a:path w="1094739" h="1905000">
                <a:moveTo>
                  <a:pt x="879174" y="1854200"/>
                </a:moveTo>
                <a:lnTo>
                  <a:pt x="855667" y="1854200"/>
                </a:lnTo>
                <a:lnTo>
                  <a:pt x="862601" y="1866900"/>
                </a:lnTo>
                <a:lnTo>
                  <a:pt x="870614" y="1879600"/>
                </a:lnTo>
                <a:lnTo>
                  <a:pt x="875072" y="1866900"/>
                </a:lnTo>
                <a:lnTo>
                  <a:pt x="879174" y="1854200"/>
                </a:lnTo>
                <a:close/>
              </a:path>
              <a:path w="1094739" h="1905000">
                <a:moveTo>
                  <a:pt x="902999" y="1828800"/>
                </a:moveTo>
                <a:lnTo>
                  <a:pt x="620448" y="1828800"/>
                </a:lnTo>
                <a:lnTo>
                  <a:pt x="624929" y="1841500"/>
                </a:lnTo>
                <a:lnTo>
                  <a:pt x="630102" y="1854200"/>
                </a:lnTo>
                <a:lnTo>
                  <a:pt x="635410" y="1866900"/>
                </a:lnTo>
                <a:lnTo>
                  <a:pt x="777079" y="1866900"/>
                </a:lnTo>
                <a:lnTo>
                  <a:pt x="781549" y="1854200"/>
                </a:lnTo>
                <a:lnTo>
                  <a:pt x="776914" y="1854200"/>
                </a:lnTo>
                <a:lnTo>
                  <a:pt x="771471" y="1841500"/>
                </a:lnTo>
                <a:lnTo>
                  <a:pt x="906111" y="1841500"/>
                </a:lnTo>
                <a:lnTo>
                  <a:pt x="902999" y="1828800"/>
                </a:lnTo>
                <a:close/>
              </a:path>
              <a:path w="1094739" h="1905000">
                <a:moveTo>
                  <a:pt x="853711" y="1854200"/>
                </a:moveTo>
                <a:lnTo>
                  <a:pt x="831587" y="1854200"/>
                </a:lnTo>
                <a:lnTo>
                  <a:pt x="837518" y="1866900"/>
                </a:lnTo>
                <a:lnTo>
                  <a:pt x="846637" y="1866900"/>
                </a:lnTo>
                <a:lnTo>
                  <a:pt x="853711" y="1854200"/>
                </a:lnTo>
                <a:close/>
              </a:path>
              <a:path w="1094739" h="1905000">
                <a:moveTo>
                  <a:pt x="912664" y="1854200"/>
                </a:moveTo>
                <a:lnTo>
                  <a:pt x="879936" y="1854200"/>
                </a:lnTo>
                <a:lnTo>
                  <a:pt x="885791" y="1866900"/>
                </a:lnTo>
                <a:lnTo>
                  <a:pt x="906721" y="1866900"/>
                </a:lnTo>
                <a:lnTo>
                  <a:pt x="912664" y="1854200"/>
                </a:lnTo>
                <a:close/>
              </a:path>
              <a:path w="1094739" h="1905000">
                <a:moveTo>
                  <a:pt x="991722" y="1841500"/>
                </a:moveTo>
                <a:lnTo>
                  <a:pt x="965217" y="1841500"/>
                </a:lnTo>
                <a:lnTo>
                  <a:pt x="984060" y="1854200"/>
                </a:lnTo>
                <a:lnTo>
                  <a:pt x="998864" y="1866900"/>
                </a:lnTo>
                <a:lnTo>
                  <a:pt x="1005474" y="1854200"/>
                </a:lnTo>
                <a:lnTo>
                  <a:pt x="999735" y="1854200"/>
                </a:lnTo>
                <a:lnTo>
                  <a:pt x="991722" y="1841500"/>
                </a:lnTo>
                <a:close/>
              </a:path>
              <a:path w="1094739" h="1905000">
                <a:moveTo>
                  <a:pt x="425776" y="1816100"/>
                </a:moveTo>
                <a:lnTo>
                  <a:pt x="158351" y="1816100"/>
                </a:lnTo>
                <a:lnTo>
                  <a:pt x="155039" y="1828800"/>
                </a:lnTo>
                <a:lnTo>
                  <a:pt x="147857" y="1828800"/>
                </a:lnTo>
                <a:lnTo>
                  <a:pt x="139094" y="1841500"/>
                </a:lnTo>
                <a:lnTo>
                  <a:pt x="131894" y="1854200"/>
                </a:lnTo>
                <a:lnTo>
                  <a:pt x="147518" y="1854200"/>
                </a:lnTo>
                <a:lnTo>
                  <a:pt x="161565" y="1841500"/>
                </a:lnTo>
                <a:lnTo>
                  <a:pt x="417859" y="1841500"/>
                </a:lnTo>
                <a:lnTo>
                  <a:pt x="425776" y="1816100"/>
                </a:lnTo>
                <a:close/>
              </a:path>
              <a:path w="1094739" h="1905000">
                <a:moveTo>
                  <a:pt x="412185" y="1841500"/>
                </a:moveTo>
                <a:lnTo>
                  <a:pt x="380052" y="1841500"/>
                </a:lnTo>
                <a:lnTo>
                  <a:pt x="384814" y="1854200"/>
                </a:lnTo>
                <a:lnTo>
                  <a:pt x="407214" y="1854200"/>
                </a:lnTo>
                <a:lnTo>
                  <a:pt x="412185" y="1841500"/>
                </a:lnTo>
                <a:close/>
              </a:path>
              <a:path w="1094739" h="1905000">
                <a:moveTo>
                  <a:pt x="804867" y="1841500"/>
                </a:moveTo>
                <a:lnTo>
                  <a:pt x="777584" y="1841500"/>
                </a:lnTo>
                <a:lnTo>
                  <a:pt x="801211" y="1854200"/>
                </a:lnTo>
                <a:lnTo>
                  <a:pt x="809344" y="1854200"/>
                </a:lnTo>
                <a:lnTo>
                  <a:pt x="804867" y="1841500"/>
                </a:lnTo>
                <a:close/>
              </a:path>
              <a:path w="1094739" h="1905000">
                <a:moveTo>
                  <a:pt x="904930" y="1841500"/>
                </a:moveTo>
                <a:lnTo>
                  <a:pt x="824856" y="1841500"/>
                </a:lnTo>
                <a:lnTo>
                  <a:pt x="824856" y="1854200"/>
                </a:lnTo>
                <a:lnTo>
                  <a:pt x="908206" y="1854200"/>
                </a:lnTo>
                <a:lnTo>
                  <a:pt x="904930" y="1841500"/>
                </a:lnTo>
                <a:close/>
              </a:path>
              <a:path w="1094739" h="1905000">
                <a:moveTo>
                  <a:pt x="1003723" y="1816100"/>
                </a:moveTo>
                <a:lnTo>
                  <a:pt x="594389" y="1816100"/>
                </a:lnTo>
                <a:lnTo>
                  <a:pt x="600409" y="1828800"/>
                </a:lnTo>
                <a:lnTo>
                  <a:pt x="905684" y="1828800"/>
                </a:lnTo>
                <a:lnTo>
                  <a:pt x="913921" y="1841500"/>
                </a:lnTo>
                <a:lnTo>
                  <a:pt x="932047" y="1854200"/>
                </a:lnTo>
                <a:lnTo>
                  <a:pt x="959578" y="1854200"/>
                </a:lnTo>
                <a:lnTo>
                  <a:pt x="961369" y="1841500"/>
                </a:lnTo>
                <a:lnTo>
                  <a:pt x="1004815" y="1841500"/>
                </a:lnTo>
                <a:lnTo>
                  <a:pt x="1018214" y="1828800"/>
                </a:lnTo>
                <a:lnTo>
                  <a:pt x="1003723" y="1816100"/>
                </a:lnTo>
                <a:close/>
              </a:path>
              <a:path w="1094739" h="1905000">
                <a:moveTo>
                  <a:pt x="618299" y="1828800"/>
                </a:moveTo>
                <a:lnTo>
                  <a:pt x="605223" y="1828800"/>
                </a:lnTo>
                <a:lnTo>
                  <a:pt x="612042" y="1841500"/>
                </a:lnTo>
                <a:lnTo>
                  <a:pt x="620120" y="1841500"/>
                </a:lnTo>
                <a:lnTo>
                  <a:pt x="618299" y="1828800"/>
                </a:lnTo>
                <a:close/>
              </a:path>
              <a:path w="1094739" h="1905000">
                <a:moveTo>
                  <a:pt x="154042" y="1816100"/>
                </a:moveTo>
                <a:lnTo>
                  <a:pt x="113758" y="1816100"/>
                </a:lnTo>
                <a:lnTo>
                  <a:pt x="114545" y="1828800"/>
                </a:lnTo>
                <a:lnTo>
                  <a:pt x="135905" y="1828800"/>
                </a:lnTo>
                <a:lnTo>
                  <a:pt x="154042" y="1816100"/>
                </a:lnTo>
                <a:close/>
              </a:path>
              <a:path w="1094739" h="1905000">
                <a:moveTo>
                  <a:pt x="455693" y="1816100"/>
                </a:moveTo>
                <a:lnTo>
                  <a:pt x="435588" y="1816100"/>
                </a:lnTo>
                <a:lnTo>
                  <a:pt x="434154" y="1828800"/>
                </a:lnTo>
                <a:lnTo>
                  <a:pt x="449063" y="1828800"/>
                </a:lnTo>
                <a:lnTo>
                  <a:pt x="455693" y="1816100"/>
                </a:lnTo>
                <a:close/>
              </a:path>
              <a:path w="1094739" h="1905000">
                <a:moveTo>
                  <a:pt x="1044744" y="1816100"/>
                </a:moveTo>
                <a:lnTo>
                  <a:pt x="1022075" y="1816100"/>
                </a:lnTo>
                <a:lnTo>
                  <a:pt x="1030839" y="1828800"/>
                </a:lnTo>
                <a:lnTo>
                  <a:pt x="1051958" y="1828800"/>
                </a:lnTo>
                <a:lnTo>
                  <a:pt x="1044744" y="1816100"/>
                </a:lnTo>
                <a:close/>
              </a:path>
              <a:path w="1094739" h="1905000">
                <a:moveTo>
                  <a:pt x="462081" y="1803400"/>
                </a:moveTo>
                <a:lnTo>
                  <a:pt x="131585" y="1803400"/>
                </a:lnTo>
                <a:lnTo>
                  <a:pt x="119208" y="1816100"/>
                </a:lnTo>
                <a:lnTo>
                  <a:pt x="461332" y="1816100"/>
                </a:lnTo>
                <a:lnTo>
                  <a:pt x="462081" y="1803400"/>
                </a:lnTo>
                <a:close/>
              </a:path>
              <a:path w="1094739" h="1905000">
                <a:moveTo>
                  <a:pt x="476051" y="1790700"/>
                </a:moveTo>
                <a:lnTo>
                  <a:pt x="180970" y="1790700"/>
                </a:lnTo>
                <a:lnTo>
                  <a:pt x="172818" y="1803400"/>
                </a:lnTo>
                <a:lnTo>
                  <a:pt x="464545" y="1803400"/>
                </a:lnTo>
                <a:lnTo>
                  <a:pt x="467893" y="1816100"/>
                </a:lnTo>
                <a:lnTo>
                  <a:pt x="471641" y="1816100"/>
                </a:lnTo>
                <a:lnTo>
                  <a:pt x="474717" y="1803400"/>
                </a:lnTo>
                <a:lnTo>
                  <a:pt x="476051" y="1790700"/>
                </a:lnTo>
                <a:close/>
              </a:path>
              <a:path w="1094739" h="1905000">
                <a:moveTo>
                  <a:pt x="1077712" y="1803400"/>
                </a:moveTo>
                <a:lnTo>
                  <a:pt x="995649" y="1803400"/>
                </a:lnTo>
                <a:lnTo>
                  <a:pt x="1005105" y="1816100"/>
                </a:lnTo>
                <a:lnTo>
                  <a:pt x="1070390" y="1816100"/>
                </a:lnTo>
                <a:lnTo>
                  <a:pt x="1077712" y="1803400"/>
                </a:lnTo>
                <a:close/>
              </a:path>
              <a:path w="1094739" h="1905000">
                <a:moveTo>
                  <a:pt x="66395" y="1790700"/>
                </a:moveTo>
                <a:lnTo>
                  <a:pt x="53218" y="1790700"/>
                </a:lnTo>
                <a:lnTo>
                  <a:pt x="56506" y="1803400"/>
                </a:lnTo>
                <a:lnTo>
                  <a:pt x="66395" y="1790700"/>
                </a:lnTo>
                <a:close/>
              </a:path>
              <a:path w="1094739" h="1905000">
                <a:moveTo>
                  <a:pt x="476178" y="1778000"/>
                </a:moveTo>
                <a:lnTo>
                  <a:pt x="91723" y="1778000"/>
                </a:lnTo>
                <a:lnTo>
                  <a:pt x="88917" y="1790700"/>
                </a:lnTo>
                <a:lnTo>
                  <a:pt x="86275" y="1803400"/>
                </a:lnTo>
                <a:lnTo>
                  <a:pt x="86783" y="1803400"/>
                </a:lnTo>
                <a:lnTo>
                  <a:pt x="94302" y="1790700"/>
                </a:lnTo>
                <a:lnTo>
                  <a:pt x="476051" y="1790700"/>
                </a:lnTo>
                <a:lnTo>
                  <a:pt x="476178" y="1778000"/>
                </a:lnTo>
                <a:close/>
              </a:path>
              <a:path w="1094739" h="1905000">
                <a:moveTo>
                  <a:pt x="99934" y="1800401"/>
                </a:moveTo>
                <a:lnTo>
                  <a:pt x="97413" y="1803400"/>
                </a:lnTo>
                <a:lnTo>
                  <a:pt x="99242" y="1803400"/>
                </a:lnTo>
                <a:lnTo>
                  <a:pt x="99934" y="1800401"/>
                </a:lnTo>
                <a:close/>
              </a:path>
              <a:path w="1094739" h="1905000">
                <a:moveTo>
                  <a:pt x="150359" y="1790700"/>
                </a:moveTo>
                <a:lnTo>
                  <a:pt x="124941" y="1790700"/>
                </a:lnTo>
                <a:lnTo>
                  <a:pt x="123613" y="1803400"/>
                </a:lnTo>
                <a:lnTo>
                  <a:pt x="137756" y="1803400"/>
                </a:lnTo>
                <a:lnTo>
                  <a:pt x="150359" y="1790700"/>
                </a:lnTo>
                <a:close/>
              </a:path>
              <a:path w="1094739" h="1905000">
                <a:moveTo>
                  <a:pt x="108094" y="1790700"/>
                </a:moveTo>
                <a:lnTo>
                  <a:pt x="102176" y="1790700"/>
                </a:lnTo>
                <a:lnTo>
                  <a:pt x="99934" y="1800401"/>
                </a:lnTo>
                <a:lnTo>
                  <a:pt x="108094" y="1790700"/>
                </a:lnTo>
                <a:close/>
              </a:path>
              <a:path w="1094739" h="1905000">
                <a:moveTo>
                  <a:pt x="950272" y="1765300"/>
                </a:moveTo>
                <a:lnTo>
                  <a:pt x="43032" y="1765300"/>
                </a:lnTo>
                <a:lnTo>
                  <a:pt x="38536" y="1778000"/>
                </a:lnTo>
                <a:lnTo>
                  <a:pt x="41508" y="1790700"/>
                </a:lnTo>
                <a:lnTo>
                  <a:pt x="51591" y="1778000"/>
                </a:lnTo>
                <a:lnTo>
                  <a:pt x="955123" y="1778000"/>
                </a:lnTo>
                <a:lnTo>
                  <a:pt x="950272" y="1765300"/>
                </a:lnTo>
                <a:close/>
              </a:path>
              <a:path w="1094739" h="1905000">
                <a:moveTo>
                  <a:pt x="91317" y="1778000"/>
                </a:moveTo>
                <a:lnTo>
                  <a:pt x="64063" y="1778000"/>
                </a:lnTo>
                <a:lnTo>
                  <a:pt x="58348" y="1790700"/>
                </a:lnTo>
                <a:lnTo>
                  <a:pt x="81068" y="1790700"/>
                </a:lnTo>
                <a:lnTo>
                  <a:pt x="91317" y="1778000"/>
                </a:lnTo>
                <a:close/>
              </a:path>
              <a:path w="1094739" h="1905000">
                <a:moveTo>
                  <a:pt x="966436" y="1778000"/>
                </a:moveTo>
                <a:lnTo>
                  <a:pt x="481131" y="1778000"/>
                </a:lnTo>
                <a:lnTo>
                  <a:pt x="483887" y="1790700"/>
                </a:lnTo>
                <a:lnTo>
                  <a:pt x="987457" y="1790700"/>
                </a:lnTo>
                <a:lnTo>
                  <a:pt x="966436" y="1778000"/>
                </a:lnTo>
                <a:close/>
              </a:path>
              <a:path w="1094739" h="1905000">
                <a:moveTo>
                  <a:pt x="1000485" y="1739900"/>
                </a:moveTo>
                <a:lnTo>
                  <a:pt x="37949" y="1739900"/>
                </a:lnTo>
                <a:lnTo>
                  <a:pt x="23016" y="1752600"/>
                </a:lnTo>
                <a:lnTo>
                  <a:pt x="0" y="1765300"/>
                </a:lnTo>
                <a:lnTo>
                  <a:pt x="33773" y="1765300"/>
                </a:lnTo>
                <a:lnTo>
                  <a:pt x="48015" y="1752600"/>
                </a:lnTo>
                <a:lnTo>
                  <a:pt x="1009657" y="1752600"/>
                </a:lnTo>
                <a:lnTo>
                  <a:pt x="1000485" y="1739900"/>
                </a:lnTo>
                <a:close/>
              </a:path>
              <a:path w="1094739" h="1905000">
                <a:moveTo>
                  <a:pt x="975313" y="1752600"/>
                </a:moveTo>
                <a:lnTo>
                  <a:pt x="55973" y="1752600"/>
                </a:lnTo>
                <a:lnTo>
                  <a:pt x="56558" y="1765300"/>
                </a:lnTo>
                <a:lnTo>
                  <a:pt x="980808" y="1765300"/>
                </a:lnTo>
                <a:lnTo>
                  <a:pt x="975313" y="1752600"/>
                </a:lnTo>
                <a:close/>
              </a:path>
              <a:path w="1094739" h="1905000">
                <a:moveTo>
                  <a:pt x="1038956" y="1727200"/>
                </a:moveTo>
                <a:lnTo>
                  <a:pt x="41838" y="1727200"/>
                </a:lnTo>
                <a:lnTo>
                  <a:pt x="44262" y="1739900"/>
                </a:lnTo>
                <a:lnTo>
                  <a:pt x="1030529" y="1739900"/>
                </a:lnTo>
                <a:lnTo>
                  <a:pt x="1038956" y="1727200"/>
                </a:lnTo>
                <a:close/>
              </a:path>
              <a:path w="1094739" h="1905000">
                <a:moveTo>
                  <a:pt x="1009146" y="1714500"/>
                </a:moveTo>
                <a:lnTo>
                  <a:pt x="26247" y="1714500"/>
                </a:lnTo>
                <a:lnTo>
                  <a:pt x="17964" y="1727200"/>
                </a:lnTo>
                <a:lnTo>
                  <a:pt x="1025275" y="1727200"/>
                </a:lnTo>
                <a:lnTo>
                  <a:pt x="1009146" y="1714500"/>
                </a:lnTo>
                <a:close/>
              </a:path>
              <a:path w="1094739" h="1905000">
                <a:moveTo>
                  <a:pt x="1038385" y="1701800"/>
                </a:moveTo>
                <a:lnTo>
                  <a:pt x="56964" y="1701800"/>
                </a:lnTo>
                <a:lnTo>
                  <a:pt x="61856" y="1714500"/>
                </a:lnTo>
                <a:lnTo>
                  <a:pt x="1040356" y="1714500"/>
                </a:lnTo>
                <a:lnTo>
                  <a:pt x="1038385" y="1701800"/>
                </a:lnTo>
                <a:close/>
              </a:path>
              <a:path w="1094739" h="1905000">
                <a:moveTo>
                  <a:pt x="97727" y="1689100"/>
                </a:moveTo>
                <a:lnTo>
                  <a:pt x="82770" y="1689100"/>
                </a:lnTo>
                <a:lnTo>
                  <a:pt x="82770" y="1701800"/>
                </a:lnTo>
                <a:lnTo>
                  <a:pt x="110609" y="1701800"/>
                </a:lnTo>
                <a:lnTo>
                  <a:pt x="97727" y="1689100"/>
                </a:lnTo>
                <a:close/>
              </a:path>
              <a:path w="1094739" h="1905000">
                <a:moveTo>
                  <a:pt x="193536" y="1651000"/>
                </a:moveTo>
                <a:lnTo>
                  <a:pt x="97718" y="1651000"/>
                </a:lnTo>
                <a:lnTo>
                  <a:pt x="98112" y="1663700"/>
                </a:lnTo>
                <a:lnTo>
                  <a:pt x="144441" y="1663700"/>
                </a:lnTo>
                <a:lnTo>
                  <a:pt x="144441" y="1676400"/>
                </a:lnTo>
                <a:lnTo>
                  <a:pt x="138828" y="1689100"/>
                </a:lnTo>
                <a:lnTo>
                  <a:pt x="136834" y="1689100"/>
                </a:lnTo>
                <a:lnTo>
                  <a:pt x="136834" y="1701800"/>
                </a:lnTo>
                <a:lnTo>
                  <a:pt x="140827" y="1701800"/>
                </a:lnTo>
                <a:lnTo>
                  <a:pt x="151359" y="1689100"/>
                </a:lnTo>
                <a:lnTo>
                  <a:pt x="166259" y="1676400"/>
                </a:lnTo>
                <a:lnTo>
                  <a:pt x="183354" y="1663700"/>
                </a:lnTo>
                <a:lnTo>
                  <a:pt x="193536" y="1651000"/>
                </a:lnTo>
                <a:close/>
              </a:path>
              <a:path w="1094739" h="1905000">
                <a:moveTo>
                  <a:pt x="1073154" y="1689100"/>
                </a:moveTo>
                <a:lnTo>
                  <a:pt x="202231" y="1689100"/>
                </a:lnTo>
                <a:lnTo>
                  <a:pt x="190191" y="1701800"/>
                </a:lnTo>
                <a:lnTo>
                  <a:pt x="1077518" y="1701800"/>
                </a:lnTo>
                <a:lnTo>
                  <a:pt x="1073154" y="1689100"/>
                </a:lnTo>
                <a:close/>
              </a:path>
              <a:path w="1094739" h="1905000">
                <a:moveTo>
                  <a:pt x="121538" y="1676400"/>
                </a:moveTo>
                <a:lnTo>
                  <a:pt x="101566" y="1676400"/>
                </a:lnTo>
                <a:lnTo>
                  <a:pt x="103357" y="1689100"/>
                </a:lnTo>
                <a:lnTo>
                  <a:pt x="110211" y="1689100"/>
                </a:lnTo>
                <a:lnTo>
                  <a:pt x="121538" y="1676400"/>
                </a:lnTo>
                <a:close/>
              </a:path>
              <a:path w="1094739" h="1905000">
                <a:moveTo>
                  <a:pt x="1018646" y="1651000"/>
                </a:moveTo>
                <a:lnTo>
                  <a:pt x="195741" y="1651000"/>
                </a:lnTo>
                <a:lnTo>
                  <a:pt x="187050" y="1663700"/>
                </a:lnTo>
                <a:lnTo>
                  <a:pt x="183087" y="1676400"/>
                </a:lnTo>
                <a:lnTo>
                  <a:pt x="181297" y="1676400"/>
                </a:lnTo>
                <a:lnTo>
                  <a:pt x="183049" y="1689100"/>
                </a:lnTo>
                <a:lnTo>
                  <a:pt x="187532" y="1689100"/>
                </a:lnTo>
                <a:lnTo>
                  <a:pt x="198708" y="1676400"/>
                </a:lnTo>
                <a:lnTo>
                  <a:pt x="211459" y="1663700"/>
                </a:lnTo>
                <a:lnTo>
                  <a:pt x="1020419" y="1663700"/>
                </a:lnTo>
                <a:lnTo>
                  <a:pt x="1018646" y="1651000"/>
                </a:lnTo>
                <a:close/>
              </a:path>
              <a:path w="1094739" h="1905000">
                <a:moveTo>
                  <a:pt x="1082587" y="1663700"/>
                </a:moveTo>
                <a:lnTo>
                  <a:pt x="211459" y="1663700"/>
                </a:lnTo>
                <a:lnTo>
                  <a:pt x="209795" y="1676400"/>
                </a:lnTo>
                <a:lnTo>
                  <a:pt x="207801" y="1689100"/>
                </a:lnTo>
                <a:lnTo>
                  <a:pt x="222203" y="1689100"/>
                </a:lnTo>
                <a:lnTo>
                  <a:pt x="223969" y="1676400"/>
                </a:lnTo>
                <a:lnTo>
                  <a:pt x="1085321" y="1676400"/>
                </a:lnTo>
                <a:lnTo>
                  <a:pt x="1082587" y="1663700"/>
                </a:lnTo>
                <a:close/>
              </a:path>
              <a:path w="1094739" h="1905000">
                <a:moveTo>
                  <a:pt x="1043220" y="1676400"/>
                </a:moveTo>
                <a:lnTo>
                  <a:pt x="223969" y="1676400"/>
                </a:lnTo>
                <a:lnTo>
                  <a:pt x="225289" y="1689100"/>
                </a:lnTo>
                <a:lnTo>
                  <a:pt x="1045062" y="1689100"/>
                </a:lnTo>
                <a:lnTo>
                  <a:pt x="1043220" y="1676400"/>
                </a:lnTo>
                <a:close/>
              </a:path>
              <a:path w="1094739" h="1905000">
                <a:moveTo>
                  <a:pt x="136834" y="1663700"/>
                </a:moveTo>
                <a:lnTo>
                  <a:pt x="98556" y="1663700"/>
                </a:lnTo>
                <a:lnTo>
                  <a:pt x="99242" y="1676400"/>
                </a:lnTo>
                <a:lnTo>
                  <a:pt x="132144" y="1676400"/>
                </a:lnTo>
                <a:lnTo>
                  <a:pt x="136834" y="1663700"/>
                </a:lnTo>
                <a:close/>
              </a:path>
              <a:path w="1094739" h="1905000">
                <a:moveTo>
                  <a:pt x="795340" y="1574094"/>
                </a:moveTo>
                <a:lnTo>
                  <a:pt x="795646" y="1574800"/>
                </a:lnTo>
                <a:lnTo>
                  <a:pt x="187342" y="1574800"/>
                </a:lnTo>
                <a:lnTo>
                  <a:pt x="181970" y="1587500"/>
                </a:lnTo>
                <a:lnTo>
                  <a:pt x="33621" y="1587500"/>
                </a:lnTo>
                <a:lnTo>
                  <a:pt x="33621" y="1600200"/>
                </a:lnTo>
                <a:lnTo>
                  <a:pt x="55909" y="1600200"/>
                </a:lnTo>
                <a:lnTo>
                  <a:pt x="61790" y="1612900"/>
                </a:lnTo>
                <a:lnTo>
                  <a:pt x="19639" y="1612900"/>
                </a:lnTo>
                <a:lnTo>
                  <a:pt x="10497" y="1625600"/>
                </a:lnTo>
                <a:lnTo>
                  <a:pt x="77565" y="1625600"/>
                </a:lnTo>
                <a:lnTo>
                  <a:pt x="70184" y="1638300"/>
                </a:lnTo>
                <a:lnTo>
                  <a:pt x="60642" y="1651000"/>
                </a:lnTo>
                <a:lnTo>
                  <a:pt x="57967" y="1663700"/>
                </a:lnTo>
                <a:lnTo>
                  <a:pt x="80789" y="1663700"/>
                </a:lnTo>
                <a:lnTo>
                  <a:pt x="89666" y="1651000"/>
                </a:lnTo>
                <a:lnTo>
                  <a:pt x="1050116" y="1651000"/>
                </a:lnTo>
                <a:lnTo>
                  <a:pt x="1070414" y="1638300"/>
                </a:lnTo>
                <a:lnTo>
                  <a:pt x="934321" y="1638300"/>
                </a:lnTo>
                <a:lnTo>
                  <a:pt x="906987" y="1625600"/>
                </a:lnTo>
                <a:lnTo>
                  <a:pt x="868581" y="1612900"/>
                </a:lnTo>
                <a:lnTo>
                  <a:pt x="828595" y="1587500"/>
                </a:lnTo>
                <a:lnTo>
                  <a:pt x="796207" y="1574800"/>
                </a:lnTo>
                <a:lnTo>
                  <a:pt x="795340" y="1574094"/>
                </a:lnTo>
                <a:close/>
              </a:path>
              <a:path w="1094739" h="1905000">
                <a:moveTo>
                  <a:pt x="71286" y="1625600"/>
                </a:moveTo>
                <a:lnTo>
                  <a:pt x="5833" y="1625600"/>
                </a:lnTo>
                <a:lnTo>
                  <a:pt x="13055" y="1638300"/>
                </a:lnTo>
                <a:lnTo>
                  <a:pt x="55757" y="1638300"/>
                </a:lnTo>
                <a:lnTo>
                  <a:pt x="71286" y="1625600"/>
                </a:lnTo>
                <a:close/>
              </a:path>
              <a:path w="1094739" h="1905000">
                <a:moveTo>
                  <a:pt x="1021978" y="1625600"/>
                </a:moveTo>
                <a:lnTo>
                  <a:pt x="980159" y="1625600"/>
                </a:lnTo>
                <a:lnTo>
                  <a:pt x="957608" y="1638300"/>
                </a:lnTo>
                <a:lnTo>
                  <a:pt x="1018546" y="1638300"/>
                </a:lnTo>
                <a:lnTo>
                  <a:pt x="1021978" y="1625600"/>
                </a:lnTo>
                <a:close/>
              </a:path>
              <a:path w="1094739" h="1905000">
                <a:moveTo>
                  <a:pt x="1093304" y="1625600"/>
                </a:moveTo>
                <a:lnTo>
                  <a:pt x="1051744" y="1625600"/>
                </a:lnTo>
                <a:lnTo>
                  <a:pt x="1026291" y="1638300"/>
                </a:lnTo>
                <a:lnTo>
                  <a:pt x="1085248" y="1638300"/>
                </a:lnTo>
                <a:lnTo>
                  <a:pt x="1093304" y="1625600"/>
                </a:lnTo>
                <a:close/>
              </a:path>
              <a:path w="1094739" h="1905000">
                <a:moveTo>
                  <a:pt x="1041218" y="1600200"/>
                </a:moveTo>
                <a:lnTo>
                  <a:pt x="1028234" y="1612900"/>
                </a:lnTo>
                <a:lnTo>
                  <a:pt x="1005285" y="1625600"/>
                </a:lnTo>
                <a:lnTo>
                  <a:pt x="1030736" y="1625600"/>
                </a:lnTo>
                <a:lnTo>
                  <a:pt x="1042599" y="1612900"/>
                </a:lnTo>
                <a:lnTo>
                  <a:pt x="1041218" y="1600200"/>
                </a:lnTo>
                <a:close/>
              </a:path>
              <a:path w="1094739" h="1905000">
                <a:moveTo>
                  <a:pt x="179201" y="1574800"/>
                </a:moveTo>
                <a:lnTo>
                  <a:pt x="170883" y="1574800"/>
                </a:lnTo>
                <a:lnTo>
                  <a:pt x="172635" y="1587500"/>
                </a:lnTo>
                <a:lnTo>
                  <a:pt x="179201" y="1574800"/>
                </a:lnTo>
                <a:close/>
              </a:path>
              <a:path w="1094739" h="1905000">
                <a:moveTo>
                  <a:pt x="841323" y="1562100"/>
                </a:moveTo>
                <a:lnTo>
                  <a:pt x="817879" y="1562100"/>
                </a:lnTo>
                <a:lnTo>
                  <a:pt x="822544" y="1574800"/>
                </a:lnTo>
                <a:lnTo>
                  <a:pt x="830343" y="1574800"/>
                </a:lnTo>
                <a:lnTo>
                  <a:pt x="845722" y="1587500"/>
                </a:lnTo>
                <a:lnTo>
                  <a:pt x="842801" y="1574800"/>
                </a:lnTo>
                <a:lnTo>
                  <a:pt x="841323" y="1562100"/>
                </a:lnTo>
                <a:close/>
              </a:path>
              <a:path w="1094739" h="1905000">
                <a:moveTo>
                  <a:pt x="889156" y="1562100"/>
                </a:moveTo>
                <a:lnTo>
                  <a:pt x="860594" y="1562100"/>
                </a:lnTo>
                <a:lnTo>
                  <a:pt x="869929" y="1574800"/>
                </a:lnTo>
                <a:lnTo>
                  <a:pt x="873955" y="1574800"/>
                </a:lnTo>
                <a:lnTo>
                  <a:pt x="885278" y="1587500"/>
                </a:lnTo>
                <a:lnTo>
                  <a:pt x="893161" y="1587500"/>
                </a:lnTo>
                <a:lnTo>
                  <a:pt x="891811" y="1574800"/>
                </a:lnTo>
                <a:lnTo>
                  <a:pt x="889156" y="1562100"/>
                </a:lnTo>
                <a:close/>
              </a:path>
              <a:path w="1094739" h="1905000">
                <a:moveTo>
                  <a:pt x="962931" y="1562100"/>
                </a:moveTo>
                <a:lnTo>
                  <a:pt x="938483" y="1562100"/>
                </a:lnTo>
                <a:lnTo>
                  <a:pt x="946421" y="1574800"/>
                </a:lnTo>
                <a:lnTo>
                  <a:pt x="953812" y="1574800"/>
                </a:lnTo>
                <a:lnTo>
                  <a:pt x="964975" y="1587500"/>
                </a:lnTo>
                <a:lnTo>
                  <a:pt x="967350" y="1587500"/>
                </a:lnTo>
                <a:lnTo>
                  <a:pt x="967350" y="1574800"/>
                </a:lnTo>
                <a:lnTo>
                  <a:pt x="962931" y="1562100"/>
                </a:lnTo>
                <a:close/>
              </a:path>
              <a:path w="1094739" h="1905000">
                <a:moveTo>
                  <a:pt x="136351" y="1562100"/>
                </a:moveTo>
                <a:lnTo>
                  <a:pt x="116745" y="1562100"/>
                </a:lnTo>
                <a:lnTo>
                  <a:pt x="118555" y="1574800"/>
                </a:lnTo>
                <a:lnTo>
                  <a:pt x="125733" y="1574800"/>
                </a:lnTo>
                <a:lnTo>
                  <a:pt x="136351" y="1562100"/>
                </a:lnTo>
                <a:close/>
              </a:path>
              <a:path w="1094739" h="1905000">
                <a:moveTo>
                  <a:pt x="780597" y="1562100"/>
                </a:moveTo>
                <a:lnTo>
                  <a:pt x="148810" y="1562100"/>
                </a:lnTo>
                <a:lnTo>
                  <a:pt x="145419" y="1574800"/>
                </a:lnTo>
                <a:lnTo>
                  <a:pt x="795646" y="1574800"/>
                </a:lnTo>
                <a:lnTo>
                  <a:pt x="795340" y="1574094"/>
                </a:lnTo>
                <a:lnTo>
                  <a:pt x="780597" y="1562100"/>
                </a:lnTo>
                <a:close/>
              </a:path>
              <a:path w="1094739" h="1905000">
                <a:moveTo>
                  <a:pt x="815618" y="1562100"/>
                </a:moveTo>
                <a:lnTo>
                  <a:pt x="790135" y="1562100"/>
                </a:lnTo>
                <a:lnTo>
                  <a:pt x="795340" y="1574094"/>
                </a:lnTo>
                <a:lnTo>
                  <a:pt x="796207" y="1574800"/>
                </a:lnTo>
                <a:lnTo>
                  <a:pt x="815027" y="1574800"/>
                </a:lnTo>
                <a:lnTo>
                  <a:pt x="815618" y="1562100"/>
                </a:lnTo>
                <a:close/>
              </a:path>
              <a:path w="1094739" h="1905000">
                <a:moveTo>
                  <a:pt x="96359" y="1549400"/>
                </a:moveTo>
                <a:lnTo>
                  <a:pt x="81068" y="1549400"/>
                </a:lnTo>
                <a:lnTo>
                  <a:pt x="82897" y="1562100"/>
                </a:lnTo>
                <a:lnTo>
                  <a:pt x="86986" y="1562100"/>
                </a:lnTo>
                <a:lnTo>
                  <a:pt x="96359" y="1549400"/>
                </a:lnTo>
                <a:close/>
              </a:path>
              <a:path w="1094739" h="1905000">
                <a:moveTo>
                  <a:pt x="778089" y="1549400"/>
                </a:moveTo>
                <a:lnTo>
                  <a:pt x="102582" y="1549400"/>
                </a:lnTo>
                <a:lnTo>
                  <a:pt x="102565" y="1562100"/>
                </a:lnTo>
                <a:lnTo>
                  <a:pt x="777419" y="1562100"/>
                </a:lnTo>
                <a:lnTo>
                  <a:pt x="778089" y="1549400"/>
                </a:lnTo>
                <a:close/>
              </a:path>
              <a:path w="1094739" h="1905000">
                <a:moveTo>
                  <a:pt x="923129" y="1549400"/>
                </a:moveTo>
                <a:lnTo>
                  <a:pt x="778089" y="1549400"/>
                </a:lnTo>
                <a:lnTo>
                  <a:pt x="782397" y="1562100"/>
                </a:lnTo>
                <a:lnTo>
                  <a:pt x="923129" y="1562100"/>
                </a:lnTo>
                <a:lnTo>
                  <a:pt x="923129" y="1549400"/>
                </a:lnTo>
                <a:close/>
              </a:path>
              <a:path w="1094739" h="1905000">
                <a:moveTo>
                  <a:pt x="947678" y="1549400"/>
                </a:moveTo>
                <a:lnTo>
                  <a:pt x="931028" y="1549400"/>
                </a:lnTo>
                <a:lnTo>
                  <a:pt x="936324" y="1562100"/>
                </a:lnTo>
                <a:lnTo>
                  <a:pt x="952098" y="1562100"/>
                </a:lnTo>
                <a:lnTo>
                  <a:pt x="947678" y="1549400"/>
                </a:lnTo>
                <a:close/>
              </a:path>
              <a:path w="1094739" h="1905000">
                <a:moveTo>
                  <a:pt x="961369" y="1536700"/>
                </a:moveTo>
                <a:lnTo>
                  <a:pt x="88376" y="1536700"/>
                </a:lnTo>
                <a:lnTo>
                  <a:pt x="83221" y="1549400"/>
                </a:lnTo>
                <a:lnTo>
                  <a:pt x="957140" y="1549400"/>
                </a:lnTo>
                <a:lnTo>
                  <a:pt x="961369" y="1536700"/>
                </a:lnTo>
                <a:close/>
              </a:path>
              <a:path w="1094739" h="1905000">
                <a:moveTo>
                  <a:pt x="1010454" y="1524000"/>
                </a:moveTo>
                <a:lnTo>
                  <a:pt x="114710" y="1524000"/>
                </a:lnTo>
                <a:lnTo>
                  <a:pt x="96422" y="1536700"/>
                </a:lnTo>
                <a:lnTo>
                  <a:pt x="1008536" y="1536700"/>
                </a:lnTo>
                <a:lnTo>
                  <a:pt x="1010454" y="1524000"/>
                </a:lnTo>
                <a:close/>
              </a:path>
              <a:path w="1094739" h="1905000">
                <a:moveTo>
                  <a:pt x="1036756" y="1511300"/>
                </a:moveTo>
                <a:lnTo>
                  <a:pt x="54396" y="1511300"/>
                </a:lnTo>
                <a:lnTo>
                  <a:pt x="60659" y="1524000"/>
                </a:lnTo>
                <a:lnTo>
                  <a:pt x="1027231" y="1524000"/>
                </a:lnTo>
                <a:lnTo>
                  <a:pt x="1052901" y="1536700"/>
                </a:lnTo>
                <a:lnTo>
                  <a:pt x="1063950" y="1536700"/>
                </a:lnTo>
                <a:lnTo>
                  <a:pt x="1059021" y="1524000"/>
                </a:lnTo>
                <a:lnTo>
                  <a:pt x="1036756" y="1511300"/>
                </a:lnTo>
                <a:close/>
              </a:path>
              <a:path w="1094739" h="1905000">
                <a:moveTo>
                  <a:pt x="170133" y="1498600"/>
                </a:moveTo>
                <a:lnTo>
                  <a:pt x="97515" y="1498600"/>
                </a:lnTo>
                <a:lnTo>
                  <a:pt x="97515" y="1511300"/>
                </a:lnTo>
                <a:lnTo>
                  <a:pt x="179973" y="1511300"/>
                </a:lnTo>
                <a:lnTo>
                  <a:pt x="170133" y="1498600"/>
                </a:lnTo>
                <a:close/>
              </a:path>
              <a:path w="1094739" h="1905000">
                <a:moveTo>
                  <a:pt x="1013562" y="1498600"/>
                </a:moveTo>
                <a:lnTo>
                  <a:pt x="188726" y="1498600"/>
                </a:lnTo>
                <a:lnTo>
                  <a:pt x="189595" y="1511300"/>
                </a:lnTo>
                <a:lnTo>
                  <a:pt x="1020290" y="1511300"/>
                </a:lnTo>
                <a:lnTo>
                  <a:pt x="1013562" y="1498600"/>
                </a:lnTo>
                <a:close/>
              </a:path>
              <a:path w="1094739" h="1905000">
                <a:moveTo>
                  <a:pt x="1093552" y="1498600"/>
                </a:moveTo>
                <a:lnTo>
                  <a:pt x="1031384" y="1498600"/>
                </a:lnTo>
                <a:lnTo>
                  <a:pt x="1057360" y="1511300"/>
                </a:lnTo>
                <a:lnTo>
                  <a:pt x="1080342" y="1511300"/>
                </a:lnTo>
                <a:lnTo>
                  <a:pt x="1093552" y="1498600"/>
                </a:lnTo>
                <a:close/>
              </a:path>
              <a:path w="1094739" h="1905000">
                <a:moveTo>
                  <a:pt x="157865" y="1473200"/>
                </a:moveTo>
                <a:lnTo>
                  <a:pt x="121010" y="1473200"/>
                </a:lnTo>
                <a:lnTo>
                  <a:pt x="126751" y="1485900"/>
                </a:lnTo>
                <a:lnTo>
                  <a:pt x="129668" y="1485900"/>
                </a:lnTo>
                <a:lnTo>
                  <a:pt x="129446" y="1498600"/>
                </a:lnTo>
                <a:lnTo>
                  <a:pt x="136999" y="1498600"/>
                </a:lnTo>
                <a:lnTo>
                  <a:pt x="147108" y="1485900"/>
                </a:lnTo>
                <a:lnTo>
                  <a:pt x="157865" y="1473200"/>
                </a:lnTo>
                <a:close/>
              </a:path>
              <a:path w="1094739" h="1905000">
                <a:moveTo>
                  <a:pt x="196270" y="1473200"/>
                </a:moveTo>
                <a:lnTo>
                  <a:pt x="157865" y="1473200"/>
                </a:lnTo>
                <a:lnTo>
                  <a:pt x="180154" y="1498600"/>
                </a:lnTo>
                <a:lnTo>
                  <a:pt x="188586" y="1485900"/>
                </a:lnTo>
                <a:lnTo>
                  <a:pt x="196270" y="1473200"/>
                </a:lnTo>
                <a:close/>
              </a:path>
              <a:path w="1094739" h="1905000">
                <a:moveTo>
                  <a:pt x="230192" y="1485900"/>
                </a:moveTo>
                <a:lnTo>
                  <a:pt x="217606" y="1485900"/>
                </a:lnTo>
                <a:lnTo>
                  <a:pt x="221003" y="1498600"/>
                </a:lnTo>
                <a:lnTo>
                  <a:pt x="230192" y="1498600"/>
                </a:lnTo>
                <a:lnTo>
                  <a:pt x="230192" y="1485900"/>
                </a:lnTo>
                <a:close/>
              </a:path>
              <a:path w="1094739" h="1905000">
                <a:moveTo>
                  <a:pt x="1078502" y="1485900"/>
                </a:moveTo>
                <a:lnTo>
                  <a:pt x="257230" y="1485900"/>
                </a:lnTo>
                <a:lnTo>
                  <a:pt x="242460" y="1498600"/>
                </a:lnTo>
                <a:lnTo>
                  <a:pt x="1085594" y="1498600"/>
                </a:lnTo>
                <a:lnTo>
                  <a:pt x="1078502" y="1485900"/>
                </a:lnTo>
                <a:close/>
              </a:path>
              <a:path w="1094739" h="1905000">
                <a:moveTo>
                  <a:pt x="102099" y="1473200"/>
                </a:moveTo>
                <a:lnTo>
                  <a:pt x="80471" y="1473200"/>
                </a:lnTo>
                <a:lnTo>
                  <a:pt x="90885" y="1485900"/>
                </a:lnTo>
                <a:lnTo>
                  <a:pt x="93794" y="1485900"/>
                </a:lnTo>
                <a:lnTo>
                  <a:pt x="102099" y="1473200"/>
                </a:lnTo>
                <a:close/>
              </a:path>
              <a:path w="1094739" h="1905000">
                <a:moveTo>
                  <a:pt x="1068214" y="1473200"/>
                </a:moveTo>
                <a:lnTo>
                  <a:pt x="197324" y="1473200"/>
                </a:lnTo>
                <a:lnTo>
                  <a:pt x="201820" y="1485900"/>
                </a:lnTo>
                <a:lnTo>
                  <a:pt x="1060746" y="1485900"/>
                </a:lnTo>
                <a:lnTo>
                  <a:pt x="1068214" y="1473200"/>
                </a:lnTo>
                <a:close/>
              </a:path>
              <a:path w="1094739" h="1905000">
                <a:moveTo>
                  <a:pt x="772974" y="1409700"/>
                </a:moveTo>
                <a:lnTo>
                  <a:pt x="65549" y="1409700"/>
                </a:lnTo>
                <a:lnTo>
                  <a:pt x="51147" y="1422400"/>
                </a:lnTo>
                <a:lnTo>
                  <a:pt x="43141" y="1435100"/>
                </a:lnTo>
                <a:lnTo>
                  <a:pt x="40515" y="1447800"/>
                </a:lnTo>
                <a:lnTo>
                  <a:pt x="58208" y="1447800"/>
                </a:lnTo>
                <a:lnTo>
                  <a:pt x="58208" y="1460500"/>
                </a:lnTo>
                <a:lnTo>
                  <a:pt x="60774" y="1473200"/>
                </a:lnTo>
                <a:lnTo>
                  <a:pt x="112247" y="1473200"/>
                </a:lnTo>
                <a:lnTo>
                  <a:pt x="112247" y="1460500"/>
                </a:lnTo>
                <a:lnTo>
                  <a:pt x="881547" y="1460500"/>
                </a:lnTo>
                <a:lnTo>
                  <a:pt x="839577" y="1447800"/>
                </a:lnTo>
                <a:lnTo>
                  <a:pt x="800867" y="1422400"/>
                </a:lnTo>
                <a:lnTo>
                  <a:pt x="779340" y="1422400"/>
                </a:lnTo>
                <a:lnTo>
                  <a:pt x="772974" y="1409700"/>
                </a:lnTo>
                <a:close/>
              </a:path>
              <a:path w="1094739" h="1905000">
                <a:moveTo>
                  <a:pt x="977929" y="1460500"/>
                </a:moveTo>
                <a:lnTo>
                  <a:pt x="112247" y="1460500"/>
                </a:lnTo>
                <a:lnTo>
                  <a:pt x="116107" y="1473200"/>
                </a:lnTo>
                <a:lnTo>
                  <a:pt x="975333" y="1473200"/>
                </a:lnTo>
                <a:lnTo>
                  <a:pt x="977929" y="1460500"/>
                </a:lnTo>
                <a:close/>
              </a:path>
              <a:path w="1094739" h="1905000">
                <a:moveTo>
                  <a:pt x="979658" y="1447800"/>
                </a:moveTo>
                <a:lnTo>
                  <a:pt x="971259" y="1447800"/>
                </a:lnTo>
                <a:lnTo>
                  <a:pt x="956289" y="1460500"/>
                </a:lnTo>
                <a:lnTo>
                  <a:pt x="981783" y="1460500"/>
                </a:lnTo>
                <a:lnTo>
                  <a:pt x="979658" y="1447800"/>
                </a:lnTo>
                <a:close/>
              </a:path>
              <a:path w="1094739" h="1905000">
                <a:moveTo>
                  <a:pt x="901094" y="1409700"/>
                </a:moveTo>
                <a:lnTo>
                  <a:pt x="887762" y="1409700"/>
                </a:lnTo>
                <a:lnTo>
                  <a:pt x="891481" y="1422400"/>
                </a:lnTo>
                <a:lnTo>
                  <a:pt x="898196" y="1422400"/>
                </a:lnTo>
                <a:lnTo>
                  <a:pt x="901094" y="1409700"/>
                </a:lnTo>
                <a:close/>
              </a:path>
              <a:path w="1094739" h="1905000">
                <a:moveTo>
                  <a:pt x="977709" y="1397000"/>
                </a:moveTo>
                <a:lnTo>
                  <a:pt x="891404" y="1397000"/>
                </a:lnTo>
                <a:lnTo>
                  <a:pt x="901310" y="1409700"/>
                </a:lnTo>
                <a:lnTo>
                  <a:pt x="911894" y="1422400"/>
                </a:lnTo>
                <a:lnTo>
                  <a:pt x="922111" y="1422400"/>
                </a:lnTo>
                <a:lnTo>
                  <a:pt x="923129" y="1409700"/>
                </a:lnTo>
                <a:lnTo>
                  <a:pt x="969687" y="1409700"/>
                </a:lnTo>
                <a:lnTo>
                  <a:pt x="977709" y="1397000"/>
                </a:lnTo>
                <a:close/>
              </a:path>
              <a:path w="1094739" h="1905000">
                <a:moveTo>
                  <a:pt x="953495" y="1409700"/>
                </a:moveTo>
                <a:lnTo>
                  <a:pt x="935740" y="1409700"/>
                </a:lnTo>
                <a:lnTo>
                  <a:pt x="943106" y="1422400"/>
                </a:lnTo>
                <a:lnTo>
                  <a:pt x="951704" y="1422400"/>
                </a:lnTo>
                <a:lnTo>
                  <a:pt x="953495" y="1409700"/>
                </a:lnTo>
                <a:close/>
              </a:path>
              <a:path w="1094739" h="1905000">
                <a:moveTo>
                  <a:pt x="773675" y="1397000"/>
                </a:moveTo>
                <a:lnTo>
                  <a:pt x="4861" y="1397000"/>
                </a:lnTo>
                <a:lnTo>
                  <a:pt x="17125" y="1409700"/>
                </a:lnTo>
                <a:lnTo>
                  <a:pt x="771110" y="1409700"/>
                </a:lnTo>
                <a:lnTo>
                  <a:pt x="773675" y="1397000"/>
                </a:lnTo>
                <a:close/>
              </a:path>
              <a:path w="1094739" h="1905000">
                <a:moveTo>
                  <a:pt x="790439" y="1397000"/>
                </a:moveTo>
                <a:lnTo>
                  <a:pt x="773675" y="1397000"/>
                </a:lnTo>
                <a:lnTo>
                  <a:pt x="780597" y="1409700"/>
                </a:lnTo>
                <a:lnTo>
                  <a:pt x="790439" y="1409700"/>
                </a:lnTo>
                <a:lnTo>
                  <a:pt x="790439" y="1397000"/>
                </a:lnTo>
                <a:close/>
              </a:path>
              <a:path w="1094739" h="1905000">
                <a:moveTo>
                  <a:pt x="889474" y="1397000"/>
                </a:moveTo>
                <a:lnTo>
                  <a:pt x="806995" y="1397000"/>
                </a:lnTo>
                <a:lnTo>
                  <a:pt x="822354" y="1409700"/>
                </a:lnTo>
                <a:lnTo>
                  <a:pt x="895621" y="1409700"/>
                </a:lnTo>
                <a:lnTo>
                  <a:pt x="889474" y="1397000"/>
                </a:lnTo>
                <a:close/>
              </a:path>
              <a:path w="1094739" h="1905000">
                <a:moveTo>
                  <a:pt x="969159" y="1384300"/>
                </a:moveTo>
                <a:lnTo>
                  <a:pt x="58208" y="1384300"/>
                </a:lnTo>
                <a:lnTo>
                  <a:pt x="69435" y="1397000"/>
                </a:lnTo>
                <a:lnTo>
                  <a:pt x="979888" y="1397000"/>
                </a:lnTo>
                <a:lnTo>
                  <a:pt x="969159" y="1384300"/>
                </a:lnTo>
                <a:close/>
              </a:path>
              <a:path w="1094739" h="1905000">
                <a:moveTo>
                  <a:pt x="996840" y="1384300"/>
                </a:moveTo>
                <a:lnTo>
                  <a:pt x="973694" y="1384300"/>
                </a:lnTo>
                <a:lnTo>
                  <a:pt x="984089" y="1397000"/>
                </a:lnTo>
                <a:lnTo>
                  <a:pt x="996840" y="1397000"/>
                </a:lnTo>
                <a:lnTo>
                  <a:pt x="996840" y="1384300"/>
                </a:lnTo>
                <a:close/>
              </a:path>
              <a:path w="1094739" h="1905000">
                <a:moveTo>
                  <a:pt x="77415" y="1371600"/>
                </a:moveTo>
                <a:lnTo>
                  <a:pt x="48074" y="1371600"/>
                </a:lnTo>
                <a:lnTo>
                  <a:pt x="48645" y="1384300"/>
                </a:lnTo>
                <a:lnTo>
                  <a:pt x="88142" y="1384300"/>
                </a:lnTo>
                <a:lnTo>
                  <a:pt x="77415" y="1371600"/>
                </a:lnTo>
                <a:close/>
              </a:path>
              <a:path w="1094739" h="1905000">
                <a:moveTo>
                  <a:pt x="155096" y="1371600"/>
                </a:moveTo>
                <a:lnTo>
                  <a:pt x="104982" y="1371600"/>
                </a:lnTo>
                <a:lnTo>
                  <a:pt x="108259" y="1384300"/>
                </a:lnTo>
                <a:lnTo>
                  <a:pt x="167780" y="1384300"/>
                </a:lnTo>
                <a:lnTo>
                  <a:pt x="155096" y="1371600"/>
                </a:lnTo>
                <a:close/>
              </a:path>
              <a:path w="1094739" h="1905000">
                <a:moveTo>
                  <a:pt x="1028793" y="1371600"/>
                </a:moveTo>
                <a:lnTo>
                  <a:pt x="192871" y="1371600"/>
                </a:lnTo>
                <a:lnTo>
                  <a:pt x="178698" y="1384300"/>
                </a:lnTo>
                <a:lnTo>
                  <a:pt x="1015581" y="1384300"/>
                </a:lnTo>
                <a:lnTo>
                  <a:pt x="1028793" y="1371600"/>
                </a:lnTo>
                <a:close/>
              </a:path>
              <a:path w="1094739" h="1905000">
                <a:moveTo>
                  <a:pt x="1060746" y="1358900"/>
                </a:moveTo>
                <a:lnTo>
                  <a:pt x="242515" y="1358900"/>
                </a:lnTo>
                <a:lnTo>
                  <a:pt x="215320" y="1371600"/>
                </a:lnTo>
                <a:lnTo>
                  <a:pt x="1060746" y="1371600"/>
                </a:lnTo>
                <a:lnTo>
                  <a:pt x="1060746" y="1358900"/>
                </a:lnTo>
                <a:close/>
              </a:path>
              <a:path w="1094739" h="1905000">
                <a:moveTo>
                  <a:pt x="1074272" y="1358900"/>
                </a:moveTo>
                <a:lnTo>
                  <a:pt x="1062804" y="1358900"/>
                </a:lnTo>
                <a:lnTo>
                  <a:pt x="1068176" y="1371600"/>
                </a:lnTo>
                <a:lnTo>
                  <a:pt x="1074272" y="1358900"/>
                </a:lnTo>
                <a:close/>
              </a:path>
              <a:path w="1094739" h="1905000">
                <a:moveTo>
                  <a:pt x="1060797" y="1320800"/>
                </a:moveTo>
                <a:lnTo>
                  <a:pt x="275531" y="1320800"/>
                </a:lnTo>
                <a:lnTo>
                  <a:pt x="271822" y="1333500"/>
                </a:lnTo>
                <a:lnTo>
                  <a:pt x="267173" y="1346200"/>
                </a:lnTo>
                <a:lnTo>
                  <a:pt x="258601" y="1358900"/>
                </a:lnTo>
                <a:lnTo>
                  <a:pt x="1073929" y="1358900"/>
                </a:lnTo>
                <a:lnTo>
                  <a:pt x="1063654" y="1346200"/>
                </a:lnTo>
                <a:lnTo>
                  <a:pt x="1063172" y="1346200"/>
                </a:lnTo>
                <a:lnTo>
                  <a:pt x="1065280" y="1333500"/>
                </a:lnTo>
                <a:lnTo>
                  <a:pt x="1053299" y="1333500"/>
                </a:lnTo>
                <a:lnTo>
                  <a:pt x="1060797" y="1320800"/>
                </a:lnTo>
                <a:close/>
              </a:path>
              <a:path w="1094739" h="1905000">
                <a:moveTo>
                  <a:pt x="1094310" y="1308100"/>
                </a:moveTo>
                <a:lnTo>
                  <a:pt x="246003" y="1308100"/>
                </a:lnTo>
                <a:lnTo>
                  <a:pt x="233671" y="1333500"/>
                </a:lnTo>
                <a:lnTo>
                  <a:pt x="230192" y="1333500"/>
                </a:lnTo>
                <a:lnTo>
                  <a:pt x="230192" y="1346200"/>
                </a:lnTo>
                <a:lnTo>
                  <a:pt x="255400" y="1346200"/>
                </a:lnTo>
                <a:lnTo>
                  <a:pt x="265840" y="1333500"/>
                </a:lnTo>
                <a:lnTo>
                  <a:pt x="275505" y="1320800"/>
                </a:lnTo>
                <a:lnTo>
                  <a:pt x="1074068" y="1320800"/>
                </a:lnTo>
                <a:lnTo>
                  <a:pt x="1094310" y="1308100"/>
                </a:lnTo>
                <a:close/>
              </a:path>
              <a:path w="1094739" h="1905000">
                <a:moveTo>
                  <a:pt x="246003" y="1308100"/>
                </a:moveTo>
                <a:lnTo>
                  <a:pt x="198350" y="1308100"/>
                </a:lnTo>
                <a:lnTo>
                  <a:pt x="197967" y="1320800"/>
                </a:lnTo>
                <a:lnTo>
                  <a:pt x="220336" y="1320800"/>
                </a:lnTo>
                <a:lnTo>
                  <a:pt x="221146" y="1333500"/>
                </a:lnTo>
                <a:lnTo>
                  <a:pt x="228657" y="1333500"/>
                </a:lnTo>
                <a:lnTo>
                  <a:pt x="236046" y="1320800"/>
                </a:lnTo>
                <a:lnTo>
                  <a:pt x="246003" y="1308100"/>
                </a:lnTo>
                <a:close/>
              </a:path>
              <a:path w="1094739" h="1905000">
                <a:moveTo>
                  <a:pt x="159580" y="1295400"/>
                </a:moveTo>
                <a:lnTo>
                  <a:pt x="137987" y="1295400"/>
                </a:lnTo>
                <a:lnTo>
                  <a:pt x="137851" y="1308100"/>
                </a:lnTo>
                <a:lnTo>
                  <a:pt x="151109" y="1308100"/>
                </a:lnTo>
                <a:lnTo>
                  <a:pt x="159580" y="1295400"/>
                </a:lnTo>
                <a:close/>
              </a:path>
              <a:path w="1094739" h="1905000">
                <a:moveTo>
                  <a:pt x="1001729" y="1295400"/>
                </a:moveTo>
                <a:lnTo>
                  <a:pt x="161396" y="1295400"/>
                </a:lnTo>
                <a:lnTo>
                  <a:pt x="161396" y="1308100"/>
                </a:lnTo>
                <a:lnTo>
                  <a:pt x="999532" y="1308100"/>
                </a:lnTo>
                <a:lnTo>
                  <a:pt x="1001729" y="1295400"/>
                </a:lnTo>
                <a:close/>
              </a:path>
              <a:path w="1094739" h="1905000">
                <a:moveTo>
                  <a:pt x="924020" y="1282700"/>
                </a:moveTo>
                <a:lnTo>
                  <a:pt x="151540" y="1282700"/>
                </a:lnTo>
                <a:lnTo>
                  <a:pt x="150893" y="1295400"/>
                </a:lnTo>
                <a:lnTo>
                  <a:pt x="951665" y="1295400"/>
                </a:lnTo>
                <a:lnTo>
                  <a:pt x="924020" y="1282700"/>
                </a:lnTo>
                <a:close/>
              </a:path>
              <a:path w="1094739" h="1905000">
                <a:moveTo>
                  <a:pt x="891481" y="1270000"/>
                </a:moveTo>
                <a:lnTo>
                  <a:pt x="112247" y="1270000"/>
                </a:lnTo>
                <a:lnTo>
                  <a:pt x="112247" y="1282700"/>
                </a:lnTo>
                <a:lnTo>
                  <a:pt x="901844" y="1282700"/>
                </a:lnTo>
                <a:lnTo>
                  <a:pt x="891481" y="1270000"/>
                </a:lnTo>
                <a:close/>
              </a:path>
              <a:path w="1094739" h="1905000">
                <a:moveTo>
                  <a:pt x="171506" y="1244600"/>
                </a:moveTo>
                <a:lnTo>
                  <a:pt x="97751" y="1244600"/>
                </a:lnTo>
                <a:lnTo>
                  <a:pt x="113232" y="1257300"/>
                </a:lnTo>
                <a:lnTo>
                  <a:pt x="128249" y="1270000"/>
                </a:lnTo>
                <a:lnTo>
                  <a:pt x="913286" y="1270000"/>
                </a:lnTo>
                <a:lnTo>
                  <a:pt x="913286" y="1257300"/>
                </a:lnTo>
                <a:lnTo>
                  <a:pt x="190778" y="1257300"/>
                </a:lnTo>
                <a:lnTo>
                  <a:pt x="171506" y="1244600"/>
                </a:lnTo>
                <a:close/>
              </a:path>
              <a:path w="1094739" h="1905000">
                <a:moveTo>
                  <a:pt x="952161" y="1244600"/>
                </a:moveTo>
                <a:lnTo>
                  <a:pt x="196096" y="1244600"/>
                </a:lnTo>
                <a:lnTo>
                  <a:pt x="195721" y="1257300"/>
                </a:lnTo>
                <a:lnTo>
                  <a:pt x="931740" y="1257300"/>
                </a:lnTo>
                <a:lnTo>
                  <a:pt x="944935" y="1270000"/>
                </a:lnTo>
                <a:lnTo>
                  <a:pt x="974691" y="1270000"/>
                </a:lnTo>
                <a:lnTo>
                  <a:pt x="963363" y="1257300"/>
                </a:lnTo>
                <a:lnTo>
                  <a:pt x="952161" y="1244600"/>
                </a:lnTo>
                <a:close/>
              </a:path>
              <a:path w="1094739" h="1905000">
                <a:moveTo>
                  <a:pt x="92535" y="1231900"/>
                </a:moveTo>
                <a:lnTo>
                  <a:pt x="84294" y="1231900"/>
                </a:lnTo>
                <a:lnTo>
                  <a:pt x="86531" y="1244600"/>
                </a:lnTo>
                <a:lnTo>
                  <a:pt x="100576" y="1244600"/>
                </a:lnTo>
                <a:lnTo>
                  <a:pt x="92535" y="1231900"/>
                </a:lnTo>
                <a:close/>
              </a:path>
              <a:path w="1094739" h="1905000">
                <a:moveTo>
                  <a:pt x="199419" y="1231900"/>
                </a:moveTo>
                <a:lnTo>
                  <a:pt x="182007" y="1231900"/>
                </a:lnTo>
                <a:lnTo>
                  <a:pt x="181403" y="1244600"/>
                </a:lnTo>
                <a:lnTo>
                  <a:pt x="207027" y="1244600"/>
                </a:lnTo>
                <a:lnTo>
                  <a:pt x="199419" y="1231900"/>
                </a:lnTo>
                <a:close/>
              </a:path>
              <a:path w="1094739" h="1905000">
                <a:moveTo>
                  <a:pt x="1000762" y="1219200"/>
                </a:moveTo>
                <a:lnTo>
                  <a:pt x="341315" y="1219200"/>
                </a:lnTo>
                <a:lnTo>
                  <a:pt x="306506" y="1231900"/>
                </a:lnTo>
                <a:lnTo>
                  <a:pt x="262577" y="1244600"/>
                </a:lnTo>
                <a:lnTo>
                  <a:pt x="941912" y="1244600"/>
                </a:lnTo>
                <a:lnTo>
                  <a:pt x="934318" y="1231900"/>
                </a:lnTo>
                <a:lnTo>
                  <a:pt x="994158" y="1231900"/>
                </a:lnTo>
                <a:lnTo>
                  <a:pt x="1000762" y="1219200"/>
                </a:lnTo>
                <a:close/>
              </a:path>
              <a:path w="1094739" h="1905000">
                <a:moveTo>
                  <a:pt x="982095" y="1231900"/>
                </a:moveTo>
                <a:lnTo>
                  <a:pt x="943614" y="1231900"/>
                </a:lnTo>
                <a:lnTo>
                  <a:pt x="947678" y="1244600"/>
                </a:lnTo>
                <a:lnTo>
                  <a:pt x="999291" y="1244600"/>
                </a:lnTo>
                <a:lnTo>
                  <a:pt x="982095" y="1231900"/>
                </a:lnTo>
                <a:close/>
              </a:path>
              <a:path w="1094739" h="1905000">
                <a:moveTo>
                  <a:pt x="1031701" y="1193800"/>
                </a:moveTo>
                <a:lnTo>
                  <a:pt x="320235" y="1193800"/>
                </a:lnTo>
                <a:lnTo>
                  <a:pt x="323587" y="1206500"/>
                </a:lnTo>
                <a:lnTo>
                  <a:pt x="327905" y="1219200"/>
                </a:lnTo>
                <a:lnTo>
                  <a:pt x="337062" y="1206500"/>
                </a:lnTo>
                <a:lnTo>
                  <a:pt x="1026316" y="1206500"/>
                </a:lnTo>
                <a:lnTo>
                  <a:pt x="1031701" y="1193800"/>
                </a:lnTo>
                <a:close/>
              </a:path>
              <a:path w="1094739" h="1905000">
                <a:moveTo>
                  <a:pt x="1012994" y="1206500"/>
                </a:moveTo>
                <a:lnTo>
                  <a:pt x="337062" y="1206500"/>
                </a:lnTo>
                <a:lnTo>
                  <a:pt x="355376" y="1219200"/>
                </a:lnTo>
                <a:lnTo>
                  <a:pt x="1006670" y="1219200"/>
                </a:lnTo>
                <a:lnTo>
                  <a:pt x="1012994" y="1206500"/>
                </a:lnTo>
                <a:close/>
              </a:path>
              <a:path w="1094739" h="1905000">
                <a:moveTo>
                  <a:pt x="290986" y="1193800"/>
                </a:moveTo>
                <a:lnTo>
                  <a:pt x="277201" y="1193800"/>
                </a:lnTo>
                <a:lnTo>
                  <a:pt x="277518" y="1206500"/>
                </a:lnTo>
                <a:lnTo>
                  <a:pt x="287202" y="1206500"/>
                </a:lnTo>
                <a:lnTo>
                  <a:pt x="290986" y="1193800"/>
                </a:lnTo>
                <a:close/>
              </a:path>
              <a:path w="1094739" h="1905000">
                <a:moveTo>
                  <a:pt x="312157" y="1193800"/>
                </a:moveTo>
                <a:lnTo>
                  <a:pt x="290986" y="1193800"/>
                </a:lnTo>
                <a:lnTo>
                  <a:pt x="297413" y="1206500"/>
                </a:lnTo>
                <a:lnTo>
                  <a:pt x="308843" y="1206500"/>
                </a:lnTo>
                <a:lnTo>
                  <a:pt x="312157" y="1193800"/>
                </a:lnTo>
                <a:close/>
              </a:path>
              <a:path w="1094739" h="1905000">
                <a:moveTo>
                  <a:pt x="224213" y="1181100"/>
                </a:moveTo>
                <a:lnTo>
                  <a:pt x="211510" y="1181100"/>
                </a:lnTo>
                <a:lnTo>
                  <a:pt x="216563" y="1193800"/>
                </a:lnTo>
                <a:lnTo>
                  <a:pt x="224213" y="1181100"/>
                </a:lnTo>
                <a:close/>
              </a:path>
              <a:path w="1094739" h="1905000">
                <a:moveTo>
                  <a:pt x="832853" y="1155700"/>
                </a:moveTo>
                <a:lnTo>
                  <a:pt x="183837" y="1155700"/>
                </a:lnTo>
                <a:lnTo>
                  <a:pt x="179379" y="1168400"/>
                </a:lnTo>
                <a:lnTo>
                  <a:pt x="249699" y="1168400"/>
                </a:lnTo>
                <a:lnTo>
                  <a:pt x="246625" y="1181100"/>
                </a:lnTo>
                <a:lnTo>
                  <a:pt x="246185" y="1193800"/>
                </a:lnTo>
                <a:lnTo>
                  <a:pt x="271822" y="1193800"/>
                </a:lnTo>
                <a:lnTo>
                  <a:pt x="279361" y="1181100"/>
                </a:lnTo>
                <a:lnTo>
                  <a:pt x="878717" y="1181100"/>
                </a:lnTo>
                <a:lnTo>
                  <a:pt x="848063" y="1168400"/>
                </a:lnTo>
                <a:lnTo>
                  <a:pt x="832853" y="1155700"/>
                </a:lnTo>
                <a:close/>
              </a:path>
              <a:path w="1094739" h="1905000">
                <a:moveTo>
                  <a:pt x="901152" y="1181100"/>
                </a:moveTo>
                <a:lnTo>
                  <a:pt x="282829" y="1181100"/>
                </a:lnTo>
                <a:lnTo>
                  <a:pt x="280103" y="1193800"/>
                </a:lnTo>
                <a:lnTo>
                  <a:pt x="915703" y="1193800"/>
                </a:lnTo>
                <a:lnTo>
                  <a:pt x="901152" y="1181100"/>
                </a:lnTo>
                <a:close/>
              </a:path>
              <a:path w="1094739" h="1905000">
                <a:moveTo>
                  <a:pt x="970729" y="1181100"/>
                </a:moveTo>
                <a:lnTo>
                  <a:pt x="927620" y="1181100"/>
                </a:lnTo>
                <a:lnTo>
                  <a:pt x="915703" y="1193800"/>
                </a:lnTo>
                <a:lnTo>
                  <a:pt x="970374" y="1193800"/>
                </a:lnTo>
                <a:lnTo>
                  <a:pt x="970729" y="1181100"/>
                </a:lnTo>
                <a:close/>
              </a:path>
              <a:path w="1094739" h="1905000">
                <a:moveTo>
                  <a:pt x="1038045" y="1181100"/>
                </a:moveTo>
                <a:lnTo>
                  <a:pt x="1004371" y="1181100"/>
                </a:lnTo>
                <a:lnTo>
                  <a:pt x="985809" y="1193800"/>
                </a:lnTo>
                <a:lnTo>
                  <a:pt x="1035079" y="1193800"/>
                </a:lnTo>
                <a:lnTo>
                  <a:pt x="1038045" y="1181100"/>
                </a:lnTo>
                <a:close/>
              </a:path>
              <a:path w="1094739" h="1905000">
                <a:moveTo>
                  <a:pt x="198213" y="1168400"/>
                </a:moveTo>
                <a:lnTo>
                  <a:pt x="171225" y="1168400"/>
                </a:lnTo>
                <a:lnTo>
                  <a:pt x="171225" y="1181100"/>
                </a:lnTo>
                <a:lnTo>
                  <a:pt x="189958" y="1181100"/>
                </a:lnTo>
                <a:lnTo>
                  <a:pt x="198213" y="1168400"/>
                </a:lnTo>
                <a:close/>
              </a:path>
              <a:path w="1094739" h="1905000">
                <a:moveTo>
                  <a:pt x="249699" y="1168400"/>
                </a:moveTo>
                <a:lnTo>
                  <a:pt x="204690" y="1168400"/>
                </a:lnTo>
                <a:lnTo>
                  <a:pt x="208081" y="1181100"/>
                </a:lnTo>
                <a:lnTo>
                  <a:pt x="235437" y="1181100"/>
                </a:lnTo>
                <a:lnTo>
                  <a:pt x="249699" y="1168400"/>
                </a:lnTo>
                <a:close/>
              </a:path>
              <a:path w="1094739" h="1905000">
                <a:moveTo>
                  <a:pt x="147248" y="1155700"/>
                </a:moveTo>
                <a:lnTo>
                  <a:pt x="131894" y="1155700"/>
                </a:lnTo>
                <a:lnTo>
                  <a:pt x="135818" y="1168400"/>
                </a:lnTo>
                <a:lnTo>
                  <a:pt x="147248" y="1155700"/>
                </a:lnTo>
                <a:close/>
              </a:path>
              <a:path w="1094739" h="1905000">
                <a:moveTo>
                  <a:pt x="174604" y="1155700"/>
                </a:moveTo>
                <a:lnTo>
                  <a:pt x="151579" y="1155700"/>
                </a:lnTo>
                <a:lnTo>
                  <a:pt x="151579" y="1168400"/>
                </a:lnTo>
                <a:lnTo>
                  <a:pt x="171225" y="1168400"/>
                </a:lnTo>
                <a:lnTo>
                  <a:pt x="174604" y="1155700"/>
                </a:lnTo>
                <a:close/>
              </a:path>
              <a:path w="1094739" h="1905000">
                <a:moveTo>
                  <a:pt x="864899" y="1143000"/>
                </a:moveTo>
                <a:lnTo>
                  <a:pt x="110735" y="1143000"/>
                </a:lnTo>
                <a:lnTo>
                  <a:pt x="99978" y="1155700"/>
                </a:lnTo>
                <a:lnTo>
                  <a:pt x="863007" y="1155700"/>
                </a:lnTo>
                <a:lnTo>
                  <a:pt x="864899" y="1143000"/>
                </a:lnTo>
                <a:close/>
              </a:path>
              <a:path w="1094739" h="1905000">
                <a:moveTo>
                  <a:pt x="926010" y="1143000"/>
                </a:moveTo>
                <a:lnTo>
                  <a:pt x="871415" y="1143000"/>
                </a:lnTo>
                <a:lnTo>
                  <a:pt x="878285" y="1155700"/>
                </a:lnTo>
                <a:lnTo>
                  <a:pt x="926758" y="1155700"/>
                </a:lnTo>
                <a:lnTo>
                  <a:pt x="926010" y="1143000"/>
                </a:lnTo>
                <a:close/>
              </a:path>
              <a:path w="1094739" h="1905000">
                <a:moveTo>
                  <a:pt x="938915" y="1130300"/>
                </a:moveTo>
                <a:lnTo>
                  <a:pt x="123880" y="1130300"/>
                </a:lnTo>
                <a:lnTo>
                  <a:pt x="116666" y="1143000"/>
                </a:lnTo>
                <a:lnTo>
                  <a:pt x="943741" y="1143000"/>
                </a:lnTo>
                <a:lnTo>
                  <a:pt x="938915" y="1130300"/>
                </a:lnTo>
                <a:close/>
              </a:path>
              <a:path w="1094739" h="1905000">
                <a:moveTo>
                  <a:pt x="955819" y="1117600"/>
                </a:moveTo>
                <a:lnTo>
                  <a:pt x="102236" y="1117600"/>
                </a:lnTo>
                <a:lnTo>
                  <a:pt x="111607" y="1130300"/>
                </a:lnTo>
                <a:lnTo>
                  <a:pt x="957648" y="1130300"/>
                </a:lnTo>
                <a:lnTo>
                  <a:pt x="955819" y="1117600"/>
                </a:lnTo>
                <a:close/>
              </a:path>
              <a:path w="1094739" h="1905000">
                <a:moveTo>
                  <a:pt x="962474" y="1104900"/>
                </a:moveTo>
                <a:lnTo>
                  <a:pt x="92587" y="1104900"/>
                </a:lnTo>
                <a:lnTo>
                  <a:pt x="95298" y="1117600"/>
                </a:lnTo>
                <a:lnTo>
                  <a:pt x="963007" y="1117600"/>
                </a:lnTo>
                <a:lnTo>
                  <a:pt x="962474" y="1104900"/>
                </a:lnTo>
                <a:close/>
              </a:path>
              <a:path w="1094739" h="1905000">
                <a:moveTo>
                  <a:pt x="951748" y="1092200"/>
                </a:moveTo>
                <a:lnTo>
                  <a:pt x="177178" y="1092200"/>
                </a:lnTo>
                <a:lnTo>
                  <a:pt x="142874" y="1104900"/>
                </a:lnTo>
                <a:lnTo>
                  <a:pt x="952673" y="1104900"/>
                </a:lnTo>
                <a:lnTo>
                  <a:pt x="951748" y="1092200"/>
                </a:lnTo>
                <a:close/>
              </a:path>
              <a:path w="1094739" h="1905000">
                <a:moveTo>
                  <a:pt x="814277" y="1079500"/>
                </a:moveTo>
                <a:lnTo>
                  <a:pt x="320429" y="1079500"/>
                </a:lnTo>
                <a:lnTo>
                  <a:pt x="303250" y="1092200"/>
                </a:lnTo>
                <a:lnTo>
                  <a:pt x="805146" y="1092200"/>
                </a:lnTo>
                <a:lnTo>
                  <a:pt x="814277" y="1079500"/>
                </a:lnTo>
                <a:close/>
              </a:path>
              <a:path w="1094739" h="1905000">
                <a:moveTo>
                  <a:pt x="835956" y="1066800"/>
                </a:moveTo>
                <a:lnTo>
                  <a:pt x="289577" y="1066800"/>
                </a:lnTo>
                <a:lnTo>
                  <a:pt x="299445" y="1079500"/>
                </a:lnTo>
                <a:lnTo>
                  <a:pt x="834089" y="1079500"/>
                </a:lnTo>
                <a:lnTo>
                  <a:pt x="837404" y="1092200"/>
                </a:lnTo>
                <a:lnTo>
                  <a:pt x="858792" y="1092200"/>
                </a:lnTo>
                <a:lnTo>
                  <a:pt x="844935" y="1079500"/>
                </a:lnTo>
                <a:lnTo>
                  <a:pt x="835956" y="1066800"/>
                </a:lnTo>
                <a:close/>
              </a:path>
              <a:path w="1094739" h="1905000">
                <a:moveTo>
                  <a:pt x="971046" y="1066800"/>
                </a:moveTo>
                <a:lnTo>
                  <a:pt x="964153" y="1066800"/>
                </a:lnTo>
                <a:lnTo>
                  <a:pt x="948923" y="1079500"/>
                </a:lnTo>
                <a:lnTo>
                  <a:pt x="907684" y="1092200"/>
                </a:lnTo>
                <a:lnTo>
                  <a:pt x="960442" y="1092200"/>
                </a:lnTo>
                <a:lnTo>
                  <a:pt x="969757" y="1079500"/>
                </a:lnTo>
                <a:lnTo>
                  <a:pt x="971046" y="1066800"/>
                </a:lnTo>
                <a:close/>
              </a:path>
              <a:path w="1094739" h="1905000">
                <a:moveTo>
                  <a:pt x="859210" y="1041400"/>
                </a:moveTo>
                <a:lnTo>
                  <a:pt x="328375" y="1041400"/>
                </a:lnTo>
                <a:lnTo>
                  <a:pt x="327105" y="1054100"/>
                </a:lnTo>
                <a:lnTo>
                  <a:pt x="279353" y="1054100"/>
                </a:lnTo>
                <a:lnTo>
                  <a:pt x="282233" y="1066800"/>
                </a:lnTo>
                <a:lnTo>
                  <a:pt x="880627" y="1066800"/>
                </a:lnTo>
                <a:lnTo>
                  <a:pt x="871529" y="1054100"/>
                </a:lnTo>
                <a:lnTo>
                  <a:pt x="859210" y="1041400"/>
                </a:lnTo>
                <a:close/>
              </a:path>
              <a:path w="1094739" h="1905000">
                <a:moveTo>
                  <a:pt x="263732" y="1016000"/>
                </a:moveTo>
                <a:lnTo>
                  <a:pt x="240618" y="1016000"/>
                </a:lnTo>
                <a:lnTo>
                  <a:pt x="244200" y="1028700"/>
                </a:lnTo>
                <a:lnTo>
                  <a:pt x="241863" y="1028700"/>
                </a:lnTo>
                <a:lnTo>
                  <a:pt x="240994" y="1041400"/>
                </a:lnTo>
                <a:lnTo>
                  <a:pt x="250634" y="1041400"/>
                </a:lnTo>
                <a:lnTo>
                  <a:pt x="256773" y="1028700"/>
                </a:lnTo>
                <a:lnTo>
                  <a:pt x="263732" y="1016000"/>
                </a:lnTo>
                <a:close/>
              </a:path>
              <a:path w="1094739" h="1905000">
                <a:moveTo>
                  <a:pt x="315434" y="1016000"/>
                </a:moveTo>
                <a:lnTo>
                  <a:pt x="264101" y="1016000"/>
                </a:lnTo>
                <a:lnTo>
                  <a:pt x="264405" y="1028700"/>
                </a:lnTo>
                <a:lnTo>
                  <a:pt x="266272" y="1041400"/>
                </a:lnTo>
                <a:lnTo>
                  <a:pt x="297767" y="1041400"/>
                </a:lnTo>
                <a:lnTo>
                  <a:pt x="304544" y="1028700"/>
                </a:lnTo>
                <a:lnTo>
                  <a:pt x="309287" y="1028700"/>
                </a:lnTo>
                <a:lnTo>
                  <a:pt x="315434" y="1016000"/>
                </a:lnTo>
                <a:close/>
              </a:path>
              <a:path w="1094739" h="1905000">
                <a:moveTo>
                  <a:pt x="893640" y="1028700"/>
                </a:moveTo>
                <a:lnTo>
                  <a:pt x="371522" y="1028700"/>
                </a:lnTo>
                <a:lnTo>
                  <a:pt x="356112" y="1041400"/>
                </a:lnTo>
                <a:lnTo>
                  <a:pt x="893640" y="1041400"/>
                </a:lnTo>
                <a:lnTo>
                  <a:pt x="893640" y="1028700"/>
                </a:lnTo>
                <a:close/>
              </a:path>
              <a:path w="1094739" h="1905000">
                <a:moveTo>
                  <a:pt x="223930" y="1016000"/>
                </a:moveTo>
                <a:lnTo>
                  <a:pt x="199699" y="1016000"/>
                </a:lnTo>
                <a:lnTo>
                  <a:pt x="195089" y="1028700"/>
                </a:lnTo>
                <a:lnTo>
                  <a:pt x="216463" y="1028700"/>
                </a:lnTo>
                <a:lnTo>
                  <a:pt x="223930" y="1016000"/>
                </a:lnTo>
                <a:close/>
              </a:path>
              <a:path w="1094739" h="1905000">
                <a:moveTo>
                  <a:pt x="342993" y="1016000"/>
                </a:moveTo>
                <a:lnTo>
                  <a:pt x="315434" y="1016000"/>
                </a:lnTo>
                <a:lnTo>
                  <a:pt x="319727" y="1028700"/>
                </a:lnTo>
                <a:lnTo>
                  <a:pt x="333557" y="1028700"/>
                </a:lnTo>
                <a:lnTo>
                  <a:pt x="342993" y="1016000"/>
                </a:lnTo>
                <a:close/>
              </a:path>
              <a:path w="1094739" h="1905000">
                <a:moveTo>
                  <a:pt x="355807" y="1016000"/>
                </a:moveTo>
                <a:lnTo>
                  <a:pt x="343069" y="1016000"/>
                </a:lnTo>
                <a:lnTo>
                  <a:pt x="344586" y="1028700"/>
                </a:lnTo>
                <a:lnTo>
                  <a:pt x="352226" y="1028700"/>
                </a:lnTo>
                <a:lnTo>
                  <a:pt x="355807" y="1016000"/>
                </a:lnTo>
                <a:close/>
              </a:path>
              <a:path w="1094739" h="1905000">
                <a:moveTo>
                  <a:pt x="898440" y="1016000"/>
                </a:moveTo>
                <a:lnTo>
                  <a:pt x="391443" y="1016000"/>
                </a:lnTo>
                <a:lnTo>
                  <a:pt x="384653" y="1028700"/>
                </a:lnTo>
                <a:lnTo>
                  <a:pt x="892420" y="1028700"/>
                </a:lnTo>
                <a:lnTo>
                  <a:pt x="898440" y="1016000"/>
                </a:lnTo>
                <a:close/>
              </a:path>
              <a:path w="1094739" h="1905000">
                <a:moveTo>
                  <a:pt x="752085" y="977900"/>
                </a:moveTo>
                <a:lnTo>
                  <a:pt x="146207" y="977900"/>
                </a:lnTo>
                <a:lnTo>
                  <a:pt x="156879" y="990600"/>
                </a:lnTo>
                <a:lnTo>
                  <a:pt x="192168" y="990600"/>
                </a:lnTo>
                <a:lnTo>
                  <a:pt x="183532" y="1003300"/>
                </a:lnTo>
                <a:lnTo>
                  <a:pt x="174794" y="1016000"/>
                </a:lnTo>
                <a:lnTo>
                  <a:pt x="357496" y="1016000"/>
                </a:lnTo>
                <a:lnTo>
                  <a:pt x="361078" y="1003300"/>
                </a:lnTo>
                <a:lnTo>
                  <a:pt x="756657" y="1003300"/>
                </a:lnTo>
                <a:lnTo>
                  <a:pt x="752085" y="977900"/>
                </a:lnTo>
                <a:close/>
              </a:path>
              <a:path w="1094739" h="1905000">
                <a:moveTo>
                  <a:pt x="742436" y="1003300"/>
                </a:moveTo>
                <a:lnTo>
                  <a:pt x="366209" y="1003300"/>
                </a:lnTo>
                <a:lnTo>
                  <a:pt x="366729" y="1016000"/>
                </a:lnTo>
                <a:lnTo>
                  <a:pt x="751120" y="1016000"/>
                </a:lnTo>
                <a:lnTo>
                  <a:pt x="742436" y="1003300"/>
                </a:lnTo>
                <a:close/>
              </a:path>
              <a:path w="1094739" h="1905000">
                <a:moveTo>
                  <a:pt x="902733" y="1003300"/>
                </a:moveTo>
                <a:lnTo>
                  <a:pt x="901755" y="1003300"/>
                </a:lnTo>
                <a:lnTo>
                  <a:pt x="892255" y="1016000"/>
                </a:lnTo>
                <a:lnTo>
                  <a:pt x="900091" y="1016000"/>
                </a:lnTo>
                <a:lnTo>
                  <a:pt x="902733" y="1003300"/>
                </a:lnTo>
                <a:close/>
              </a:path>
              <a:path w="1094739" h="1905000">
                <a:moveTo>
                  <a:pt x="785537" y="990600"/>
                </a:moveTo>
                <a:lnTo>
                  <a:pt x="768558" y="990600"/>
                </a:lnTo>
                <a:lnTo>
                  <a:pt x="776820" y="1003300"/>
                </a:lnTo>
                <a:lnTo>
                  <a:pt x="785537" y="1003300"/>
                </a:lnTo>
                <a:lnTo>
                  <a:pt x="785537" y="990600"/>
                </a:lnTo>
                <a:close/>
              </a:path>
              <a:path w="1094739" h="1905000">
                <a:moveTo>
                  <a:pt x="805146" y="990600"/>
                </a:moveTo>
                <a:lnTo>
                  <a:pt x="795342" y="990600"/>
                </a:lnTo>
                <a:lnTo>
                  <a:pt x="800853" y="1003300"/>
                </a:lnTo>
                <a:lnTo>
                  <a:pt x="805146" y="990600"/>
                </a:lnTo>
                <a:close/>
              </a:path>
              <a:path w="1094739" h="1905000">
                <a:moveTo>
                  <a:pt x="828985" y="977900"/>
                </a:moveTo>
                <a:lnTo>
                  <a:pt x="752631" y="977900"/>
                </a:lnTo>
                <a:lnTo>
                  <a:pt x="760036" y="990600"/>
                </a:lnTo>
                <a:lnTo>
                  <a:pt x="826485" y="990600"/>
                </a:lnTo>
                <a:lnTo>
                  <a:pt x="828985" y="977900"/>
                </a:lnTo>
                <a:close/>
              </a:path>
              <a:path w="1094739" h="1905000">
                <a:moveTo>
                  <a:pt x="860370" y="939800"/>
                </a:moveTo>
                <a:lnTo>
                  <a:pt x="196219" y="939800"/>
                </a:lnTo>
                <a:lnTo>
                  <a:pt x="194847" y="952500"/>
                </a:lnTo>
                <a:lnTo>
                  <a:pt x="193743" y="965200"/>
                </a:lnTo>
                <a:lnTo>
                  <a:pt x="141774" y="965200"/>
                </a:lnTo>
                <a:lnTo>
                  <a:pt x="141774" y="977900"/>
                </a:lnTo>
                <a:lnTo>
                  <a:pt x="824878" y="977900"/>
                </a:lnTo>
                <a:lnTo>
                  <a:pt x="814074" y="965200"/>
                </a:lnTo>
                <a:lnTo>
                  <a:pt x="798288" y="952500"/>
                </a:lnTo>
                <a:lnTo>
                  <a:pt x="855697" y="952500"/>
                </a:lnTo>
                <a:lnTo>
                  <a:pt x="860370" y="939800"/>
                </a:lnTo>
                <a:close/>
              </a:path>
              <a:path w="1094739" h="1905000">
                <a:moveTo>
                  <a:pt x="857314" y="952500"/>
                </a:moveTo>
                <a:lnTo>
                  <a:pt x="798288" y="952500"/>
                </a:lnTo>
                <a:lnTo>
                  <a:pt x="824526" y="965200"/>
                </a:lnTo>
                <a:lnTo>
                  <a:pt x="852484" y="965200"/>
                </a:lnTo>
                <a:lnTo>
                  <a:pt x="857314" y="952500"/>
                </a:lnTo>
                <a:close/>
              </a:path>
              <a:path w="1094739" h="1905000">
                <a:moveTo>
                  <a:pt x="889155" y="927100"/>
                </a:moveTo>
                <a:lnTo>
                  <a:pt x="283506" y="927100"/>
                </a:lnTo>
                <a:lnTo>
                  <a:pt x="281957" y="939800"/>
                </a:lnTo>
                <a:lnTo>
                  <a:pt x="879352" y="939800"/>
                </a:lnTo>
                <a:lnTo>
                  <a:pt x="889155" y="927100"/>
                </a:lnTo>
                <a:close/>
              </a:path>
              <a:path w="1094739" h="1905000">
                <a:moveTo>
                  <a:pt x="878933" y="914400"/>
                </a:moveTo>
                <a:lnTo>
                  <a:pt x="311040" y="914400"/>
                </a:lnTo>
                <a:lnTo>
                  <a:pt x="302963" y="927100"/>
                </a:lnTo>
                <a:lnTo>
                  <a:pt x="876291" y="927100"/>
                </a:lnTo>
                <a:lnTo>
                  <a:pt x="878933" y="914400"/>
                </a:lnTo>
                <a:close/>
              </a:path>
              <a:path w="1094739" h="1905000">
                <a:moveTo>
                  <a:pt x="905476" y="914400"/>
                </a:moveTo>
                <a:lnTo>
                  <a:pt x="878933" y="914400"/>
                </a:lnTo>
                <a:lnTo>
                  <a:pt x="888725" y="927100"/>
                </a:lnTo>
                <a:lnTo>
                  <a:pt x="899901" y="927100"/>
                </a:lnTo>
                <a:lnTo>
                  <a:pt x="905476" y="914400"/>
                </a:lnTo>
                <a:close/>
              </a:path>
              <a:path w="1094739" h="1905000">
                <a:moveTo>
                  <a:pt x="888151" y="889000"/>
                </a:moveTo>
                <a:lnTo>
                  <a:pt x="319784" y="889000"/>
                </a:lnTo>
                <a:lnTo>
                  <a:pt x="326191" y="901700"/>
                </a:lnTo>
                <a:lnTo>
                  <a:pt x="333316" y="914400"/>
                </a:lnTo>
                <a:lnTo>
                  <a:pt x="912499" y="914400"/>
                </a:lnTo>
                <a:lnTo>
                  <a:pt x="912359" y="901700"/>
                </a:lnTo>
                <a:lnTo>
                  <a:pt x="882578" y="901700"/>
                </a:lnTo>
                <a:lnTo>
                  <a:pt x="888151" y="889000"/>
                </a:lnTo>
                <a:close/>
              </a:path>
              <a:path w="1094739" h="1905000">
                <a:moveTo>
                  <a:pt x="313611" y="876300"/>
                </a:moveTo>
                <a:lnTo>
                  <a:pt x="265485" y="876300"/>
                </a:lnTo>
                <a:lnTo>
                  <a:pt x="260087" y="889000"/>
                </a:lnTo>
                <a:lnTo>
                  <a:pt x="261434" y="901700"/>
                </a:lnTo>
                <a:lnTo>
                  <a:pt x="269371" y="889000"/>
                </a:lnTo>
                <a:lnTo>
                  <a:pt x="302848" y="889000"/>
                </a:lnTo>
                <a:lnTo>
                  <a:pt x="313611" y="876300"/>
                </a:lnTo>
                <a:close/>
              </a:path>
              <a:path w="1094739" h="1905000">
                <a:moveTo>
                  <a:pt x="293648" y="889000"/>
                </a:moveTo>
                <a:lnTo>
                  <a:pt x="279353" y="889000"/>
                </a:lnTo>
                <a:lnTo>
                  <a:pt x="281181" y="901700"/>
                </a:lnTo>
                <a:lnTo>
                  <a:pt x="286186" y="901700"/>
                </a:lnTo>
                <a:lnTo>
                  <a:pt x="293648" y="889000"/>
                </a:lnTo>
                <a:close/>
              </a:path>
              <a:path w="1094739" h="1905000">
                <a:moveTo>
                  <a:pt x="897081" y="889000"/>
                </a:moveTo>
                <a:lnTo>
                  <a:pt x="889055" y="901700"/>
                </a:lnTo>
                <a:lnTo>
                  <a:pt x="903977" y="901700"/>
                </a:lnTo>
                <a:lnTo>
                  <a:pt x="897081" y="889000"/>
                </a:lnTo>
                <a:close/>
              </a:path>
              <a:path w="1094739" h="1905000">
                <a:moveTo>
                  <a:pt x="322776" y="863600"/>
                </a:moveTo>
                <a:lnTo>
                  <a:pt x="244924" y="863600"/>
                </a:lnTo>
                <a:lnTo>
                  <a:pt x="244924" y="876300"/>
                </a:lnTo>
                <a:lnTo>
                  <a:pt x="246727" y="889000"/>
                </a:lnTo>
                <a:lnTo>
                  <a:pt x="264240" y="876300"/>
                </a:lnTo>
                <a:lnTo>
                  <a:pt x="313611" y="876300"/>
                </a:lnTo>
                <a:lnTo>
                  <a:pt x="322776" y="863600"/>
                </a:lnTo>
                <a:close/>
              </a:path>
              <a:path w="1094739" h="1905000">
                <a:moveTo>
                  <a:pt x="375742" y="876300"/>
                </a:moveTo>
                <a:lnTo>
                  <a:pt x="323428" y="876300"/>
                </a:lnTo>
                <a:lnTo>
                  <a:pt x="318871" y="889000"/>
                </a:lnTo>
                <a:lnTo>
                  <a:pt x="363342" y="889000"/>
                </a:lnTo>
                <a:lnTo>
                  <a:pt x="375742" y="876300"/>
                </a:lnTo>
                <a:close/>
              </a:path>
              <a:path w="1094739" h="1905000">
                <a:moveTo>
                  <a:pt x="821135" y="876300"/>
                </a:moveTo>
                <a:lnTo>
                  <a:pt x="396155" y="876300"/>
                </a:lnTo>
                <a:lnTo>
                  <a:pt x="386071" y="889000"/>
                </a:lnTo>
                <a:lnTo>
                  <a:pt x="807648" y="889000"/>
                </a:lnTo>
                <a:lnTo>
                  <a:pt x="821135" y="876300"/>
                </a:lnTo>
                <a:close/>
              </a:path>
              <a:path w="1094739" h="1905000">
                <a:moveTo>
                  <a:pt x="867528" y="876300"/>
                </a:moveTo>
                <a:lnTo>
                  <a:pt x="851768" y="876300"/>
                </a:lnTo>
                <a:lnTo>
                  <a:pt x="844795" y="889000"/>
                </a:lnTo>
                <a:lnTo>
                  <a:pt x="864950" y="889000"/>
                </a:lnTo>
                <a:lnTo>
                  <a:pt x="867528" y="876300"/>
                </a:lnTo>
                <a:close/>
              </a:path>
              <a:path w="1094739" h="1905000">
                <a:moveTo>
                  <a:pt x="667554" y="838200"/>
                </a:moveTo>
                <a:lnTo>
                  <a:pt x="197489" y="838200"/>
                </a:lnTo>
                <a:lnTo>
                  <a:pt x="209338" y="850900"/>
                </a:lnTo>
                <a:lnTo>
                  <a:pt x="211904" y="850900"/>
                </a:lnTo>
                <a:lnTo>
                  <a:pt x="213011" y="863600"/>
                </a:lnTo>
                <a:lnTo>
                  <a:pt x="331154" y="863600"/>
                </a:lnTo>
                <a:lnTo>
                  <a:pt x="339551" y="876300"/>
                </a:lnTo>
                <a:lnTo>
                  <a:pt x="711820" y="876300"/>
                </a:lnTo>
                <a:lnTo>
                  <a:pt x="680684" y="863600"/>
                </a:lnTo>
                <a:lnTo>
                  <a:pt x="667554" y="850900"/>
                </a:lnTo>
                <a:lnTo>
                  <a:pt x="667554" y="838200"/>
                </a:lnTo>
                <a:close/>
              </a:path>
              <a:path w="1094739" h="1905000">
                <a:moveTo>
                  <a:pt x="806398" y="863600"/>
                </a:moveTo>
                <a:lnTo>
                  <a:pt x="785373" y="863600"/>
                </a:lnTo>
                <a:lnTo>
                  <a:pt x="778603" y="876300"/>
                </a:lnTo>
                <a:lnTo>
                  <a:pt x="809089" y="876300"/>
                </a:lnTo>
                <a:lnTo>
                  <a:pt x="806398" y="863600"/>
                </a:lnTo>
                <a:close/>
              </a:path>
              <a:path w="1094739" h="1905000">
                <a:moveTo>
                  <a:pt x="834213" y="863600"/>
                </a:moveTo>
                <a:lnTo>
                  <a:pt x="815772" y="863600"/>
                </a:lnTo>
                <a:lnTo>
                  <a:pt x="809089" y="876300"/>
                </a:lnTo>
                <a:lnTo>
                  <a:pt x="830308" y="876300"/>
                </a:lnTo>
                <a:lnTo>
                  <a:pt x="834213" y="863600"/>
                </a:lnTo>
                <a:close/>
              </a:path>
              <a:path w="1094739" h="1905000">
                <a:moveTo>
                  <a:pt x="814525" y="850900"/>
                </a:moveTo>
                <a:lnTo>
                  <a:pt x="804409" y="850900"/>
                </a:lnTo>
                <a:lnTo>
                  <a:pt x="799118" y="863600"/>
                </a:lnTo>
                <a:lnTo>
                  <a:pt x="809007" y="863600"/>
                </a:lnTo>
                <a:lnTo>
                  <a:pt x="814525" y="850900"/>
                </a:lnTo>
                <a:close/>
              </a:path>
              <a:path w="1094739" h="1905000">
                <a:moveTo>
                  <a:pt x="726558" y="825500"/>
                </a:moveTo>
                <a:lnTo>
                  <a:pt x="667694" y="825500"/>
                </a:lnTo>
                <a:lnTo>
                  <a:pt x="671085" y="838200"/>
                </a:lnTo>
                <a:lnTo>
                  <a:pt x="715484" y="838200"/>
                </a:lnTo>
                <a:lnTo>
                  <a:pt x="724564" y="850900"/>
                </a:lnTo>
                <a:lnTo>
                  <a:pt x="726558" y="850900"/>
                </a:lnTo>
                <a:lnTo>
                  <a:pt x="726558" y="825500"/>
                </a:lnTo>
                <a:close/>
              </a:path>
              <a:path w="1094739" h="1905000">
                <a:moveTo>
                  <a:pt x="657648" y="825500"/>
                </a:moveTo>
                <a:lnTo>
                  <a:pt x="181117" y="825500"/>
                </a:lnTo>
                <a:lnTo>
                  <a:pt x="184328" y="838200"/>
                </a:lnTo>
                <a:lnTo>
                  <a:pt x="664824" y="838200"/>
                </a:lnTo>
                <a:lnTo>
                  <a:pt x="657648" y="825500"/>
                </a:lnTo>
                <a:close/>
              </a:path>
              <a:path w="1094739" h="1905000">
                <a:moveTo>
                  <a:pt x="760340" y="825500"/>
                </a:moveTo>
                <a:lnTo>
                  <a:pt x="726558" y="825500"/>
                </a:lnTo>
                <a:lnTo>
                  <a:pt x="743297" y="838200"/>
                </a:lnTo>
                <a:lnTo>
                  <a:pt x="764061" y="838200"/>
                </a:lnTo>
                <a:lnTo>
                  <a:pt x="760340" y="825500"/>
                </a:lnTo>
                <a:close/>
              </a:path>
              <a:path w="1094739" h="1905000">
                <a:moveTo>
                  <a:pt x="235205" y="812800"/>
                </a:moveTo>
                <a:lnTo>
                  <a:pt x="222412" y="812800"/>
                </a:lnTo>
                <a:lnTo>
                  <a:pt x="222076" y="825500"/>
                </a:lnTo>
                <a:lnTo>
                  <a:pt x="243120" y="825500"/>
                </a:lnTo>
                <a:lnTo>
                  <a:pt x="235205" y="812800"/>
                </a:lnTo>
                <a:close/>
              </a:path>
              <a:path w="1094739" h="1905000">
                <a:moveTo>
                  <a:pt x="805946" y="812800"/>
                </a:moveTo>
                <a:lnTo>
                  <a:pt x="308159" y="812800"/>
                </a:lnTo>
                <a:lnTo>
                  <a:pt x="298695" y="825500"/>
                </a:lnTo>
                <a:lnTo>
                  <a:pt x="807648" y="825500"/>
                </a:lnTo>
                <a:lnTo>
                  <a:pt x="805946" y="812800"/>
                </a:lnTo>
                <a:close/>
              </a:path>
              <a:path w="1094739" h="1905000">
                <a:moveTo>
                  <a:pt x="822215" y="812800"/>
                </a:moveTo>
                <a:lnTo>
                  <a:pt x="815027" y="812800"/>
                </a:lnTo>
                <a:lnTo>
                  <a:pt x="815027" y="825500"/>
                </a:lnTo>
                <a:lnTo>
                  <a:pt x="829428" y="825500"/>
                </a:lnTo>
                <a:lnTo>
                  <a:pt x="822215" y="812800"/>
                </a:lnTo>
                <a:close/>
              </a:path>
              <a:path w="1094739" h="1905000">
                <a:moveTo>
                  <a:pt x="826990" y="800100"/>
                </a:moveTo>
                <a:lnTo>
                  <a:pt x="277367" y="800100"/>
                </a:lnTo>
                <a:lnTo>
                  <a:pt x="279063" y="812800"/>
                </a:lnTo>
                <a:lnTo>
                  <a:pt x="815357" y="812800"/>
                </a:lnTo>
                <a:lnTo>
                  <a:pt x="826990" y="800100"/>
                </a:lnTo>
                <a:close/>
              </a:path>
              <a:path w="1094739" h="1905000">
                <a:moveTo>
                  <a:pt x="283824" y="787400"/>
                </a:moveTo>
                <a:lnTo>
                  <a:pt x="248010" y="787400"/>
                </a:lnTo>
                <a:lnTo>
                  <a:pt x="248289" y="800100"/>
                </a:lnTo>
                <a:lnTo>
                  <a:pt x="274896" y="800100"/>
                </a:lnTo>
                <a:lnTo>
                  <a:pt x="283824" y="787400"/>
                </a:lnTo>
                <a:close/>
              </a:path>
              <a:path w="1094739" h="1905000">
                <a:moveTo>
                  <a:pt x="837854" y="787400"/>
                </a:moveTo>
                <a:lnTo>
                  <a:pt x="285157" y="787400"/>
                </a:lnTo>
                <a:lnTo>
                  <a:pt x="280712" y="800100"/>
                </a:lnTo>
                <a:lnTo>
                  <a:pt x="839190" y="800100"/>
                </a:lnTo>
                <a:lnTo>
                  <a:pt x="837854" y="787400"/>
                </a:lnTo>
                <a:close/>
              </a:path>
              <a:path w="1094739" h="1905000">
                <a:moveTo>
                  <a:pt x="880571" y="749300"/>
                </a:moveTo>
                <a:lnTo>
                  <a:pt x="214101" y="749300"/>
                </a:lnTo>
                <a:lnTo>
                  <a:pt x="225518" y="762000"/>
                </a:lnTo>
                <a:lnTo>
                  <a:pt x="229176" y="762000"/>
                </a:lnTo>
                <a:lnTo>
                  <a:pt x="225315" y="774700"/>
                </a:lnTo>
                <a:lnTo>
                  <a:pt x="226737" y="787400"/>
                </a:lnTo>
                <a:lnTo>
                  <a:pt x="245165" y="774700"/>
                </a:lnTo>
                <a:lnTo>
                  <a:pt x="859545" y="774700"/>
                </a:lnTo>
                <a:lnTo>
                  <a:pt x="866322" y="762000"/>
                </a:lnTo>
                <a:lnTo>
                  <a:pt x="880571" y="749300"/>
                </a:lnTo>
                <a:close/>
              </a:path>
              <a:path w="1094739" h="1905000">
                <a:moveTo>
                  <a:pt x="843992" y="774700"/>
                </a:moveTo>
                <a:lnTo>
                  <a:pt x="245165" y="774700"/>
                </a:lnTo>
                <a:lnTo>
                  <a:pt x="250715" y="787400"/>
                </a:lnTo>
                <a:lnTo>
                  <a:pt x="837137" y="787400"/>
                </a:lnTo>
                <a:lnTo>
                  <a:pt x="843992" y="774700"/>
                </a:lnTo>
                <a:close/>
              </a:path>
              <a:path w="1094739" h="1905000">
                <a:moveTo>
                  <a:pt x="826653" y="723900"/>
                </a:moveTo>
                <a:lnTo>
                  <a:pt x="814877" y="723900"/>
                </a:lnTo>
                <a:lnTo>
                  <a:pt x="804409" y="736600"/>
                </a:lnTo>
                <a:lnTo>
                  <a:pt x="207776" y="736600"/>
                </a:lnTo>
                <a:lnTo>
                  <a:pt x="202774" y="749300"/>
                </a:lnTo>
                <a:lnTo>
                  <a:pt x="818138" y="749300"/>
                </a:lnTo>
                <a:lnTo>
                  <a:pt x="823612" y="736600"/>
                </a:lnTo>
                <a:lnTo>
                  <a:pt x="826653" y="723900"/>
                </a:lnTo>
                <a:close/>
              </a:path>
              <a:path w="1094739" h="1905000">
                <a:moveTo>
                  <a:pt x="844503" y="736600"/>
                </a:moveTo>
                <a:lnTo>
                  <a:pt x="830978" y="736600"/>
                </a:lnTo>
                <a:lnTo>
                  <a:pt x="819192" y="749300"/>
                </a:lnTo>
                <a:lnTo>
                  <a:pt x="844503" y="749300"/>
                </a:lnTo>
                <a:lnTo>
                  <a:pt x="844503" y="736600"/>
                </a:lnTo>
                <a:close/>
              </a:path>
              <a:path w="1094739" h="1905000">
                <a:moveTo>
                  <a:pt x="272292" y="723900"/>
                </a:moveTo>
                <a:lnTo>
                  <a:pt x="251281" y="723900"/>
                </a:lnTo>
                <a:lnTo>
                  <a:pt x="252340" y="736600"/>
                </a:lnTo>
                <a:lnTo>
                  <a:pt x="284806" y="736600"/>
                </a:lnTo>
                <a:lnTo>
                  <a:pt x="272292" y="723900"/>
                </a:lnTo>
                <a:close/>
              </a:path>
              <a:path w="1094739" h="1905000">
                <a:moveTo>
                  <a:pt x="763269" y="723900"/>
                </a:moveTo>
                <a:lnTo>
                  <a:pt x="343704" y="723900"/>
                </a:lnTo>
                <a:lnTo>
                  <a:pt x="316767" y="736600"/>
                </a:lnTo>
                <a:lnTo>
                  <a:pt x="760567" y="736600"/>
                </a:lnTo>
                <a:lnTo>
                  <a:pt x="763269" y="723900"/>
                </a:lnTo>
                <a:close/>
              </a:path>
              <a:path w="1094739" h="1905000">
                <a:moveTo>
                  <a:pt x="371023" y="723400"/>
                </a:moveTo>
                <a:lnTo>
                  <a:pt x="370650" y="723900"/>
                </a:lnTo>
                <a:lnTo>
                  <a:pt x="371390" y="723900"/>
                </a:lnTo>
                <a:lnTo>
                  <a:pt x="371023" y="723400"/>
                </a:lnTo>
                <a:close/>
              </a:path>
              <a:path w="1094739" h="1905000">
                <a:moveTo>
                  <a:pt x="383303" y="711200"/>
                </a:moveTo>
                <a:lnTo>
                  <a:pt x="380116" y="711200"/>
                </a:lnTo>
                <a:lnTo>
                  <a:pt x="371023" y="723400"/>
                </a:lnTo>
                <a:lnTo>
                  <a:pt x="371390" y="723900"/>
                </a:lnTo>
                <a:lnTo>
                  <a:pt x="372470" y="723900"/>
                </a:lnTo>
                <a:lnTo>
                  <a:pt x="383303" y="711200"/>
                </a:lnTo>
                <a:close/>
              </a:path>
              <a:path w="1094739" h="1905000">
                <a:moveTo>
                  <a:pt x="608893" y="660400"/>
                </a:moveTo>
                <a:lnTo>
                  <a:pt x="320768" y="660400"/>
                </a:lnTo>
                <a:lnTo>
                  <a:pt x="326038" y="673100"/>
                </a:lnTo>
                <a:lnTo>
                  <a:pt x="331601" y="685800"/>
                </a:lnTo>
                <a:lnTo>
                  <a:pt x="339780" y="685800"/>
                </a:lnTo>
                <a:lnTo>
                  <a:pt x="343222" y="698500"/>
                </a:lnTo>
                <a:lnTo>
                  <a:pt x="394822" y="698500"/>
                </a:lnTo>
                <a:lnTo>
                  <a:pt x="386071" y="711200"/>
                </a:lnTo>
                <a:lnTo>
                  <a:pt x="383303" y="711200"/>
                </a:lnTo>
                <a:lnTo>
                  <a:pt x="372470" y="723900"/>
                </a:lnTo>
                <a:lnTo>
                  <a:pt x="684705" y="723900"/>
                </a:lnTo>
                <a:lnTo>
                  <a:pt x="622400" y="698500"/>
                </a:lnTo>
                <a:lnTo>
                  <a:pt x="594326" y="685800"/>
                </a:lnTo>
                <a:lnTo>
                  <a:pt x="587535" y="673100"/>
                </a:lnTo>
                <a:lnTo>
                  <a:pt x="608728" y="673100"/>
                </a:lnTo>
                <a:lnTo>
                  <a:pt x="608893" y="660400"/>
                </a:lnTo>
                <a:close/>
              </a:path>
              <a:path w="1094739" h="1905000">
                <a:moveTo>
                  <a:pt x="761255" y="711200"/>
                </a:moveTo>
                <a:lnTo>
                  <a:pt x="744351" y="711200"/>
                </a:lnTo>
                <a:lnTo>
                  <a:pt x="736616" y="723900"/>
                </a:lnTo>
                <a:lnTo>
                  <a:pt x="763393" y="723900"/>
                </a:lnTo>
                <a:lnTo>
                  <a:pt x="761255" y="711200"/>
                </a:lnTo>
                <a:close/>
              </a:path>
              <a:path w="1094739" h="1905000">
                <a:moveTo>
                  <a:pt x="394822" y="698500"/>
                </a:moveTo>
                <a:lnTo>
                  <a:pt x="355642" y="698500"/>
                </a:lnTo>
                <a:lnTo>
                  <a:pt x="362056" y="711200"/>
                </a:lnTo>
                <a:lnTo>
                  <a:pt x="371023" y="723400"/>
                </a:lnTo>
                <a:lnTo>
                  <a:pt x="380116" y="711200"/>
                </a:lnTo>
                <a:lnTo>
                  <a:pt x="383303" y="711200"/>
                </a:lnTo>
                <a:lnTo>
                  <a:pt x="394822" y="698500"/>
                </a:lnTo>
                <a:close/>
              </a:path>
              <a:path w="1094739" h="1905000">
                <a:moveTo>
                  <a:pt x="652886" y="673100"/>
                </a:moveTo>
                <a:lnTo>
                  <a:pt x="625936" y="673100"/>
                </a:lnTo>
                <a:lnTo>
                  <a:pt x="633556" y="685800"/>
                </a:lnTo>
                <a:lnTo>
                  <a:pt x="652682" y="698500"/>
                </a:lnTo>
                <a:lnTo>
                  <a:pt x="652886" y="673100"/>
                </a:lnTo>
                <a:close/>
              </a:path>
              <a:path w="1094739" h="1905000">
                <a:moveTo>
                  <a:pt x="731461" y="685800"/>
                </a:moveTo>
                <a:lnTo>
                  <a:pt x="714557" y="685800"/>
                </a:lnTo>
                <a:lnTo>
                  <a:pt x="722888" y="698500"/>
                </a:lnTo>
                <a:lnTo>
                  <a:pt x="726000" y="698500"/>
                </a:lnTo>
                <a:lnTo>
                  <a:pt x="731461" y="685800"/>
                </a:lnTo>
                <a:close/>
              </a:path>
              <a:path w="1094739" h="1905000">
                <a:moveTo>
                  <a:pt x="608728" y="673100"/>
                </a:moveTo>
                <a:lnTo>
                  <a:pt x="599088" y="673100"/>
                </a:lnTo>
                <a:lnTo>
                  <a:pt x="606835" y="685800"/>
                </a:lnTo>
                <a:lnTo>
                  <a:pt x="608626" y="685800"/>
                </a:lnTo>
                <a:lnTo>
                  <a:pt x="608728" y="673100"/>
                </a:lnTo>
                <a:close/>
              </a:path>
              <a:path w="1094739" h="1905000">
                <a:moveTo>
                  <a:pt x="740236" y="660400"/>
                </a:moveTo>
                <a:lnTo>
                  <a:pt x="609172" y="660400"/>
                </a:lnTo>
                <a:lnTo>
                  <a:pt x="613960" y="673100"/>
                </a:lnTo>
                <a:lnTo>
                  <a:pt x="616780" y="685800"/>
                </a:lnTo>
                <a:lnTo>
                  <a:pt x="623511" y="685800"/>
                </a:lnTo>
                <a:lnTo>
                  <a:pt x="625936" y="673100"/>
                </a:lnTo>
                <a:lnTo>
                  <a:pt x="743297" y="673100"/>
                </a:lnTo>
                <a:lnTo>
                  <a:pt x="740236" y="660400"/>
                </a:lnTo>
                <a:close/>
              </a:path>
              <a:path w="1094739" h="1905000">
                <a:moveTo>
                  <a:pt x="692624" y="673100"/>
                </a:moveTo>
                <a:lnTo>
                  <a:pt x="662009" y="673100"/>
                </a:lnTo>
                <a:lnTo>
                  <a:pt x="670472" y="685800"/>
                </a:lnTo>
                <a:lnTo>
                  <a:pt x="692319" y="685800"/>
                </a:lnTo>
                <a:lnTo>
                  <a:pt x="692624" y="673100"/>
                </a:lnTo>
                <a:close/>
              </a:path>
              <a:path w="1094739" h="1905000">
                <a:moveTo>
                  <a:pt x="745050" y="673100"/>
                </a:moveTo>
                <a:lnTo>
                  <a:pt x="693183" y="673100"/>
                </a:lnTo>
                <a:lnTo>
                  <a:pt x="698339" y="685800"/>
                </a:lnTo>
                <a:lnTo>
                  <a:pt x="744694" y="685800"/>
                </a:lnTo>
                <a:lnTo>
                  <a:pt x="745050" y="673100"/>
                </a:lnTo>
                <a:close/>
              </a:path>
              <a:path w="1094739" h="1905000">
                <a:moveTo>
                  <a:pt x="306849" y="647700"/>
                </a:moveTo>
                <a:lnTo>
                  <a:pt x="289196" y="647700"/>
                </a:lnTo>
                <a:lnTo>
                  <a:pt x="289462" y="673100"/>
                </a:lnTo>
                <a:lnTo>
                  <a:pt x="289882" y="673100"/>
                </a:lnTo>
                <a:lnTo>
                  <a:pt x="306849" y="647700"/>
                </a:lnTo>
                <a:close/>
              </a:path>
              <a:path w="1094739" h="1905000">
                <a:moveTo>
                  <a:pt x="760721" y="647700"/>
                </a:moveTo>
                <a:lnTo>
                  <a:pt x="308843" y="647700"/>
                </a:lnTo>
                <a:lnTo>
                  <a:pt x="308843" y="660400"/>
                </a:lnTo>
                <a:lnTo>
                  <a:pt x="765852" y="660400"/>
                </a:lnTo>
                <a:lnTo>
                  <a:pt x="760721" y="647700"/>
                </a:lnTo>
                <a:close/>
              </a:path>
              <a:path w="1094739" h="1905000">
                <a:moveTo>
                  <a:pt x="763960" y="635000"/>
                </a:moveTo>
                <a:lnTo>
                  <a:pt x="264507" y="635000"/>
                </a:lnTo>
                <a:lnTo>
                  <a:pt x="262615" y="647700"/>
                </a:lnTo>
                <a:lnTo>
                  <a:pt x="776647" y="647700"/>
                </a:lnTo>
                <a:lnTo>
                  <a:pt x="763960" y="635000"/>
                </a:lnTo>
                <a:close/>
              </a:path>
              <a:path w="1094739" h="1905000">
                <a:moveTo>
                  <a:pt x="809350" y="635000"/>
                </a:moveTo>
                <a:lnTo>
                  <a:pt x="783364" y="635000"/>
                </a:lnTo>
                <a:lnTo>
                  <a:pt x="789328" y="647700"/>
                </a:lnTo>
                <a:lnTo>
                  <a:pt x="797464" y="647700"/>
                </a:lnTo>
                <a:lnTo>
                  <a:pt x="809350" y="635000"/>
                </a:lnTo>
                <a:close/>
              </a:path>
              <a:path w="1094739" h="1905000">
                <a:moveTo>
                  <a:pt x="764798" y="622300"/>
                </a:moveTo>
                <a:lnTo>
                  <a:pt x="240072" y="622300"/>
                </a:lnTo>
                <a:lnTo>
                  <a:pt x="230230" y="635000"/>
                </a:lnTo>
                <a:lnTo>
                  <a:pt x="762271" y="635000"/>
                </a:lnTo>
                <a:lnTo>
                  <a:pt x="764798" y="622300"/>
                </a:lnTo>
                <a:close/>
              </a:path>
              <a:path w="1094739" h="1905000">
                <a:moveTo>
                  <a:pt x="802873" y="622300"/>
                </a:moveTo>
                <a:lnTo>
                  <a:pt x="767275" y="622300"/>
                </a:lnTo>
                <a:lnTo>
                  <a:pt x="773231" y="635000"/>
                </a:lnTo>
                <a:lnTo>
                  <a:pt x="805781" y="635000"/>
                </a:lnTo>
                <a:lnTo>
                  <a:pt x="802873" y="622300"/>
                </a:lnTo>
                <a:close/>
              </a:path>
              <a:path w="1094739" h="1905000">
                <a:moveTo>
                  <a:pt x="804682" y="584200"/>
                </a:moveTo>
                <a:lnTo>
                  <a:pt x="796137" y="584200"/>
                </a:lnTo>
                <a:lnTo>
                  <a:pt x="770433" y="596900"/>
                </a:lnTo>
                <a:lnTo>
                  <a:pt x="761128" y="609600"/>
                </a:lnTo>
                <a:lnTo>
                  <a:pt x="210026" y="609600"/>
                </a:lnTo>
                <a:lnTo>
                  <a:pt x="222253" y="622300"/>
                </a:lnTo>
                <a:lnTo>
                  <a:pt x="819814" y="622300"/>
                </a:lnTo>
                <a:lnTo>
                  <a:pt x="828882" y="609600"/>
                </a:lnTo>
                <a:lnTo>
                  <a:pt x="846942" y="596900"/>
                </a:lnTo>
                <a:lnTo>
                  <a:pt x="799939" y="596900"/>
                </a:lnTo>
                <a:lnTo>
                  <a:pt x="804682" y="584200"/>
                </a:lnTo>
                <a:close/>
              </a:path>
              <a:path w="1094739" h="1905000">
                <a:moveTo>
                  <a:pt x="284123" y="596900"/>
                </a:moveTo>
                <a:lnTo>
                  <a:pt x="195813" y="596900"/>
                </a:lnTo>
                <a:lnTo>
                  <a:pt x="199981" y="609600"/>
                </a:lnTo>
                <a:lnTo>
                  <a:pt x="290074" y="609600"/>
                </a:lnTo>
                <a:lnTo>
                  <a:pt x="284123" y="596900"/>
                </a:lnTo>
                <a:close/>
              </a:path>
              <a:path w="1094739" h="1905000">
                <a:moveTo>
                  <a:pt x="671707" y="596900"/>
                </a:moveTo>
                <a:lnTo>
                  <a:pt x="293189" y="596900"/>
                </a:lnTo>
                <a:lnTo>
                  <a:pt x="290074" y="609600"/>
                </a:lnTo>
                <a:lnTo>
                  <a:pt x="692723" y="609600"/>
                </a:lnTo>
                <a:lnTo>
                  <a:pt x="671707" y="596900"/>
                </a:lnTo>
                <a:close/>
              </a:path>
              <a:path w="1094739" h="1905000">
                <a:moveTo>
                  <a:pt x="761763" y="571500"/>
                </a:moveTo>
                <a:lnTo>
                  <a:pt x="751393" y="571500"/>
                </a:lnTo>
                <a:lnTo>
                  <a:pt x="740541" y="584200"/>
                </a:lnTo>
                <a:lnTo>
                  <a:pt x="721747" y="596900"/>
                </a:lnTo>
                <a:lnTo>
                  <a:pt x="707605" y="609600"/>
                </a:lnTo>
                <a:lnTo>
                  <a:pt x="757528" y="609600"/>
                </a:lnTo>
                <a:lnTo>
                  <a:pt x="760950" y="596900"/>
                </a:lnTo>
                <a:lnTo>
                  <a:pt x="751269" y="596900"/>
                </a:lnTo>
                <a:lnTo>
                  <a:pt x="752288" y="584200"/>
                </a:lnTo>
                <a:lnTo>
                  <a:pt x="756835" y="584200"/>
                </a:lnTo>
                <a:lnTo>
                  <a:pt x="761763" y="571500"/>
                </a:lnTo>
                <a:close/>
              </a:path>
              <a:path w="1094739" h="1905000">
                <a:moveTo>
                  <a:pt x="265485" y="584200"/>
                </a:moveTo>
                <a:lnTo>
                  <a:pt x="243209" y="584200"/>
                </a:lnTo>
                <a:lnTo>
                  <a:pt x="249572" y="596900"/>
                </a:lnTo>
                <a:lnTo>
                  <a:pt x="273499" y="596900"/>
                </a:lnTo>
                <a:lnTo>
                  <a:pt x="265485" y="584200"/>
                </a:lnTo>
                <a:close/>
              </a:path>
              <a:path w="1094739" h="1905000">
                <a:moveTo>
                  <a:pt x="603965" y="558800"/>
                </a:moveTo>
                <a:lnTo>
                  <a:pt x="446422" y="558800"/>
                </a:lnTo>
                <a:lnTo>
                  <a:pt x="446422" y="571500"/>
                </a:lnTo>
                <a:lnTo>
                  <a:pt x="432947" y="571500"/>
                </a:lnTo>
                <a:lnTo>
                  <a:pt x="425471" y="584200"/>
                </a:lnTo>
                <a:lnTo>
                  <a:pt x="297006" y="584200"/>
                </a:lnTo>
                <a:lnTo>
                  <a:pt x="295304" y="596900"/>
                </a:lnTo>
                <a:lnTo>
                  <a:pt x="646899" y="596900"/>
                </a:lnTo>
                <a:lnTo>
                  <a:pt x="627025" y="584200"/>
                </a:lnTo>
                <a:lnTo>
                  <a:pt x="612557" y="571500"/>
                </a:lnTo>
                <a:lnTo>
                  <a:pt x="603965" y="558800"/>
                </a:lnTo>
                <a:close/>
              </a:path>
              <a:path w="1094739" h="1905000">
                <a:moveTo>
                  <a:pt x="765827" y="584200"/>
                </a:moveTo>
                <a:lnTo>
                  <a:pt x="759096" y="596900"/>
                </a:lnTo>
                <a:lnTo>
                  <a:pt x="766157" y="596900"/>
                </a:lnTo>
                <a:lnTo>
                  <a:pt x="765827" y="584200"/>
                </a:lnTo>
                <a:close/>
              </a:path>
              <a:path w="1094739" h="1905000">
                <a:moveTo>
                  <a:pt x="358271" y="571500"/>
                </a:moveTo>
                <a:lnTo>
                  <a:pt x="288561" y="571500"/>
                </a:lnTo>
                <a:lnTo>
                  <a:pt x="294974" y="584200"/>
                </a:lnTo>
                <a:lnTo>
                  <a:pt x="361988" y="584200"/>
                </a:lnTo>
                <a:lnTo>
                  <a:pt x="358271" y="571500"/>
                </a:lnTo>
                <a:close/>
              </a:path>
              <a:path w="1094739" h="1905000">
                <a:moveTo>
                  <a:pt x="329163" y="558800"/>
                </a:moveTo>
                <a:lnTo>
                  <a:pt x="279642" y="558800"/>
                </a:lnTo>
                <a:lnTo>
                  <a:pt x="281773" y="571500"/>
                </a:lnTo>
                <a:lnTo>
                  <a:pt x="332782" y="571500"/>
                </a:lnTo>
                <a:lnTo>
                  <a:pt x="329163" y="558800"/>
                </a:lnTo>
                <a:close/>
              </a:path>
              <a:path w="1094739" h="1905000">
                <a:moveTo>
                  <a:pt x="353026" y="558800"/>
                </a:moveTo>
                <a:lnTo>
                  <a:pt x="339983" y="558800"/>
                </a:lnTo>
                <a:lnTo>
                  <a:pt x="334433" y="571500"/>
                </a:lnTo>
                <a:lnTo>
                  <a:pt x="355337" y="571500"/>
                </a:lnTo>
                <a:lnTo>
                  <a:pt x="353026" y="558800"/>
                </a:lnTo>
                <a:close/>
              </a:path>
              <a:path w="1094739" h="1905000">
                <a:moveTo>
                  <a:pt x="411660" y="558800"/>
                </a:moveTo>
                <a:lnTo>
                  <a:pt x="369663" y="558800"/>
                </a:lnTo>
                <a:lnTo>
                  <a:pt x="378133" y="571500"/>
                </a:lnTo>
                <a:lnTo>
                  <a:pt x="405274" y="571500"/>
                </a:lnTo>
                <a:lnTo>
                  <a:pt x="411660" y="558800"/>
                </a:lnTo>
                <a:close/>
              </a:path>
              <a:path w="1094739" h="1905000">
                <a:moveTo>
                  <a:pt x="438154" y="558800"/>
                </a:moveTo>
                <a:lnTo>
                  <a:pt x="420533" y="558800"/>
                </a:lnTo>
                <a:lnTo>
                  <a:pt x="419104" y="571500"/>
                </a:lnTo>
                <a:lnTo>
                  <a:pt x="432452" y="571500"/>
                </a:lnTo>
                <a:lnTo>
                  <a:pt x="438154" y="558800"/>
                </a:lnTo>
                <a:close/>
              </a:path>
              <a:path w="1094739" h="1905000">
                <a:moveTo>
                  <a:pt x="646053" y="558800"/>
                </a:moveTo>
                <a:lnTo>
                  <a:pt x="627117" y="558800"/>
                </a:lnTo>
                <a:lnTo>
                  <a:pt x="632870" y="571500"/>
                </a:lnTo>
                <a:lnTo>
                  <a:pt x="648276" y="571500"/>
                </a:lnTo>
                <a:lnTo>
                  <a:pt x="646053" y="558800"/>
                </a:lnTo>
                <a:close/>
              </a:path>
              <a:path w="1094739" h="1905000">
                <a:moveTo>
                  <a:pt x="685377" y="546100"/>
                </a:moveTo>
                <a:lnTo>
                  <a:pt x="600549" y="546100"/>
                </a:lnTo>
                <a:lnTo>
                  <a:pt x="611230" y="558800"/>
                </a:lnTo>
                <a:lnTo>
                  <a:pt x="654816" y="558800"/>
                </a:lnTo>
                <a:lnTo>
                  <a:pt x="660126" y="571500"/>
                </a:lnTo>
                <a:lnTo>
                  <a:pt x="688027" y="571500"/>
                </a:lnTo>
                <a:lnTo>
                  <a:pt x="685525" y="558800"/>
                </a:lnTo>
                <a:lnTo>
                  <a:pt x="685377" y="546100"/>
                </a:lnTo>
                <a:close/>
              </a:path>
              <a:path w="1094739" h="1905000">
                <a:moveTo>
                  <a:pt x="480813" y="546100"/>
                </a:moveTo>
                <a:lnTo>
                  <a:pt x="339562" y="546100"/>
                </a:lnTo>
                <a:lnTo>
                  <a:pt x="343161" y="558800"/>
                </a:lnTo>
                <a:lnTo>
                  <a:pt x="480813" y="558800"/>
                </a:lnTo>
                <a:lnTo>
                  <a:pt x="480813" y="546100"/>
                </a:lnTo>
                <a:close/>
              </a:path>
              <a:path w="1094739" h="1905000">
                <a:moveTo>
                  <a:pt x="545571" y="546100"/>
                </a:moveTo>
                <a:lnTo>
                  <a:pt x="488421" y="546100"/>
                </a:lnTo>
                <a:lnTo>
                  <a:pt x="485741" y="558800"/>
                </a:lnTo>
                <a:lnTo>
                  <a:pt x="545634" y="558800"/>
                </a:lnTo>
                <a:lnTo>
                  <a:pt x="545571" y="546100"/>
                </a:lnTo>
                <a:close/>
              </a:path>
              <a:path w="1094739" h="1905000">
                <a:moveTo>
                  <a:pt x="600549" y="546100"/>
                </a:moveTo>
                <a:lnTo>
                  <a:pt x="549279" y="546100"/>
                </a:lnTo>
                <a:lnTo>
                  <a:pt x="549343" y="558800"/>
                </a:lnTo>
                <a:lnTo>
                  <a:pt x="599533" y="558800"/>
                </a:lnTo>
                <a:lnTo>
                  <a:pt x="600549" y="546100"/>
                </a:lnTo>
                <a:close/>
              </a:path>
              <a:path w="1094739" h="1905000">
                <a:moveTo>
                  <a:pt x="734140" y="546100"/>
                </a:moveTo>
                <a:lnTo>
                  <a:pt x="705324" y="546100"/>
                </a:lnTo>
                <a:lnTo>
                  <a:pt x="714399" y="558800"/>
                </a:lnTo>
                <a:lnTo>
                  <a:pt x="741316" y="558800"/>
                </a:lnTo>
                <a:lnTo>
                  <a:pt x="734140" y="546100"/>
                </a:lnTo>
                <a:close/>
              </a:path>
              <a:path w="1094739" h="1905000">
                <a:moveTo>
                  <a:pt x="499101" y="533400"/>
                </a:moveTo>
                <a:lnTo>
                  <a:pt x="311814" y="533400"/>
                </a:lnTo>
                <a:lnTo>
                  <a:pt x="307281" y="546100"/>
                </a:lnTo>
                <a:lnTo>
                  <a:pt x="499101" y="546100"/>
                </a:lnTo>
                <a:lnTo>
                  <a:pt x="499101" y="533400"/>
                </a:lnTo>
                <a:close/>
              </a:path>
              <a:path w="1094739" h="1905000">
                <a:moveTo>
                  <a:pt x="713096" y="533400"/>
                </a:moveTo>
                <a:lnTo>
                  <a:pt x="510328" y="533400"/>
                </a:lnTo>
                <a:lnTo>
                  <a:pt x="508093" y="546100"/>
                </a:lnTo>
                <a:lnTo>
                  <a:pt x="725314" y="546100"/>
                </a:lnTo>
                <a:lnTo>
                  <a:pt x="713096" y="533400"/>
                </a:lnTo>
                <a:close/>
              </a:path>
              <a:path w="1094739" h="1905000">
                <a:moveTo>
                  <a:pt x="757993" y="533400"/>
                </a:moveTo>
                <a:lnTo>
                  <a:pt x="728044" y="533400"/>
                </a:lnTo>
                <a:lnTo>
                  <a:pt x="731156" y="546100"/>
                </a:lnTo>
                <a:lnTo>
                  <a:pt x="763071" y="546100"/>
                </a:lnTo>
                <a:lnTo>
                  <a:pt x="757993" y="533400"/>
                </a:lnTo>
                <a:close/>
              </a:path>
              <a:path w="1094739" h="1905000">
                <a:moveTo>
                  <a:pt x="783835" y="520700"/>
                </a:moveTo>
                <a:lnTo>
                  <a:pt x="290720" y="520700"/>
                </a:lnTo>
                <a:lnTo>
                  <a:pt x="288040" y="533400"/>
                </a:lnTo>
                <a:lnTo>
                  <a:pt x="775022" y="533400"/>
                </a:lnTo>
                <a:lnTo>
                  <a:pt x="783835" y="520700"/>
                </a:lnTo>
                <a:close/>
              </a:path>
              <a:path w="1094739" h="1905000">
                <a:moveTo>
                  <a:pt x="543031" y="508000"/>
                </a:moveTo>
                <a:lnTo>
                  <a:pt x="267023" y="508000"/>
                </a:lnTo>
                <a:lnTo>
                  <a:pt x="266941" y="520700"/>
                </a:lnTo>
                <a:lnTo>
                  <a:pt x="546541" y="520700"/>
                </a:lnTo>
                <a:lnTo>
                  <a:pt x="543031" y="508000"/>
                </a:lnTo>
                <a:close/>
              </a:path>
              <a:path w="1094739" h="1905000">
                <a:moveTo>
                  <a:pt x="772507" y="508000"/>
                </a:moveTo>
                <a:lnTo>
                  <a:pt x="548531" y="508000"/>
                </a:lnTo>
                <a:lnTo>
                  <a:pt x="546541" y="520700"/>
                </a:lnTo>
                <a:lnTo>
                  <a:pt x="773987" y="520700"/>
                </a:lnTo>
                <a:lnTo>
                  <a:pt x="772507" y="508000"/>
                </a:lnTo>
                <a:close/>
              </a:path>
              <a:path w="1094739" h="1905000">
                <a:moveTo>
                  <a:pt x="603686" y="457200"/>
                </a:moveTo>
                <a:lnTo>
                  <a:pt x="456247" y="457200"/>
                </a:lnTo>
                <a:lnTo>
                  <a:pt x="443056" y="469900"/>
                </a:lnTo>
                <a:lnTo>
                  <a:pt x="412652" y="482600"/>
                </a:lnTo>
                <a:lnTo>
                  <a:pt x="262247" y="482600"/>
                </a:lnTo>
                <a:lnTo>
                  <a:pt x="259681" y="495300"/>
                </a:lnTo>
                <a:lnTo>
                  <a:pt x="262081" y="508000"/>
                </a:lnTo>
                <a:lnTo>
                  <a:pt x="269993" y="495300"/>
                </a:lnTo>
                <a:lnTo>
                  <a:pt x="540106" y="495300"/>
                </a:lnTo>
                <a:lnTo>
                  <a:pt x="539886" y="482600"/>
                </a:lnTo>
                <a:lnTo>
                  <a:pt x="541443" y="469900"/>
                </a:lnTo>
                <a:lnTo>
                  <a:pt x="599825" y="469900"/>
                </a:lnTo>
                <a:lnTo>
                  <a:pt x="603686" y="457200"/>
                </a:lnTo>
                <a:close/>
              </a:path>
              <a:path w="1094739" h="1905000">
                <a:moveTo>
                  <a:pt x="540106" y="495300"/>
                </a:moveTo>
                <a:lnTo>
                  <a:pt x="279899" y="495300"/>
                </a:lnTo>
                <a:lnTo>
                  <a:pt x="271632" y="508000"/>
                </a:lnTo>
                <a:lnTo>
                  <a:pt x="540327" y="508000"/>
                </a:lnTo>
                <a:lnTo>
                  <a:pt x="540106" y="495300"/>
                </a:lnTo>
                <a:close/>
              </a:path>
              <a:path w="1094739" h="1905000">
                <a:moveTo>
                  <a:pt x="591834" y="469900"/>
                </a:moveTo>
                <a:lnTo>
                  <a:pt x="547387" y="469900"/>
                </a:lnTo>
                <a:lnTo>
                  <a:pt x="549622" y="482600"/>
                </a:lnTo>
                <a:lnTo>
                  <a:pt x="549622" y="495300"/>
                </a:lnTo>
                <a:lnTo>
                  <a:pt x="549419" y="508000"/>
                </a:lnTo>
                <a:lnTo>
                  <a:pt x="813477" y="508000"/>
                </a:lnTo>
                <a:lnTo>
                  <a:pt x="818145" y="495300"/>
                </a:lnTo>
                <a:lnTo>
                  <a:pt x="714862" y="495300"/>
                </a:lnTo>
                <a:lnTo>
                  <a:pt x="716627" y="482600"/>
                </a:lnTo>
                <a:lnTo>
                  <a:pt x="592299" y="482600"/>
                </a:lnTo>
                <a:lnTo>
                  <a:pt x="591834" y="469900"/>
                </a:lnTo>
                <a:close/>
              </a:path>
              <a:path w="1094739" h="1905000">
                <a:moveTo>
                  <a:pt x="773269" y="482600"/>
                </a:moveTo>
                <a:lnTo>
                  <a:pt x="740808" y="482600"/>
                </a:lnTo>
                <a:lnTo>
                  <a:pt x="725656" y="495300"/>
                </a:lnTo>
                <a:lnTo>
                  <a:pt x="771377" y="495300"/>
                </a:lnTo>
                <a:lnTo>
                  <a:pt x="773269" y="482600"/>
                </a:lnTo>
                <a:close/>
              </a:path>
              <a:path w="1094739" h="1905000">
                <a:moveTo>
                  <a:pt x="331220" y="469900"/>
                </a:moveTo>
                <a:lnTo>
                  <a:pt x="310837" y="469900"/>
                </a:lnTo>
                <a:lnTo>
                  <a:pt x="313034" y="482600"/>
                </a:lnTo>
                <a:lnTo>
                  <a:pt x="338789" y="482600"/>
                </a:lnTo>
                <a:lnTo>
                  <a:pt x="331220" y="469900"/>
                </a:lnTo>
                <a:close/>
              </a:path>
              <a:path w="1094739" h="1905000">
                <a:moveTo>
                  <a:pt x="389005" y="469900"/>
                </a:moveTo>
                <a:lnTo>
                  <a:pt x="355786" y="469900"/>
                </a:lnTo>
                <a:lnTo>
                  <a:pt x="361649" y="482600"/>
                </a:lnTo>
                <a:lnTo>
                  <a:pt x="412652" y="482600"/>
                </a:lnTo>
                <a:lnTo>
                  <a:pt x="389005" y="469900"/>
                </a:lnTo>
                <a:close/>
              </a:path>
              <a:path w="1094739" h="1905000">
                <a:moveTo>
                  <a:pt x="705057" y="469900"/>
                </a:moveTo>
                <a:lnTo>
                  <a:pt x="654739" y="469900"/>
                </a:lnTo>
                <a:lnTo>
                  <a:pt x="646675" y="482600"/>
                </a:lnTo>
                <a:lnTo>
                  <a:pt x="703241" y="482600"/>
                </a:lnTo>
                <a:lnTo>
                  <a:pt x="705057" y="469900"/>
                </a:lnTo>
                <a:close/>
              </a:path>
              <a:path w="1094739" h="1905000">
                <a:moveTo>
                  <a:pt x="363463" y="457200"/>
                </a:moveTo>
                <a:lnTo>
                  <a:pt x="354479" y="457200"/>
                </a:lnTo>
                <a:lnTo>
                  <a:pt x="353364" y="469900"/>
                </a:lnTo>
                <a:lnTo>
                  <a:pt x="370495" y="469900"/>
                </a:lnTo>
                <a:lnTo>
                  <a:pt x="363463" y="457200"/>
                </a:lnTo>
                <a:close/>
              </a:path>
              <a:path w="1094739" h="1905000">
                <a:moveTo>
                  <a:pt x="681064" y="457200"/>
                </a:moveTo>
                <a:lnTo>
                  <a:pt x="674257" y="457200"/>
                </a:lnTo>
                <a:lnTo>
                  <a:pt x="667105" y="469900"/>
                </a:lnTo>
                <a:lnTo>
                  <a:pt x="680953" y="469900"/>
                </a:lnTo>
                <a:lnTo>
                  <a:pt x="681064" y="457200"/>
                </a:lnTo>
                <a:close/>
              </a:path>
              <a:path w="1094739" h="1905000">
                <a:moveTo>
                  <a:pt x="397133" y="444500"/>
                </a:moveTo>
                <a:lnTo>
                  <a:pt x="372736" y="444500"/>
                </a:lnTo>
                <a:lnTo>
                  <a:pt x="375243" y="457200"/>
                </a:lnTo>
                <a:lnTo>
                  <a:pt x="389405" y="457200"/>
                </a:lnTo>
                <a:lnTo>
                  <a:pt x="397133" y="444500"/>
                </a:lnTo>
                <a:close/>
              </a:path>
              <a:path w="1094739" h="1905000">
                <a:moveTo>
                  <a:pt x="420018" y="444500"/>
                </a:moveTo>
                <a:lnTo>
                  <a:pt x="406328" y="444500"/>
                </a:lnTo>
                <a:lnTo>
                  <a:pt x="403712" y="457200"/>
                </a:lnTo>
                <a:lnTo>
                  <a:pt x="412738" y="457200"/>
                </a:lnTo>
                <a:lnTo>
                  <a:pt x="420018" y="444500"/>
                </a:lnTo>
                <a:close/>
              </a:path>
              <a:path w="1094739" h="1905000">
                <a:moveTo>
                  <a:pt x="533242" y="393700"/>
                </a:moveTo>
                <a:lnTo>
                  <a:pt x="501845" y="393700"/>
                </a:lnTo>
                <a:lnTo>
                  <a:pt x="504918" y="406400"/>
                </a:lnTo>
                <a:lnTo>
                  <a:pt x="506021" y="419100"/>
                </a:lnTo>
                <a:lnTo>
                  <a:pt x="504486" y="419100"/>
                </a:lnTo>
                <a:lnTo>
                  <a:pt x="499674" y="431800"/>
                </a:lnTo>
                <a:lnTo>
                  <a:pt x="490948" y="431800"/>
                </a:lnTo>
                <a:lnTo>
                  <a:pt x="481758" y="444500"/>
                </a:lnTo>
                <a:lnTo>
                  <a:pt x="469669" y="457200"/>
                </a:lnTo>
                <a:lnTo>
                  <a:pt x="561989" y="457200"/>
                </a:lnTo>
                <a:lnTo>
                  <a:pt x="555381" y="444500"/>
                </a:lnTo>
                <a:lnTo>
                  <a:pt x="549787" y="444500"/>
                </a:lnTo>
                <a:lnTo>
                  <a:pt x="542032" y="431800"/>
                </a:lnTo>
                <a:lnTo>
                  <a:pt x="535992" y="419100"/>
                </a:lnTo>
                <a:lnTo>
                  <a:pt x="533242" y="393700"/>
                </a:lnTo>
                <a:close/>
              </a:path>
              <a:path w="1094739" h="1905000">
                <a:moveTo>
                  <a:pt x="673028" y="419100"/>
                </a:moveTo>
                <a:lnTo>
                  <a:pt x="628260" y="419100"/>
                </a:lnTo>
                <a:lnTo>
                  <a:pt x="632841" y="431800"/>
                </a:lnTo>
                <a:lnTo>
                  <a:pt x="643367" y="444500"/>
                </a:lnTo>
                <a:lnTo>
                  <a:pt x="655017" y="457200"/>
                </a:lnTo>
                <a:lnTo>
                  <a:pt x="665446" y="457200"/>
                </a:lnTo>
                <a:lnTo>
                  <a:pt x="667554" y="444500"/>
                </a:lnTo>
                <a:lnTo>
                  <a:pt x="667554" y="431800"/>
                </a:lnTo>
                <a:lnTo>
                  <a:pt x="675720" y="431800"/>
                </a:lnTo>
                <a:lnTo>
                  <a:pt x="673028" y="419100"/>
                </a:lnTo>
                <a:close/>
              </a:path>
              <a:path w="1094739" h="1905000">
                <a:moveTo>
                  <a:pt x="362464" y="431800"/>
                </a:moveTo>
                <a:lnTo>
                  <a:pt x="341228" y="431800"/>
                </a:lnTo>
                <a:lnTo>
                  <a:pt x="339881" y="444500"/>
                </a:lnTo>
                <a:lnTo>
                  <a:pt x="355695" y="444500"/>
                </a:lnTo>
                <a:lnTo>
                  <a:pt x="362464" y="431800"/>
                </a:lnTo>
                <a:close/>
              </a:path>
              <a:path w="1094739" h="1905000">
                <a:moveTo>
                  <a:pt x="449178" y="431800"/>
                </a:moveTo>
                <a:lnTo>
                  <a:pt x="383633" y="431800"/>
                </a:lnTo>
                <a:lnTo>
                  <a:pt x="377613" y="444500"/>
                </a:lnTo>
                <a:lnTo>
                  <a:pt x="443082" y="444500"/>
                </a:lnTo>
                <a:lnTo>
                  <a:pt x="449178" y="431800"/>
                </a:lnTo>
                <a:close/>
              </a:path>
              <a:path w="1094739" h="1905000">
                <a:moveTo>
                  <a:pt x="574641" y="419100"/>
                </a:moveTo>
                <a:lnTo>
                  <a:pt x="543970" y="419100"/>
                </a:lnTo>
                <a:lnTo>
                  <a:pt x="549787" y="431800"/>
                </a:lnTo>
                <a:lnTo>
                  <a:pt x="558194" y="444500"/>
                </a:lnTo>
                <a:lnTo>
                  <a:pt x="571060" y="444500"/>
                </a:lnTo>
                <a:lnTo>
                  <a:pt x="574349" y="431800"/>
                </a:lnTo>
                <a:lnTo>
                  <a:pt x="574641" y="419100"/>
                </a:lnTo>
                <a:close/>
              </a:path>
              <a:path w="1094739" h="1905000">
                <a:moveTo>
                  <a:pt x="607166" y="419100"/>
                </a:moveTo>
                <a:lnTo>
                  <a:pt x="577727" y="419100"/>
                </a:lnTo>
                <a:lnTo>
                  <a:pt x="582073" y="431800"/>
                </a:lnTo>
                <a:lnTo>
                  <a:pt x="588971" y="444500"/>
                </a:lnTo>
                <a:lnTo>
                  <a:pt x="618037" y="444500"/>
                </a:lnTo>
                <a:lnTo>
                  <a:pt x="607242" y="431800"/>
                </a:lnTo>
                <a:lnTo>
                  <a:pt x="607166" y="419100"/>
                </a:lnTo>
                <a:close/>
              </a:path>
              <a:path w="1094739" h="1905000">
                <a:moveTo>
                  <a:pt x="695697" y="431800"/>
                </a:moveTo>
                <a:lnTo>
                  <a:pt x="685842" y="431800"/>
                </a:lnTo>
                <a:lnTo>
                  <a:pt x="691697" y="444500"/>
                </a:lnTo>
                <a:lnTo>
                  <a:pt x="695697" y="431800"/>
                </a:lnTo>
                <a:close/>
              </a:path>
              <a:path w="1094739" h="1905000">
                <a:moveTo>
                  <a:pt x="402467" y="419100"/>
                </a:moveTo>
                <a:lnTo>
                  <a:pt x="330882" y="419100"/>
                </a:lnTo>
                <a:lnTo>
                  <a:pt x="335690" y="431800"/>
                </a:lnTo>
                <a:lnTo>
                  <a:pt x="391177" y="431800"/>
                </a:lnTo>
                <a:lnTo>
                  <a:pt x="402467" y="419100"/>
                </a:lnTo>
                <a:close/>
              </a:path>
              <a:path w="1094739" h="1905000">
                <a:moveTo>
                  <a:pt x="501375" y="393700"/>
                </a:moveTo>
                <a:lnTo>
                  <a:pt x="346981" y="393700"/>
                </a:lnTo>
                <a:lnTo>
                  <a:pt x="358576" y="406400"/>
                </a:lnTo>
                <a:lnTo>
                  <a:pt x="337066" y="406400"/>
                </a:lnTo>
                <a:lnTo>
                  <a:pt x="331452" y="419100"/>
                </a:lnTo>
                <a:lnTo>
                  <a:pt x="405223" y="419100"/>
                </a:lnTo>
                <a:lnTo>
                  <a:pt x="400135" y="431800"/>
                </a:lnTo>
                <a:lnTo>
                  <a:pt x="484739" y="431800"/>
                </a:lnTo>
                <a:lnTo>
                  <a:pt x="496099" y="419100"/>
                </a:lnTo>
                <a:lnTo>
                  <a:pt x="500930" y="406400"/>
                </a:lnTo>
                <a:lnTo>
                  <a:pt x="501375" y="393700"/>
                </a:lnTo>
                <a:close/>
              </a:path>
              <a:path w="1094739" h="1905000">
                <a:moveTo>
                  <a:pt x="618431" y="419100"/>
                </a:moveTo>
                <a:lnTo>
                  <a:pt x="607166" y="419100"/>
                </a:lnTo>
                <a:lnTo>
                  <a:pt x="616195" y="431800"/>
                </a:lnTo>
                <a:lnTo>
                  <a:pt x="618431" y="431800"/>
                </a:lnTo>
                <a:lnTo>
                  <a:pt x="618431" y="419100"/>
                </a:lnTo>
                <a:close/>
              </a:path>
              <a:path w="1094739" h="1905000">
                <a:moveTo>
                  <a:pt x="673028" y="419100"/>
                </a:moveTo>
                <a:lnTo>
                  <a:pt x="675720" y="431800"/>
                </a:lnTo>
                <a:lnTo>
                  <a:pt x="676533" y="431800"/>
                </a:lnTo>
                <a:lnTo>
                  <a:pt x="673028" y="419100"/>
                </a:lnTo>
                <a:close/>
              </a:path>
              <a:path w="1094739" h="1905000">
                <a:moveTo>
                  <a:pt x="737957" y="419100"/>
                </a:moveTo>
                <a:lnTo>
                  <a:pt x="673028" y="419100"/>
                </a:lnTo>
                <a:lnTo>
                  <a:pt x="676533" y="431800"/>
                </a:lnTo>
                <a:lnTo>
                  <a:pt x="729681" y="431800"/>
                </a:lnTo>
                <a:lnTo>
                  <a:pt x="737957" y="419100"/>
                </a:lnTo>
                <a:close/>
              </a:path>
              <a:path w="1094739" h="1905000">
                <a:moveTo>
                  <a:pt x="332173" y="406400"/>
                </a:moveTo>
                <a:lnTo>
                  <a:pt x="293996" y="406400"/>
                </a:lnTo>
                <a:lnTo>
                  <a:pt x="295012" y="419100"/>
                </a:lnTo>
                <a:lnTo>
                  <a:pt x="320998" y="419100"/>
                </a:lnTo>
                <a:lnTo>
                  <a:pt x="332173" y="406400"/>
                </a:lnTo>
                <a:close/>
              </a:path>
              <a:path w="1094739" h="1905000">
                <a:moveTo>
                  <a:pt x="734712" y="406400"/>
                </a:moveTo>
                <a:lnTo>
                  <a:pt x="540122" y="406400"/>
                </a:lnTo>
                <a:lnTo>
                  <a:pt x="539652" y="419100"/>
                </a:lnTo>
                <a:lnTo>
                  <a:pt x="741265" y="419100"/>
                </a:lnTo>
                <a:lnTo>
                  <a:pt x="734712" y="406400"/>
                </a:lnTo>
                <a:close/>
              </a:path>
              <a:path w="1094739" h="1905000">
                <a:moveTo>
                  <a:pt x="346981" y="393700"/>
                </a:moveTo>
                <a:lnTo>
                  <a:pt x="321124" y="393700"/>
                </a:lnTo>
                <a:lnTo>
                  <a:pt x="307281" y="406400"/>
                </a:lnTo>
                <a:lnTo>
                  <a:pt x="338472" y="406400"/>
                </a:lnTo>
                <a:lnTo>
                  <a:pt x="346981" y="393700"/>
                </a:lnTo>
                <a:close/>
              </a:path>
              <a:path w="1094739" h="1905000">
                <a:moveTo>
                  <a:pt x="712614" y="393700"/>
                </a:moveTo>
                <a:lnTo>
                  <a:pt x="539975" y="393700"/>
                </a:lnTo>
                <a:lnTo>
                  <a:pt x="540719" y="406400"/>
                </a:lnTo>
                <a:lnTo>
                  <a:pt x="718684" y="406400"/>
                </a:lnTo>
                <a:lnTo>
                  <a:pt x="712614" y="393700"/>
                </a:lnTo>
                <a:close/>
              </a:path>
              <a:path w="1094739" h="1905000">
                <a:moveTo>
                  <a:pt x="331432" y="355600"/>
                </a:moveTo>
                <a:lnTo>
                  <a:pt x="298695" y="355600"/>
                </a:lnTo>
                <a:lnTo>
                  <a:pt x="298969" y="368300"/>
                </a:lnTo>
                <a:lnTo>
                  <a:pt x="248784" y="368300"/>
                </a:lnTo>
                <a:lnTo>
                  <a:pt x="246108" y="381000"/>
                </a:lnTo>
                <a:lnTo>
                  <a:pt x="258147" y="393700"/>
                </a:lnTo>
                <a:lnTo>
                  <a:pt x="587733" y="393700"/>
                </a:lnTo>
                <a:lnTo>
                  <a:pt x="584897" y="381000"/>
                </a:lnTo>
                <a:lnTo>
                  <a:pt x="363117" y="381000"/>
                </a:lnTo>
                <a:lnTo>
                  <a:pt x="346860" y="368300"/>
                </a:lnTo>
                <a:lnTo>
                  <a:pt x="331432" y="355600"/>
                </a:lnTo>
                <a:close/>
              </a:path>
              <a:path w="1094739" h="1905000">
                <a:moveTo>
                  <a:pt x="672807" y="381000"/>
                </a:moveTo>
                <a:lnTo>
                  <a:pt x="592938" y="381000"/>
                </a:lnTo>
                <a:lnTo>
                  <a:pt x="587733" y="393700"/>
                </a:lnTo>
                <a:lnTo>
                  <a:pt x="685496" y="393700"/>
                </a:lnTo>
                <a:lnTo>
                  <a:pt x="672807" y="381000"/>
                </a:lnTo>
                <a:close/>
              </a:path>
              <a:path w="1094739" h="1905000">
                <a:moveTo>
                  <a:pt x="390183" y="355600"/>
                </a:moveTo>
                <a:lnTo>
                  <a:pt x="370606" y="355600"/>
                </a:lnTo>
                <a:lnTo>
                  <a:pt x="367809" y="368300"/>
                </a:lnTo>
                <a:lnTo>
                  <a:pt x="373867" y="368300"/>
                </a:lnTo>
                <a:lnTo>
                  <a:pt x="381296" y="381000"/>
                </a:lnTo>
                <a:lnTo>
                  <a:pt x="418850" y="381000"/>
                </a:lnTo>
                <a:lnTo>
                  <a:pt x="405096" y="368300"/>
                </a:lnTo>
                <a:lnTo>
                  <a:pt x="390183" y="355600"/>
                </a:lnTo>
                <a:close/>
              </a:path>
              <a:path w="1094739" h="1905000">
                <a:moveTo>
                  <a:pt x="627994" y="342900"/>
                </a:moveTo>
                <a:lnTo>
                  <a:pt x="494644" y="342900"/>
                </a:lnTo>
                <a:lnTo>
                  <a:pt x="500829" y="355600"/>
                </a:lnTo>
                <a:lnTo>
                  <a:pt x="504169" y="368300"/>
                </a:lnTo>
                <a:lnTo>
                  <a:pt x="505362" y="381000"/>
                </a:lnTo>
                <a:lnTo>
                  <a:pt x="559160" y="381000"/>
                </a:lnTo>
                <a:lnTo>
                  <a:pt x="550803" y="368300"/>
                </a:lnTo>
                <a:lnTo>
                  <a:pt x="543945" y="368300"/>
                </a:lnTo>
                <a:lnTo>
                  <a:pt x="532426" y="355600"/>
                </a:lnTo>
                <a:lnTo>
                  <a:pt x="637773" y="355600"/>
                </a:lnTo>
                <a:lnTo>
                  <a:pt x="627994" y="342900"/>
                </a:lnTo>
                <a:close/>
              </a:path>
              <a:path w="1094739" h="1905000">
                <a:moveTo>
                  <a:pt x="584039" y="368300"/>
                </a:moveTo>
                <a:lnTo>
                  <a:pt x="572037" y="368300"/>
                </a:lnTo>
                <a:lnTo>
                  <a:pt x="566830" y="381000"/>
                </a:lnTo>
                <a:lnTo>
                  <a:pt x="584039" y="381000"/>
                </a:lnTo>
                <a:lnTo>
                  <a:pt x="584039" y="368300"/>
                </a:lnTo>
                <a:close/>
              </a:path>
              <a:path w="1094739" h="1905000">
                <a:moveTo>
                  <a:pt x="598784" y="368300"/>
                </a:moveTo>
                <a:lnTo>
                  <a:pt x="591380" y="368300"/>
                </a:lnTo>
                <a:lnTo>
                  <a:pt x="596891" y="381000"/>
                </a:lnTo>
                <a:lnTo>
                  <a:pt x="598784" y="381000"/>
                </a:lnTo>
                <a:lnTo>
                  <a:pt x="598784" y="368300"/>
                </a:lnTo>
                <a:close/>
              </a:path>
              <a:path w="1094739" h="1905000">
                <a:moveTo>
                  <a:pt x="669726" y="368300"/>
                </a:moveTo>
                <a:lnTo>
                  <a:pt x="608220" y="368300"/>
                </a:lnTo>
                <a:lnTo>
                  <a:pt x="607166" y="381000"/>
                </a:lnTo>
                <a:lnTo>
                  <a:pt x="666335" y="381000"/>
                </a:lnTo>
                <a:lnTo>
                  <a:pt x="669726" y="368300"/>
                </a:lnTo>
                <a:close/>
              </a:path>
              <a:path w="1094739" h="1905000">
                <a:moveTo>
                  <a:pt x="494644" y="342900"/>
                </a:moveTo>
                <a:lnTo>
                  <a:pt x="460671" y="342900"/>
                </a:lnTo>
                <a:lnTo>
                  <a:pt x="458995" y="355600"/>
                </a:lnTo>
                <a:lnTo>
                  <a:pt x="456569" y="368300"/>
                </a:lnTo>
                <a:lnTo>
                  <a:pt x="476000" y="368300"/>
                </a:lnTo>
                <a:lnTo>
                  <a:pt x="476483" y="355600"/>
                </a:lnTo>
                <a:lnTo>
                  <a:pt x="488357" y="355600"/>
                </a:lnTo>
                <a:lnTo>
                  <a:pt x="494644" y="342900"/>
                </a:lnTo>
                <a:close/>
              </a:path>
              <a:path w="1094739" h="1905000">
                <a:moveTo>
                  <a:pt x="488357" y="355600"/>
                </a:moveTo>
                <a:lnTo>
                  <a:pt x="477461" y="355600"/>
                </a:lnTo>
                <a:lnTo>
                  <a:pt x="479289" y="368300"/>
                </a:lnTo>
                <a:lnTo>
                  <a:pt x="483747" y="368300"/>
                </a:lnTo>
                <a:lnTo>
                  <a:pt x="488357" y="355600"/>
                </a:lnTo>
                <a:close/>
              </a:path>
              <a:path w="1094739" h="1905000">
                <a:moveTo>
                  <a:pt x="532426" y="355600"/>
                </a:moveTo>
                <a:lnTo>
                  <a:pt x="543945" y="368300"/>
                </a:lnTo>
                <a:lnTo>
                  <a:pt x="550803" y="368300"/>
                </a:lnTo>
                <a:lnTo>
                  <a:pt x="532426" y="355600"/>
                </a:lnTo>
                <a:close/>
              </a:path>
              <a:path w="1094739" h="1905000">
                <a:moveTo>
                  <a:pt x="626101" y="355600"/>
                </a:moveTo>
                <a:lnTo>
                  <a:pt x="532426" y="355600"/>
                </a:lnTo>
                <a:lnTo>
                  <a:pt x="550803" y="368300"/>
                </a:lnTo>
                <a:lnTo>
                  <a:pt x="619116" y="368300"/>
                </a:lnTo>
                <a:lnTo>
                  <a:pt x="626101" y="355600"/>
                </a:lnTo>
                <a:close/>
              </a:path>
              <a:path w="1094739" h="1905000">
                <a:moveTo>
                  <a:pt x="668503" y="355600"/>
                </a:moveTo>
                <a:lnTo>
                  <a:pt x="648518" y="355600"/>
                </a:lnTo>
                <a:lnTo>
                  <a:pt x="640249" y="368300"/>
                </a:lnTo>
                <a:lnTo>
                  <a:pt x="672456" y="368300"/>
                </a:lnTo>
                <a:lnTo>
                  <a:pt x="668503" y="355600"/>
                </a:lnTo>
                <a:close/>
              </a:path>
              <a:path w="1094739" h="1905000">
                <a:moveTo>
                  <a:pt x="315828" y="342900"/>
                </a:moveTo>
                <a:lnTo>
                  <a:pt x="297377" y="342900"/>
                </a:lnTo>
                <a:lnTo>
                  <a:pt x="294371" y="355600"/>
                </a:lnTo>
                <a:lnTo>
                  <a:pt x="319422" y="355600"/>
                </a:lnTo>
                <a:lnTo>
                  <a:pt x="315828" y="342900"/>
                </a:lnTo>
                <a:close/>
              </a:path>
              <a:path w="1094739" h="1905000">
                <a:moveTo>
                  <a:pt x="457814" y="342900"/>
                </a:moveTo>
                <a:lnTo>
                  <a:pt x="427359" y="342900"/>
                </a:lnTo>
                <a:lnTo>
                  <a:pt x="426165" y="355600"/>
                </a:lnTo>
                <a:lnTo>
                  <a:pt x="452055" y="355600"/>
                </a:lnTo>
                <a:lnTo>
                  <a:pt x="457814" y="342900"/>
                </a:lnTo>
                <a:close/>
              </a:path>
              <a:path w="1094739" h="1905000">
                <a:moveTo>
                  <a:pt x="426788" y="330200"/>
                </a:moveTo>
                <a:lnTo>
                  <a:pt x="407103" y="330200"/>
                </a:lnTo>
                <a:lnTo>
                  <a:pt x="407103" y="342900"/>
                </a:lnTo>
                <a:lnTo>
                  <a:pt x="426788" y="342900"/>
                </a:lnTo>
                <a:lnTo>
                  <a:pt x="426788" y="330200"/>
                </a:lnTo>
                <a:close/>
              </a:path>
              <a:path w="1094739" h="1905000">
                <a:moveTo>
                  <a:pt x="660754" y="330200"/>
                </a:moveTo>
                <a:lnTo>
                  <a:pt x="448886" y="330200"/>
                </a:lnTo>
                <a:lnTo>
                  <a:pt x="436744" y="342900"/>
                </a:lnTo>
                <a:lnTo>
                  <a:pt x="654508" y="342900"/>
                </a:lnTo>
                <a:lnTo>
                  <a:pt x="660754" y="330200"/>
                </a:lnTo>
                <a:close/>
              </a:path>
              <a:path w="1094739" h="1905000">
                <a:moveTo>
                  <a:pt x="532109" y="317500"/>
                </a:moveTo>
                <a:lnTo>
                  <a:pt x="358812" y="317500"/>
                </a:lnTo>
                <a:lnTo>
                  <a:pt x="365027" y="330200"/>
                </a:lnTo>
                <a:lnTo>
                  <a:pt x="529886" y="330200"/>
                </a:lnTo>
                <a:lnTo>
                  <a:pt x="532109" y="317500"/>
                </a:lnTo>
                <a:close/>
              </a:path>
              <a:path w="1094739" h="1905000">
                <a:moveTo>
                  <a:pt x="652495" y="317500"/>
                </a:moveTo>
                <a:lnTo>
                  <a:pt x="562235" y="317500"/>
                </a:lnTo>
                <a:lnTo>
                  <a:pt x="554419" y="330200"/>
                </a:lnTo>
                <a:lnTo>
                  <a:pt x="658303" y="330200"/>
                </a:lnTo>
                <a:lnTo>
                  <a:pt x="652495" y="317500"/>
                </a:lnTo>
                <a:close/>
              </a:path>
              <a:path w="1094739" h="1905000">
                <a:moveTo>
                  <a:pt x="569307" y="304800"/>
                </a:moveTo>
                <a:lnTo>
                  <a:pt x="365613" y="304800"/>
                </a:lnTo>
                <a:lnTo>
                  <a:pt x="359046" y="317500"/>
                </a:lnTo>
                <a:lnTo>
                  <a:pt x="569307" y="317500"/>
                </a:lnTo>
                <a:lnTo>
                  <a:pt x="569307" y="304800"/>
                </a:lnTo>
                <a:close/>
              </a:path>
              <a:path w="1094739" h="1905000">
                <a:moveTo>
                  <a:pt x="623295" y="292100"/>
                </a:moveTo>
                <a:lnTo>
                  <a:pt x="597333" y="292100"/>
                </a:lnTo>
                <a:lnTo>
                  <a:pt x="591953" y="304800"/>
                </a:lnTo>
                <a:lnTo>
                  <a:pt x="580839" y="304800"/>
                </a:lnTo>
                <a:lnTo>
                  <a:pt x="571396" y="317500"/>
                </a:lnTo>
                <a:lnTo>
                  <a:pt x="614765" y="317500"/>
                </a:lnTo>
                <a:lnTo>
                  <a:pt x="618608" y="304800"/>
                </a:lnTo>
                <a:lnTo>
                  <a:pt x="623295" y="292100"/>
                </a:lnTo>
                <a:close/>
              </a:path>
              <a:path w="1094739" h="1905000">
                <a:moveTo>
                  <a:pt x="584039" y="292100"/>
                </a:moveTo>
                <a:lnTo>
                  <a:pt x="387443" y="292100"/>
                </a:lnTo>
                <a:lnTo>
                  <a:pt x="398987" y="304800"/>
                </a:lnTo>
                <a:lnTo>
                  <a:pt x="580686" y="304800"/>
                </a:lnTo>
                <a:lnTo>
                  <a:pt x="584039" y="292100"/>
                </a:lnTo>
                <a:close/>
              </a:path>
              <a:path w="1094739" h="1905000">
                <a:moveTo>
                  <a:pt x="652009" y="292100"/>
                </a:moveTo>
                <a:lnTo>
                  <a:pt x="624488" y="292100"/>
                </a:lnTo>
                <a:lnTo>
                  <a:pt x="646256" y="304800"/>
                </a:lnTo>
                <a:lnTo>
                  <a:pt x="647171" y="304800"/>
                </a:lnTo>
                <a:lnTo>
                  <a:pt x="652009" y="292100"/>
                </a:lnTo>
                <a:close/>
              </a:path>
              <a:path w="1094739" h="1905000">
                <a:moveTo>
                  <a:pt x="482541" y="279400"/>
                </a:moveTo>
                <a:lnTo>
                  <a:pt x="387989" y="279400"/>
                </a:lnTo>
                <a:lnTo>
                  <a:pt x="377778" y="292100"/>
                </a:lnTo>
                <a:lnTo>
                  <a:pt x="489378" y="292100"/>
                </a:lnTo>
                <a:lnTo>
                  <a:pt x="482541" y="279400"/>
                </a:lnTo>
                <a:close/>
              </a:path>
              <a:path w="1094739" h="1905000">
                <a:moveTo>
                  <a:pt x="667084" y="279400"/>
                </a:moveTo>
                <a:lnTo>
                  <a:pt x="493765" y="279400"/>
                </a:lnTo>
                <a:lnTo>
                  <a:pt x="493204" y="292100"/>
                </a:lnTo>
                <a:lnTo>
                  <a:pt x="662652" y="292100"/>
                </a:lnTo>
                <a:lnTo>
                  <a:pt x="667084" y="279400"/>
                </a:lnTo>
                <a:close/>
              </a:path>
              <a:path w="1094739" h="1905000">
                <a:moveTo>
                  <a:pt x="368126" y="266700"/>
                </a:moveTo>
                <a:lnTo>
                  <a:pt x="355844" y="266700"/>
                </a:lnTo>
                <a:lnTo>
                  <a:pt x="361963" y="279400"/>
                </a:lnTo>
                <a:lnTo>
                  <a:pt x="368126" y="266700"/>
                </a:lnTo>
                <a:close/>
              </a:path>
              <a:path w="1094739" h="1905000">
                <a:moveTo>
                  <a:pt x="470971" y="266700"/>
                </a:moveTo>
                <a:lnTo>
                  <a:pt x="372736" y="266700"/>
                </a:lnTo>
                <a:lnTo>
                  <a:pt x="372736" y="279400"/>
                </a:lnTo>
                <a:lnTo>
                  <a:pt x="477664" y="279400"/>
                </a:lnTo>
                <a:lnTo>
                  <a:pt x="470971" y="266700"/>
                </a:lnTo>
                <a:close/>
              </a:path>
              <a:path w="1094739" h="1905000">
                <a:moveTo>
                  <a:pt x="524840" y="190500"/>
                </a:moveTo>
                <a:lnTo>
                  <a:pt x="487388" y="190500"/>
                </a:lnTo>
                <a:lnTo>
                  <a:pt x="491996" y="203200"/>
                </a:lnTo>
                <a:lnTo>
                  <a:pt x="494708" y="215900"/>
                </a:lnTo>
                <a:lnTo>
                  <a:pt x="495596" y="215900"/>
                </a:lnTo>
                <a:lnTo>
                  <a:pt x="495596" y="228600"/>
                </a:lnTo>
                <a:lnTo>
                  <a:pt x="494606" y="241300"/>
                </a:lnTo>
                <a:lnTo>
                  <a:pt x="430001" y="241300"/>
                </a:lnTo>
                <a:lnTo>
                  <a:pt x="426505" y="254000"/>
                </a:lnTo>
                <a:lnTo>
                  <a:pt x="475152" y="254000"/>
                </a:lnTo>
                <a:lnTo>
                  <a:pt x="485037" y="266700"/>
                </a:lnTo>
                <a:lnTo>
                  <a:pt x="490808" y="279400"/>
                </a:lnTo>
                <a:lnTo>
                  <a:pt x="527254" y="279400"/>
                </a:lnTo>
                <a:lnTo>
                  <a:pt x="526894" y="266700"/>
                </a:lnTo>
                <a:lnTo>
                  <a:pt x="527067" y="254000"/>
                </a:lnTo>
                <a:lnTo>
                  <a:pt x="527134" y="241300"/>
                </a:lnTo>
                <a:lnTo>
                  <a:pt x="526546" y="228600"/>
                </a:lnTo>
                <a:lnTo>
                  <a:pt x="521453" y="228600"/>
                </a:lnTo>
                <a:lnTo>
                  <a:pt x="520196" y="215900"/>
                </a:lnTo>
                <a:lnTo>
                  <a:pt x="521085" y="203200"/>
                </a:lnTo>
                <a:lnTo>
                  <a:pt x="522369" y="203200"/>
                </a:lnTo>
                <a:lnTo>
                  <a:pt x="524840" y="190500"/>
                </a:lnTo>
                <a:close/>
              </a:path>
              <a:path w="1094739" h="1905000">
                <a:moveTo>
                  <a:pt x="615929" y="190500"/>
                </a:moveTo>
                <a:lnTo>
                  <a:pt x="602737" y="190500"/>
                </a:lnTo>
                <a:lnTo>
                  <a:pt x="595307" y="203200"/>
                </a:lnTo>
                <a:lnTo>
                  <a:pt x="588339" y="215900"/>
                </a:lnTo>
                <a:lnTo>
                  <a:pt x="583874" y="241300"/>
                </a:lnTo>
                <a:lnTo>
                  <a:pt x="575259" y="254000"/>
                </a:lnTo>
                <a:lnTo>
                  <a:pt x="558234" y="266700"/>
                </a:lnTo>
                <a:lnTo>
                  <a:pt x="540402" y="279400"/>
                </a:lnTo>
                <a:lnTo>
                  <a:pt x="680465" y="279400"/>
                </a:lnTo>
                <a:lnTo>
                  <a:pt x="675301" y="266700"/>
                </a:lnTo>
                <a:lnTo>
                  <a:pt x="648095" y="266700"/>
                </a:lnTo>
                <a:lnTo>
                  <a:pt x="649486" y="254000"/>
                </a:lnTo>
                <a:lnTo>
                  <a:pt x="661445" y="254000"/>
                </a:lnTo>
                <a:lnTo>
                  <a:pt x="658931" y="241300"/>
                </a:lnTo>
                <a:lnTo>
                  <a:pt x="670196" y="241300"/>
                </a:lnTo>
                <a:lnTo>
                  <a:pt x="678792" y="228600"/>
                </a:lnTo>
                <a:lnTo>
                  <a:pt x="679991" y="228600"/>
                </a:lnTo>
                <a:lnTo>
                  <a:pt x="674136" y="215900"/>
                </a:lnTo>
                <a:lnTo>
                  <a:pt x="644237" y="215900"/>
                </a:lnTo>
                <a:lnTo>
                  <a:pt x="656670" y="203200"/>
                </a:lnTo>
                <a:lnTo>
                  <a:pt x="619040" y="203200"/>
                </a:lnTo>
                <a:lnTo>
                  <a:pt x="615929" y="190500"/>
                </a:lnTo>
                <a:close/>
              </a:path>
              <a:path w="1094739" h="1905000">
                <a:moveTo>
                  <a:pt x="452214" y="254000"/>
                </a:moveTo>
                <a:lnTo>
                  <a:pt x="352620" y="254000"/>
                </a:lnTo>
                <a:lnTo>
                  <a:pt x="351210" y="266700"/>
                </a:lnTo>
                <a:lnTo>
                  <a:pt x="456387" y="266700"/>
                </a:lnTo>
                <a:lnTo>
                  <a:pt x="452214" y="254000"/>
                </a:lnTo>
                <a:close/>
              </a:path>
              <a:path w="1094739" h="1905000">
                <a:moveTo>
                  <a:pt x="367388" y="215900"/>
                </a:moveTo>
                <a:lnTo>
                  <a:pt x="350373" y="215900"/>
                </a:lnTo>
                <a:lnTo>
                  <a:pt x="351132" y="228600"/>
                </a:lnTo>
                <a:lnTo>
                  <a:pt x="356499" y="241300"/>
                </a:lnTo>
                <a:lnTo>
                  <a:pt x="365637" y="241300"/>
                </a:lnTo>
                <a:lnTo>
                  <a:pt x="380090" y="254000"/>
                </a:lnTo>
                <a:lnTo>
                  <a:pt x="420495" y="254000"/>
                </a:lnTo>
                <a:lnTo>
                  <a:pt x="409141" y="241300"/>
                </a:lnTo>
                <a:lnTo>
                  <a:pt x="389615" y="228600"/>
                </a:lnTo>
                <a:lnTo>
                  <a:pt x="377834" y="228600"/>
                </a:lnTo>
                <a:lnTo>
                  <a:pt x="367388" y="215900"/>
                </a:lnTo>
                <a:close/>
              </a:path>
              <a:path w="1094739" h="1905000">
                <a:moveTo>
                  <a:pt x="491007" y="228600"/>
                </a:moveTo>
                <a:lnTo>
                  <a:pt x="437798" y="228600"/>
                </a:lnTo>
                <a:lnTo>
                  <a:pt x="449800" y="241300"/>
                </a:lnTo>
                <a:lnTo>
                  <a:pt x="493551" y="241300"/>
                </a:lnTo>
                <a:lnTo>
                  <a:pt x="491007" y="228600"/>
                </a:lnTo>
                <a:close/>
              </a:path>
              <a:path w="1094739" h="1905000">
                <a:moveTo>
                  <a:pt x="482375" y="203200"/>
                </a:moveTo>
                <a:lnTo>
                  <a:pt x="458388" y="203200"/>
                </a:lnTo>
                <a:lnTo>
                  <a:pt x="456536" y="215900"/>
                </a:lnTo>
                <a:lnTo>
                  <a:pt x="426537" y="215900"/>
                </a:lnTo>
                <a:lnTo>
                  <a:pt x="431609" y="228600"/>
                </a:lnTo>
                <a:lnTo>
                  <a:pt x="487806" y="228600"/>
                </a:lnTo>
                <a:lnTo>
                  <a:pt x="484684" y="215900"/>
                </a:lnTo>
                <a:lnTo>
                  <a:pt x="482375" y="203200"/>
                </a:lnTo>
                <a:close/>
              </a:path>
              <a:path w="1094739" h="1905000">
                <a:moveTo>
                  <a:pt x="441520" y="203200"/>
                </a:moveTo>
                <a:lnTo>
                  <a:pt x="421847" y="203200"/>
                </a:lnTo>
                <a:lnTo>
                  <a:pt x="423107" y="215900"/>
                </a:lnTo>
                <a:lnTo>
                  <a:pt x="451357" y="215900"/>
                </a:lnTo>
                <a:lnTo>
                  <a:pt x="441520" y="203200"/>
                </a:lnTo>
                <a:close/>
              </a:path>
              <a:path w="1094739" h="1905000">
                <a:moveTo>
                  <a:pt x="466107" y="177800"/>
                </a:moveTo>
                <a:lnTo>
                  <a:pt x="456350" y="177800"/>
                </a:lnTo>
                <a:lnTo>
                  <a:pt x="457473" y="190500"/>
                </a:lnTo>
                <a:lnTo>
                  <a:pt x="458245" y="203200"/>
                </a:lnTo>
                <a:lnTo>
                  <a:pt x="481321" y="203200"/>
                </a:lnTo>
                <a:lnTo>
                  <a:pt x="477308" y="190500"/>
                </a:lnTo>
                <a:lnTo>
                  <a:pt x="469307" y="190500"/>
                </a:lnTo>
                <a:lnTo>
                  <a:pt x="466107" y="177800"/>
                </a:lnTo>
                <a:close/>
              </a:path>
              <a:path w="1094739" h="1905000">
                <a:moveTo>
                  <a:pt x="594893" y="177800"/>
                </a:moveTo>
                <a:lnTo>
                  <a:pt x="549660" y="177800"/>
                </a:lnTo>
                <a:lnTo>
                  <a:pt x="547196" y="190500"/>
                </a:lnTo>
                <a:lnTo>
                  <a:pt x="546609" y="203200"/>
                </a:lnTo>
                <a:lnTo>
                  <a:pt x="564227" y="203200"/>
                </a:lnTo>
                <a:lnTo>
                  <a:pt x="569269" y="190500"/>
                </a:lnTo>
                <a:lnTo>
                  <a:pt x="598784" y="190500"/>
                </a:lnTo>
                <a:lnTo>
                  <a:pt x="594893" y="177800"/>
                </a:lnTo>
                <a:close/>
              </a:path>
              <a:path w="1094739" h="1905000">
                <a:moveTo>
                  <a:pt x="662969" y="177800"/>
                </a:moveTo>
                <a:lnTo>
                  <a:pt x="648978" y="177800"/>
                </a:lnTo>
                <a:lnTo>
                  <a:pt x="640859" y="190500"/>
                </a:lnTo>
                <a:lnTo>
                  <a:pt x="631847" y="203200"/>
                </a:lnTo>
                <a:lnTo>
                  <a:pt x="656670" y="203200"/>
                </a:lnTo>
                <a:lnTo>
                  <a:pt x="662391" y="190500"/>
                </a:lnTo>
                <a:lnTo>
                  <a:pt x="665321" y="190500"/>
                </a:lnTo>
                <a:lnTo>
                  <a:pt x="662969" y="177800"/>
                </a:lnTo>
                <a:close/>
              </a:path>
              <a:path w="1094739" h="1905000">
                <a:moveTo>
                  <a:pt x="454184" y="177800"/>
                </a:moveTo>
                <a:lnTo>
                  <a:pt x="425391" y="177800"/>
                </a:lnTo>
                <a:lnTo>
                  <a:pt x="429187" y="190500"/>
                </a:lnTo>
                <a:lnTo>
                  <a:pt x="450283" y="190500"/>
                </a:lnTo>
                <a:lnTo>
                  <a:pt x="454184" y="177800"/>
                </a:lnTo>
                <a:close/>
              </a:path>
              <a:path w="1094739" h="1905000">
                <a:moveTo>
                  <a:pt x="548136" y="177800"/>
                </a:moveTo>
                <a:lnTo>
                  <a:pt x="474755" y="177800"/>
                </a:lnTo>
                <a:lnTo>
                  <a:pt x="480813" y="190500"/>
                </a:lnTo>
                <a:lnTo>
                  <a:pt x="536262" y="190500"/>
                </a:lnTo>
                <a:lnTo>
                  <a:pt x="548136" y="177800"/>
                </a:lnTo>
                <a:close/>
              </a:path>
              <a:path w="1094739" h="1905000">
                <a:moveTo>
                  <a:pt x="576345" y="165100"/>
                </a:moveTo>
                <a:lnTo>
                  <a:pt x="432160" y="165100"/>
                </a:lnTo>
                <a:lnTo>
                  <a:pt x="425873" y="177800"/>
                </a:lnTo>
                <a:lnTo>
                  <a:pt x="586017" y="177800"/>
                </a:lnTo>
                <a:lnTo>
                  <a:pt x="576345" y="165100"/>
                </a:lnTo>
                <a:close/>
              </a:path>
              <a:path w="1094739" h="1905000">
                <a:moveTo>
                  <a:pt x="432452" y="114300"/>
                </a:moveTo>
                <a:lnTo>
                  <a:pt x="411019" y="114300"/>
                </a:lnTo>
                <a:lnTo>
                  <a:pt x="415118" y="127000"/>
                </a:lnTo>
                <a:lnTo>
                  <a:pt x="424616" y="139700"/>
                </a:lnTo>
                <a:lnTo>
                  <a:pt x="435714" y="152400"/>
                </a:lnTo>
                <a:lnTo>
                  <a:pt x="440389" y="165100"/>
                </a:lnTo>
                <a:lnTo>
                  <a:pt x="485741" y="165100"/>
                </a:lnTo>
                <a:lnTo>
                  <a:pt x="485741" y="152400"/>
                </a:lnTo>
                <a:lnTo>
                  <a:pt x="478108" y="152400"/>
                </a:lnTo>
                <a:lnTo>
                  <a:pt x="475911" y="139700"/>
                </a:lnTo>
                <a:lnTo>
                  <a:pt x="474884" y="127000"/>
                </a:lnTo>
                <a:lnTo>
                  <a:pt x="440114" y="127000"/>
                </a:lnTo>
                <a:lnTo>
                  <a:pt x="432452" y="114300"/>
                </a:lnTo>
                <a:close/>
              </a:path>
              <a:path w="1094739" h="1905000">
                <a:moveTo>
                  <a:pt x="460193" y="50800"/>
                </a:moveTo>
                <a:lnTo>
                  <a:pt x="456966" y="63500"/>
                </a:lnTo>
                <a:lnTo>
                  <a:pt x="456252" y="63500"/>
                </a:lnTo>
                <a:lnTo>
                  <a:pt x="457772" y="76200"/>
                </a:lnTo>
                <a:lnTo>
                  <a:pt x="461841" y="76200"/>
                </a:lnTo>
                <a:lnTo>
                  <a:pt x="467837" y="88900"/>
                </a:lnTo>
                <a:lnTo>
                  <a:pt x="475136" y="101600"/>
                </a:lnTo>
                <a:lnTo>
                  <a:pt x="485054" y="114300"/>
                </a:lnTo>
                <a:lnTo>
                  <a:pt x="490861" y="114300"/>
                </a:lnTo>
                <a:lnTo>
                  <a:pt x="493755" y="127000"/>
                </a:lnTo>
                <a:lnTo>
                  <a:pt x="494936" y="139700"/>
                </a:lnTo>
                <a:lnTo>
                  <a:pt x="495100" y="152400"/>
                </a:lnTo>
                <a:lnTo>
                  <a:pt x="494458" y="165100"/>
                </a:lnTo>
                <a:lnTo>
                  <a:pt x="562944" y="165100"/>
                </a:lnTo>
                <a:lnTo>
                  <a:pt x="558194" y="152400"/>
                </a:lnTo>
                <a:lnTo>
                  <a:pt x="516458" y="152400"/>
                </a:lnTo>
                <a:lnTo>
                  <a:pt x="517580" y="139700"/>
                </a:lnTo>
                <a:lnTo>
                  <a:pt x="519729" y="127000"/>
                </a:lnTo>
                <a:lnTo>
                  <a:pt x="523870" y="114300"/>
                </a:lnTo>
                <a:lnTo>
                  <a:pt x="530996" y="101600"/>
                </a:lnTo>
                <a:lnTo>
                  <a:pt x="542104" y="88900"/>
                </a:lnTo>
                <a:lnTo>
                  <a:pt x="498022" y="88900"/>
                </a:lnTo>
                <a:lnTo>
                  <a:pt x="479899" y="76200"/>
                </a:lnTo>
                <a:lnTo>
                  <a:pt x="467362" y="63500"/>
                </a:lnTo>
                <a:lnTo>
                  <a:pt x="460193" y="50800"/>
                </a:lnTo>
                <a:close/>
              </a:path>
              <a:path w="1094739" h="1905000">
                <a:moveTo>
                  <a:pt x="529886" y="139700"/>
                </a:moveTo>
                <a:lnTo>
                  <a:pt x="525378" y="152400"/>
                </a:lnTo>
                <a:lnTo>
                  <a:pt x="531639" y="152400"/>
                </a:lnTo>
                <a:lnTo>
                  <a:pt x="529886" y="139700"/>
                </a:lnTo>
                <a:close/>
              </a:path>
              <a:path w="1094739" h="1905000">
                <a:moveTo>
                  <a:pt x="562639" y="101600"/>
                </a:moveTo>
                <a:lnTo>
                  <a:pt x="553881" y="101600"/>
                </a:lnTo>
                <a:lnTo>
                  <a:pt x="545461" y="114300"/>
                </a:lnTo>
                <a:lnTo>
                  <a:pt x="538058" y="127000"/>
                </a:lnTo>
                <a:lnTo>
                  <a:pt x="534877" y="139700"/>
                </a:lnTo>
                <a:lnTo>
                  <a:pt x="533391" y="152400"/>
                </a:lnTo>
                <a:lnTo>
                  <a:pt x="617046" y="152400"/>
                </a:lnTo>
                <a:lnTo>
                  <a:pt x="618227" y="139700"/>
                </a:lnTo>
                <a:lnTo>
                  <a:pt x="602098" y="139700"/>
                </a:lnTo>
                <a:lnTo>
                  <a:pt x="595444" y="127000"/>
                </a:lnTo>
                <a:lnTo>
                  <a:pt x="559934" y="127000"/>
                </a:lnTo>
                <a:lnTo>
                  <a:pt x="561768" y="120306"/>
                </a:lnTo>
                <a:lnTo>
                  <a:pt x="562970" y="114300"/>
                </a:lnTo>
                <a:lnTo>
                  <a:pt x="563414" y="114300"/>
                </a:lnTo>
                <a:lnTo>
                  <a:pt x="562639" y="101600"/>
                </a:lnTo>
                <a:close/>
              </a:path>
              <a:path w="1094739" h="1905000">
                <a:moveTo>
                  <a:pt x="473857" y="114300"/>
                </a:moveTo>
                <a:lnTo>
                  <a:pt x="452302" y="114300"/>
                </a:lnTo>
                <a:lnTo>
                  <a:pt x="453521" y="127000"/>
                </a:lnTo>
                <a:lnTo>
                  <a:pt x="474884" y="127000"/>
                </a:lnTo>
                <a:lnTo>
                  <a:pt x="473857" y="114300"/>
                </a:lnTo>
                <a:close/>
              </a:path>
              <a:path w="1094739" h="1905000">
                <a:moveTo>
                  <a:pt x="598784" y="114300"/>
                </a:moveTo>
                <a:lnTo>
                  <a:pt x="563414" y="114300"/>
                </a:lnTo>
                <a:lnTo>
                  <a:pt x="561768" y="120306"/>
                </a:lnTo>
                <a:lnTo>
                  <a:pt x="560430" y="127000"/>
                </a:lnTo>
                <a:lnTo>
                  <a:pt x="590668" y="127000"/>
                </a:lnTo>
                <a:lnTo>
                  <a:pt x="598784" y="114300"/>
                </a:lnTo>
                <a:close/>
              </a:path>
              <a:path w="1094739" h="1905000">
                <a:moveTo>
                  <a:pt x="563414" y="114300"/>
                </a:moveTo>
                <a:lnTo>
                  <a:pt x="562970" y="114300"/>
                </a:lnTo>
                <a:lnTo>
                  <a:pt x="561768" y="120306"/>
                </a:lnTo>
                <a:lnTo>
                  <a:pt x="563414" y="114300"/>
                </a:lnTo>
                <a:close/>
              </a:path>
              <a:path w="1094739" h="1905000">
                <a:moveTo>
                  <a:pt x="462201" y="101600"/>
                </a:moveTo>
                <a:lnTo>
                  <a:pt x="455782" y="114300"/>
                </a:lnTo>
                <a:lnTo>
                  <a:pt x="468756" y="114300"/>
                </a:lnTo>
                <a:lnTo>
                  <a:pt x="462201" y="101600"/>
                </a:lnTo>
                <a:close/>
              </a:path>
              <a:path w="1094739" h="1905000">
                <a:moveTo>
                  <a:pt x="612676" y="101600"/>
                </a:moveTo>
                <a:lnTo>
                  <a:pt x="583982" y="101600"/>
                </a:lnTo>
                <a:lnTo>
                  <a:pt x="570646" y="114300"/>
                </a:lnTo>
                <a:lnTo>
                  <a:pt x="607877" y="114300"/>
                </a:lnTo>
                <a:lnTo>
                  <a:pt x="612676" y="101600"/>
                </a:lnTo>
                <a:close/>
              </a:path>
              <a:path w="1094739" h="1905000">
                <a:moveTo>
                  <a:pt x="500498" y="0"/>
                </a:moveTo>
                <a:lnTo>
                  <a:pt x="499889" y="12700"/>
                </a:lnTo>
                <a:lnTo>
                  <a:pt x="499637" y="25400"/>
                </a:lnTo>
                <a:lnTo>
                  <a:pt x="499324" y="38100"/>
                </a:lnTo>
                <a:lnTo>
                  <a:pt x="498644" y="63500"/>
                </a:lnTo>
                <a:lnTo>
                  <a:pt x="498022" y="88900"/>
                </a:lnTo>
                <a:lnTo>
                  <a:pt x="542104" y="88900"/>
                </a:lnTo>
                <a:lnTo>
                  <a:pt x="550724" y="76200"/>
                </a:lnTo>
                <a:lnTo>
                  <a:pt x="523255" y="76200"/>
                </a:lnTo>
                <a:lnTo>
                  <a:pt x="519844" y="63500"/>
                </a:lnTo>
                <a:lnTo>
                  <a:pt x="519358" y="50800"/>
                </a:lnTo>
                <a:lnTo>
                  <a:pt x="519734" y="38100"/>
                </a:lnTo>
                <a:lnTo>
                  <a:pt x="518637" y="25400"/>
                </a:lnTo>
                <a:lnTo>
                  <a:pt x="515754" y="25400"/>
                </a:lnTo>
                <a:lnTo>
                  <a:pt x="510773" y="12700"/>
                </a:lnTo>
                <a:lnTo>
                  <a:pt x="500498" y="0"/>
                </a:lnTo>
                <a:close/>
              </a:path>
              <a:path w="1094739" h="1905000">
                <a:moveTo>
                  <a:pt x="564392" y="50800"/>
                </a:moveTo>
                <a:lnTo>
                  <a:pt x="541386" y="50800"/>
                </a:lnTo>
                <a:lnTo>
                  <a:pt x="534572" y="63500"/>
                </a:lnTo>
                <a:lnTo>
                  <a:pt x="528522" y="76200"/>
                </a:lnTo>
                <a:lnTo>
                  <a:pt x="550724" y="76200"/>
                </a:lnTo>
                <a:lnTo>
                  <a:pt x="557815" y="63500"/>
                </a:lnTo>
                <a:lnTo>
                  <a:pt x="562622" y="63500"/>
                </a:lnTo>
                <a:lnTo>
                  <a:pt x="564392" y="50800"/>
                </a:lnTo>
                <a:close/>
              </a:path>
            </a:pathLst>
          </a:custGeom>
          <a:solidFill>
            <a:srgbClr val="056540"/>
          </a:solidFill>
        </p:spPr>
        <p:txBody>
          <a:bodyPr wrap="square" lIns="0" tIns="0" rIns="0" bIns="0" rtlCol="0"/>
          <a:lstStyle/>
          <a:p>
            <a:endParaRPr/>
          </a:p>
        </p:txBody>
      </p:sp>
      <p:sp>
        <p:nvSpPr>
          <p:cNvPr id="30" name="bg object 30"/>
          <p:cNvSpPr/>
          <p:nvPr/>
        </p:nvSpPr>
        <p:spPr>
          <a:xfrm>
            <a:off x="5195163" y="5112118"/>
            <a:ext cx="1440815" cy="269240"/>
          </a:xfrm>
          <a:custGeom>
            <a:avLst/>
            <a:gdLst/>
            <a:ahLst/>
            <a:cxnLst/>
            <a:rect l="l" t="t" r="r" b="b"/>
            <a:pathLst>
              <a:path w="1440815" h="269239">
                <a:moveTo>
                  <a:pt x="4724" y="261175"/>
                </a:moveTo>
                <a:lnTo>
                  <a:pt x="4635" y="261340"/>
                </a:lnTo>
                <a:lnTo>
                  <a:pt x="4724" y="261175"/>
                </a:lnTo>
                <a:close/>
              </a:path>
              <a:path w="1440815" h="269239">
                <a:moveTo>
                  <a:pt x="4762" y="261023"/>
                </a:moveTo>
                <a:lnTo>
                  <a:pt x="4584" y="261302"/>
                </a:lnTo>
                <a:lnTo>
                  <a:pt x="4699" y="261162"/>
                </a:lnTo>
                <a:lnTo>
                  <a:pt x="4762" y="261023"/>
                </a:lnTo>
                <a:close/>
              </a:path>
              <a:path w="1440815" h="269239">
                <a:moveTo>
                  <a:pt x="7594" y="259715"/>
                </a:moveTo>
                <a:lnTo>
                  <a:pt x="7569" y="255409"/>
                </a:lnTo>
                <a:lnTo>
                  <a:pt x="7454" y="254977"/>
                </a:lnTo>
                <a:lnTo>
                  <a:pt x="6858" y="254711"/>
                </a:lnTo>
                <a:lnTo>
                  <a:pt x="6464" y="254901"/>
                </a:lnTo>
                <a:lnTo>
                  <a:pt x="5486" y="255701"/>
                </a:lnTo>
                <a:lnTo>
                  <a:pt x="5003" y="256755"/>
                </a:lnTo>
                <a:lnTo>
                  <a:pt x="4978" y="259829"/>
                </a:lnTo>
                <a:lnTo>
                  <a:pt x="4927" y="260375"/>
                </a:lnTo>
                <a:lnTo>
                  <a:pt x="4889" y="260667"/>
                </a:lnTo>
                <a:lnTo>
                  <a:pt x="5016" y="260464"/>
                </a:lnTo>
                <a:lnTo>
                  <a:pt x="4876" y="260845"/>
                </a:lnTo>
                <a:lnTo>
                  <a:pt x="5029" y="260616"/>
                </a:lnTo>
                <a:lnTo>
                  <a:pt x="4902" y="260845"/>
                </a:lnTo>
                <a:lnTo>
                  <a:pt x="4800" y="261188"/>
                </a:lnTo>
                <a:lnTo>
                  <a:pt x="4838" y="260959"/>
                </a:lnTo>
                <a:lnTo>
                  <a:pt x="4737" y="261188"/>
                </a:lnTo>
                <a:lnTo>
                  <a:pt x="4673" y="261340"/>
                </a:lnTo>
                <a:lnTo>
                  <a:pt x="4699" y="261188"/>
                </a:lnTo>
                <a:lnTo>
                  <a:pt x="4521" y="261416"/>
                </a:lnTo>
                <a:lnTo>
                  <a:pt x="4305" y="261708"/>
                </a:lnTo>
                <a:lnTo>
                  <a:pt x="4584" y="261302"/>
                </a:lnTo>
                <a:lnTo>
                  <a:pt x="4254" y="261708"/>
                </a:lnTo>
                <a:lnTo>
                  <a:pt x="3835" y="262216"/>
                </a:lnTo>
                <a:lnTo>
                  <a:pt x="2971" y="263169"/>
                </a:lnTo>
                <a:lnTo>
                  <a:pt x="508" y="265607"/>
                </a:lnTo>
                <a:lnTo>
                  <a:pt x="0" y="266852"/>
                </a:lnTo>
                <a:lnTo>
                  <a:pt x="546" y="268643"/>
                </a:lnTo>
                <a:lnTo>
                  <a:pt x="1409" y="268084"/>
                </a:lnTo>
                <a:lnTo>
                  <a:pt x="3594" y="265899"/>
                </a:lnTo>
                <a:lnTo>
                  <a:pt x="5537" y="264172"/>
                </a:lnTo>
                <a:lnTo>
                  <a:pt x="7277" y="260616"/>
                </a:lnTo>
                <a:lnTo>
                  <a:pt x="7353" y="260464"/>
                </a:lnTo>
                <a:lnTo>
                  <a:pt x="7594" y="259981"/>
                </a:lnTo>
                <a:lnTo>
                  <a:pt x="7594" y="259715"/>
                </a:lnTo>
                <a:close/>
              </a:path>
              <a:path w="1440815" h="269239">
                <a:moveTo>
                  <a:pt x="51015" y="236080"/>
                </a:moveTo>
                <a:lnTo>
                  <a:pt x="49491" y="235318"/>
                </a:lnTo>
                <a:lnTo>
                  <a:pt x="48704" y="236664"/>
                </a:lnTo>
                <a:lnTo>
                  <a:pt x="44881" y="244170"/>
                </a:lnTo>
                <a:lnTo>
                  <a:pt x="38315" y="248005"/>
                </a:lnTo>
                <a:lnTo>
                  <a:pt x="34417" y="246913"/>
                </a:lnTo>
                <a:lnTo>
                  <a:pt x="29819" y="244652"/>
                </a:lnTo>
                <a:lnTo>
                  <a:pt x="28041" y="248373"/>
                </a:lnTo>
                <a:lnTo>
                  <a:pt x="29349" y="249021"/>
                </a:lnTo>
                <a:lnTo>
                  <a:pt x="33197" y="250926"/>
                </a:lnTo>
                <a:lnTo>
                  <a:pt x="37604" y="251853"/>
                </a:lnTo>
                <a:lnTo>
                  <a:pt x="45656" y="246938"/>
                </a:lnTo>
                <a:lnTo>
                  <a:pt x="48196" y="242265"/>
                </a:lnTo>
                <a:lnTo>
                  <a:pt x="50609" y="237464"/>
                </a:lnTo>
                <a:lnTo>
                  <a:pt x="51015" y="236080"/>
                </a:lnTo>
                <a:close/>
              </a:path>
              <a:path w="1440815" h="269239">
                <a:moveTo>
                  <a:pt x="132346" y="241820"/>
                </a:moveTo>
                <a:lnTo>
                  <a:pt x="130416" y="236004"/>
                </a:lnTo>
                <a:lnTo>
                  <a:pt x="129197" y="230949"/>
                </a:lnTo>
                <a:lnTo>
                  <a:pt x="126530" y="221640"/>
                </a:lnTo>
                <a:lnTo>
                  <a:pt x="125031" y="217373"/>
                </a:lnTo>
                <a:lnTo>
                  <a:pt x="121221" y="211213"/>
                </a:lnTo>
                <a:lnTo>
                  <a:pt x="120015" y="209740"/>
                </a:lnTo>
                <a:lnTo>
                  <a:pt x="119481" y="209080"/>
                </a:lnTo>
                <a:lnTo>
                  <a:pt x="116928" y="206514"/>
                </a:lnTo>
                <a:lnTo>
                  <a:pt x="116103" y="207378"/>
                </a:lnTo>
                <a:lnTo>
                  <a:pt x="111353" y="215265"/>
                </a:lnTo>
                <a:lnTo>
                  <a:pt x="105511" y="221691"/>
                </a:lnTo>
                <a:lnTo>
                  <a:pt x="92049" y="229349"/>
                </a:lnTo>
                <a:lnTo>
                  <a:pt x="85496" y="231279"/>
                </a:lnTo>
                <a:lnTo>
                  <a:pt x="75526" y="233807"/>
                </a:lnTo>
                <a:lnTo>
                  <a:pt x="72136" y="234632"/>
                </a:lnTo>
                <a:lnTo>
                  <a:pt x="67602" y="236143"/>
                </a:lnTo>
                <a:lnTo>
                  <a:pt x="66484" y="240004"/>
                </a:lnTo>
                <a:lnTo>
                  <a:pt x="74409" y="237375"/>
                </a:lnTo>
                <a:lnTo>
                  <a:pt x="80784" y="236220"/>
                </a:lnTo>
                <a:lnTo>
                  <a:pt x="114223" y="214566"/>
                </a:lnTo>
                <a:lnTo>
                  <a:pt x="116166" y="211328"/>
                </a:lnTo>
                <a:lnTo>
                  <a:pt x="118605" y="213766"/>
                </a:lnTo>
                <a:lnTo>
                  <a:pt x="121196" y="217551"/>
                </a:lnTo>
                <a:lnTo>
                  <a:pt x="124701" y="225996"/>
                </a:lnTo>
                <a:lnTo>
                  <a:pt x="125996" y="231279"/>
                </a:lnTo>
                <a:lnTo>
                  <a:pt x="127774" y="237832"/>
                </a:lnTo>
                <a:lnTo>
                  <a:pt x="128625" y="240804"/>
                </a:lnTo>
                <a:lnTo>
                  <a:pt x="129895" y="244614"/>
                </a:lnTo>
                <a:lnTo>
                  <a:pt x="130759" y="244157"/>
                </a:lnTo>
                <a:lnTo>
                  <a:pt x="131762" y="243039"/>
                </a:lnTo>
                <a:lnTo>
                  <a:pt x="132346" y="241820"/>
                </a:lnTo>
                <a:close/>
              </a:path>
              <a:path w="1440815" h="269239">
                <a:moveTo>
                  <a:pt x="180086" y="193014"/>
                </a:moveTo>
                <a:lnTo>
                  <a:pt x="178752" y="191693"/>
                </a:lnTo>
                <a:lnTo>
                  <a:pt x="177558" y="190728"/>
                </a:lnTo>
                <a:lnTo>
                  <a:pt x="175298" y="189191"/>
                </a:lnTo>
                <a:lnTo>
                  <a:pt x="174244" y="188582"/>
                </a:lnTo>
                <a:lnTo>
                  <a:pt x="171780" y="186969"/>
                </a:lnTo>
                <a:lnTo>
                  <a:pt x="171030" y="185978"/>
                </a:lnTo>
                <a:lnTo>
                  <a:pt x="170751" y="185508"/>
                </a:lnTo>
                <a:lnTo>
                  <a:pt x="170700" y="185318"/>
                </a:lnTo>
                <a:lnTo>
                  <a:pt x="170561" y="184988"/>
                </a:lnTo>
                <a:lnTo>
                  <a:pt x="171310" y="182930"/>
                </a:lnTo>
                <a:lnTo>
                  <a:pt x="169900" y="182930"/>
                </a:lnTo>
                <a:lnTo>
                  <a:pt x="169722" y="182841"/>
                </a:lnTo>
                <a:lnTo>
                  <a:pt x="169532" y="182930"/>
                </a:lnTo>
                <a:lnTo>
                  <a:pt x="168376" y="182930"/>
                </a:lnTo>
                <a:lnTo>
                  <a:pt x="166992" y="186778"/>
                </a:lnTo>
                <a:lnTo>
                  <a:pt x="167881" y="186778"/>
                </a:lnTo>
                <a:lnTo>
                  <a:pt x="167881" y="187045"/>
                </a:lnTo>
                <a:lnTo>
                  <a:pt x="173113" y="192659"/>
                </a:lnTo>
                <a:lnTo>
                  <a:pt x="175387" y="194157"/>
                </a:lnTo>
                <a:lnTo>
                  <a:pt x="176568" y="195072"/>
                </a:lnTo>
                <a:lnTo>
                  <a:pt x="178269" y="196748"/>
                </a:lnTo>
                <a:lnTo>
                  <a:pt x="179070" y="195910"/>
                </a:lnTo>
                <a:lnTo>
                  <a:pt x="179679" y="194919"/>
                </a:lnTo>
                <a:lnTo>
                  <a:pt x="179920" y="194411"/>
                </a:lnTo>
                <a:lnTo>
                  <a:pt x="180086" y="193014"/>
                </a:lnTo>
                <a:close/>
              </a:path>
              <a:path w="1440815" h="269239">
                <a:moveTo>
                  <a:pt x="209638" y="168567"/>
                </a:moveTo>
                <a:lnTo>
                  <a:pt x="189585" y="154254"/>
                </a:lnTo>
                <a:lnTo>
                  <a:pt x="188899" y="153987"/>
                </a:lnTo>
                <a:lnTo>
                  <a:pt x="187515" y="155067"/>
                </a:lnTo>
                <a:lnTo>
                  <a:pt x="187032" y="156171"/>
                </a:lnTo>
                <a:lnTo>
                  <a:pt x="187032" y="157124"/>
                </a:lnTo>
                <a:lnTo>
                  <a:pt x="204050" y="172402"/>
                </a:lnTo>
                <a:lnTo>
                  <a:pt x="208267" y="172402"/>
                </a:lnTo>
                <a:lnTo>
                  <a:pt x="209638" y="168567"/>
                </a:lnTo>
                <a:close/>
              </a:path>
              <a:path w="1440815" h="269239">
                <a:moveTo>
                  <a:pt x="262331" y="163804"/>
                </a:moveTo>
                <a:lnTo>
                  <a:pt x="257416" y="161874"/>
                </a:lnTo>
                <a:lnTo>
                  <a:pt x="257314" y="161645"/>
                </a:lnTo>
                <a:lnTo>
                  <a:pt x="257022" y="160756"/>
                </a:lnTo>
                <a:lnTo>
                  <a:pt x="256882" y="159981"/>
                </a:lnTo>
                <a:lnTo>
                  <a:pt x="256832" y="159727"/>
                </a:lnTo>
                <a:lnTo>
                  <a:pt x="256806" y="159448"/>
                </a:lnTo>
                <a:lnTo>
                  <a:pt x="256730" y="158559"/>
                </a:lnTo>
                <a:lnTo>
                  <a:pt x="256654" y="154800"/>
                </a:lnTo>
                <a:lnTo>
                  <a:pt x="256552" y="154381"/>
                </a:lnTo>
                <a:lnTo>
                  <a:pt x="255955" y="154101"/>
                </a:lnTo>
                <a:lnTo>
                  <a:pt x="255562" y="154292"/>
                </a:lnTo>
                <a:lnTo>
                  <a:pt x="254584" y="155092"/>
                </a:lnTo>
                <a:lnTo>
                  <a:pt x="254101" y="156146"/>
                </a:lnTo>
                <a:lnTo>
                  <a:pt x="254012" y="161975"/>
                </a:lnTo>
                <a:lnTo>
                  <a:pt x="255143" y="165214"/>
                </a:lnTo>
                <a:lnTo>
                  <a:pt x="255651" y="166065"/>
                </a:lnTo>
                <a:lnTo>
                  <a:pt x="257352" y="167411"/>
                </a:lnTo>
                <a:lnTo>
                  <a:pt x="258495" y="167614"/>
                </a:lnTo>
                <a:lnTo>
                  <a:pt x="260946" y="167640"/>
                </a:lnTo>
                <a:lnTo>
                  <a:pt x="262331" y="163804"/>
                </a:lnTo>
                <a:close/>
              </a:path>
              <a:path w="1440815" h="269239">
                <a:moveTo>
                  <a:pt x="304622" y="164541"/>
                </a:moveTo>
                <a:lnTo>
                  <a:pt x="304431" y="163449"/>
                </a:lnTo>
                <a:lnTo>
                  <a:pt x="300101" y="165569"/>
                </a:lnTo>
                <a:lnTo>
                  <a:pt x="296189" y="166509"/>
                </a:lnTo>
                <a:lnTo>
                  <a:pt x="289153" y="162204"/>
                </a:lnTo>
                <a:lnTo>
                  <a:pt x="284797" y="153593"/>
                </a:lnTo>
                <a:lnTo>
                  <a:pt x="283679" y="154838"/>
                </a:lnTo>
                <a:lnTo>
                  <a:pt x="282968" y="155930"/>
                </a:lnTo>
                <a:lnTo>
                  <a:pt x="282613" y="156959"/>
                </a:lnTo>
                <a:lnTo>
                  <a:pt x="283032" y="157797"/>
                </a:lnTo>
                <a:lnTo>
                  <a:pt x="284962" y="161645"/>
                </a:lnTo>
                <a:lnTo>
                  <a:pt x="287261" y="165963"/>
                </a:lnTo>
                <a:lnTo>
                  <a:pt x="294894" y="170434"/>
                </a:lnTo>
                <a:lnTo>
                  <a:pt x="299288" y="169367"/>
                </a:lnTo>
                <a:lnTo>
                  <a:pt x="303847" y="167119"/>
                </a:lnTo>
                <a:lnTo>
                  <a:pt x="304393" y="166052"/>
                </a:lnTo>
                <a:lnTo>
                  <a:pt x="304622" y="164541"/>
                </a:lnTo>
                <a:close/>
              </a:path>
              <a:path w="1440815" h="269239">
                <a:moveTo>
                  <a:pt x="367258" y="183769"/>
                </a:moveTo>
                <a:lnTo>
                  <a:pt x="362140" y="178714"/>
                </a:lnTo>
                <a:lnTo>
                  <a:pt x="358736" y="174256"/>
                </a:lnTo>
                <a:lnTo>
                  <a:pt x="357289" y="171996"/>
                </a:lnTo>
                <a:lnTo>
                  <a:pt x="357251" y="168630"/>
                </a:lnTo>
                <a:lnTo>
                  <a:pt x="356577" y="168351"/>
                </a:lnTo>
                <a:lnTo>
                  <a:pt x="355180" y="169430"/>
                </a:lnTo>
                <a:lnTo>
                  <a:pt x="354685" y="170561"/>
                </a:lnTo>
                <a:lnTo>
                  <a:pt x="354698" y="171500"/>
                </a:lnTo>
                <a:lnTo>
                  <a:pt x="354736" y="174345"/>
                </a:lnTo>
                <a:lnTo>
                  <a:pt x="356082" y="176923"/>
                </a:lnTo>
                <a:lnTo>
                  <a:pt x="359702" y="181851"/>
                </a:lnTo>
                <a:lnTo>
                  <a:pt x="365099" y="187172"/>
                </a:lnTo>
                <a:lnTo>
                  <a:pt x="365887" y="186309"/>
                </a:lnTo>
                <a:lnTo>
                  <a:pt x="366572" y="185242"/>
                </a:lnTo>
                <a:lnTo>
                  <a:pt x="367258" y="183769"/>
                </a:lnTo>
                <a:close/>
              </a:path>
              <a:path w="1440815" h="269239">
                <a:moveTo>
                  <a:pt x="416737" y="191604"/>
                </a:moveTo>
                <a:close/>
              </a:path>
              <a:path w="1440815" h="269239">
                <a:moveTo>
                  <a:pt x="416839" y="191427"/>
                </a:moveTo>
                <a:close/>
              </a:path>
              <a:path w="1440815" h="269239">
                <a:moveTo>
                  <a:pt x="416941" y="190931"/>
                </a:moveTo>
                <a:lnTo>
                  <a:pt x="416763" y="191516"/>
                </a:lnTo>
                <a:lnTo>
                  <a:pt x="416877" y="191236"/>
                </a:lnTo>
                <a:lnTo>
                  <a:pt x="416941" y="190931"/>
                </a:lnTo>
                <a:close/>
              </a:path>
              <a:path w="1440815" h="269239">
                <a:moveTo>
                  <a:pt x="416966" y="190906"/>
                </a:moveTo>
                <a:close/>
              </a:path>
              <a:path w="1440815" h="269239">
                <a:moveTo>
                  <a:pt x="419455" y="189699"/>
                </a:moveTo>
                <a:lnTo>
                  <a:pt x="419430" y="187921"/>
                </a:lnTo>
                <a:lnTo>
                  <a:pt x="418833" y="187642"/>
                </a:lnTo>
                <a:lnTo>
                  <a:pt x="418439" y="187845"/>
                </a:lnTo>
                <a:lnTo>
                  <a:pt x="417461" y="188645"/>
                </a:lnTo>
                <a:lnTo>
                  <a:pt x="416979" y="189699"/>
                </a:lnTo>
                <a:lnTo>
                  <a:pt x="416966" y="190741"/>
                </a:lnTo>
                <a:lnTo>
                  <a:pt x="417017" y="190271"/>
                </a:lnTo>
                <a:lnTo>
                  <a:pt x="416979" y="190817"/>
                </a:lnTo>
                <a:lnTo>
                  <a:pt x="416966" y="191008"/>
                </a:lnTo>
                <a:lnTo>
                  <a:pt x="416877" y="191236"/>
                </a:lnTo>
                <a:lnTo>
                  <a:pt x="416839" y="191401"/>
                </a:lnTo>
                <a:lnTo>
                  <a:pt x="416979" y="191236"/>
                </a:lnTo>
                <a:lnTo>
                  <a:pt x="416775" y="191541"/>
                </a:lnTo>
                <a:lnTo>
                  <a:pt x="416661" y="191846"/>
                </a:lnTo>
                <a:lnTo>
                  <a:pt x="416725" y="191643"/>
                </a:lnTo>
                <a:lnTo>
                  <a:pt x="416610" y="191846"/>
                </a:lnTo>
                <a:lnTo>
                  <a:pt x="416674" y="191693"/>
                </a:lnTo>
                <a:lnTo>
                  <a:pt x="416509" y="191846"/>
                </a:lnTo>
                <a:lnTo>
                  <a:pt x="416255" y="192074"/>
                </a:lnTo>
                <a:lnTo>
                  <a:pt x="416394" y="191947"/>
                </a:lnTo>
                <a:lnTo>
                  <a:pt x="416572" y="191770"/>
                </a:lnTo>
                <a:lnTo>
                  <a:pt x="416255" y="192036"/>
                </a:lnTo>
                <a:lnTo>
                  <a:pt x="413702" y="192544"/>
                </a:lnTo>
                <a:lnTo>
                  <a:pt x="413308" y="192900"/>
                </a:lnTo>
                <a:lnTo>
                  <a:pt x="412762" y="193509"/>
                </a:lnTo>
                <a:lnTo>
                  <a:pt x="412470" y="194056"/>
                </a:lnTo>
                <a:lnTo>
                  <a:pt x="412178" y="195084"/>
                </a:lnTo>
                <a:lnTo>
                  <a:pt x="411962" y="196380"/>
                </a:lnTo>
                <a:lnTo>
                  <a:pt x="414693" y="196367"/>
                </a:lnTo>
                <a:lnTo>
                  <a:pt x="416407" y="195592"/>
                </a:lnTo>
                <a:lnTo>
                  <a:pt x="418553" y="192862"/>
                </a:lnTo>
                <a:lnTo>
                  <a:pt x="418769" y="192354"/>
                </a:lnTo>
                <a:lnTo>
                  <a:pt x="418947" y="191947"/>
                </a:lnTo>
                <a:lnTo>
                  <a:pt x="419176" y="191401"/>
                </a:lnTo>
                <a:lnTo>
                  <a:pt x="419227" y="191236"/>
                </a:lnTo>
                <a:lnTo>
                  <a:pt x="417004" y="191147"/>
                </a:lnTo>
                <a:lnTo>
                  <a:pt x="419239" y="191135"/>
                </a:lnTo>
                <a:lnTo>
                  <a:pt x="419303" y="190703"/>
                </a:lnTo>
                <a:lnTo>
                  <a:pt x="419366" y="190271"/>
                </a:lnTo>
                <a:lnTo>
                  <a:pt x="419455" y="189699"/>
                </a:lnTo>
                <a:close/>
              </a:path>
              <a:path w="1440815" h="269239">
                <a:moveTo>
                  <a:pt x="477888" y="168554"/>
                </a:moveTo>
                <a:lnTo>
                  <a:pt x="471462" y="168554"/>
                </a:lnTo>
                <a:lnTo>
                  <a:pt x="466521" y="168046"/>
                </a:lnTo>
                <a:lnTo>
                  <a:pt x="447916" y="149059"/>
                </a:lnTo>
                <a:lnTo>
                  <a:pt x="447052" y="149517"/>
                </a:lnTo>
                <a:lnTo>
                  <a:pt x="446062" y="150634"/>
                </a:lnTo>
                <a:lnTo>
                  <a:pt x="445465" y="151866"/>
                </a:lnTo>
                <a:lnTo>
                  <a:pt x="445757" y="152730"/>
                </a:lnTo>
                <a:lnTo>
                  <a:pt x="447395" y="157607"/>
                </a:lnTo>
                <a:lnTo>
                  <a:pt x="476504" y="172402"/>
                </a:lnTo>
                <a:lnTo>
                  <a:pt x="477888" y="168554"/>
                </a:lnTo>
                <a:close/>
              </a:path>
              <a:path w="1440815" h="269239">
                <a:moveTo>
                  <a:pt x="558863" y="155028"/>
                </a:moveTo>
                <a:lnTo>
                  <a:pt x="547484" y="143662"/>
                </a:lnTo>
                <a:lnTo>
                  <a:pt x="548373" y="143662"/>
                </a:lnTo>
                <a:lnTo>
                  <a:pt x="549757" y="139814"/>
                </a:lnTo>
                <a:lnTo>
                  <a:pt x="546823" y="139814"/>
                </a:lnTo>
                <a:lnTo>
                  <a:pt x="545973" y="142163"/>
                </a:lnTo>
                <a:lnTo>
                  <a:pt x="543255" y="139433"/>
                </a:lnTo>
                <a:lnTo>
                  <a:pt x="542467" y="140296"/>
                </a:lnTo>
                <a:lnTo>
                  <a:pt x="541782" y="141351"/>
                </a:lnTo>
                <a:lnTo>
                  <a:pt x="541108" y="142836"/>
                </a:lnTo>
                <a:lnTo>
                  <a:pt x="541705" y="143433"/>
                </a:lnTo>
                <a:lnTo>
                  <a:pt x="556704" y="158432"/>
                </a:lnTo>
                <a:lnTo>
                  <a:pt x="557491" y="157568"/>
                </a:lnTo>
                <a:lnTo>
                  <a:pt x="558177" y="156502"/>
                </a:lnTo>
                <a:lnTo>
                  <a:pt x="558863" y="155028"/>
                </a:lnTo>
                <a:close/>
              </a:path>
              <a:path w="1440815" h="269239">
                <a:moveTo>
                  <a:pt x="563283" y="74574"/>
                </a:moveTo>
                <a:lnTo>
                  <a:pt x="563206" y="72783"/>
                </a:lnTo>
                <a:lnTo>
                  <a:pt x="562610" y="72605"/>
                </a:lnTo>
                <a:lnTo>
                  <a:pt x="556983" y="76365"/>
                </a:lnTo>
                <a:lnTo>
                  <a:pt x="552018" y="80289"/>
                </a:lnTo>
                <a:lnTo>
                  <a:pt x="546315" y="90144"/>
                </a:lnTo>
                <a:lnTo>
                  <a:pt x="545414" y="95402"/>
                </a:lnTo>
                <a:lnTo>
                  <a:pt x="547725" y="103949"/>
                </a:lnTo>
                <a:lnTo>
                  <a:pt x="549402" y="107048"/>
                </a:lnTo>
                <a:lnTo>
                  <a:pt x="552107" y="111137"/>
                </a:lnTo>
                <a:lnTo>
                  <a:pt x="554253" y="107721"/>
                </a:lnTo>
                <a:lnTo>
                  <a:pt x="550786" y="102476"/>
                </a:lnTo>
                <a:lnTo>
                  <a:pt x="548347" y="97561"/>
                </a:lnTo>
                <a:lnTo>
                  <a:pt x="562787" y="75819"/>
                </a:lnTo>
                <a:lnTo>
                  <a:pt x="563283" y="74574"/>
                </a:lnTo>
                <a:close/>
              </a:path>
              <a:path w="1440815" h="269239">
                <a:moveTo>
                  <a:pt x="583285" y="63182"/>
                </a:moveTo>
                <a:lnTo>
                  <a:pt x="580351" y="63182"/>
                </a:lnTo>
                <a:lnTo>
                  <a:pt x="578967" y="67030"/>
                </a:lnTo>
                <a:lnTo>
                  <a:pt x="580529" y="67030"/>
                </a:lnTo>
                <a:lnTo>
                  <a:pt x="581901" y="67030"/>
                </a:lnTo>
                <a:lnTo>
                  <a:pt x="583285" y="63182"/>
                </a:lnTo>
                <a:close/>
              </a:path>
              <a:path w="1440815" h="269239">
                <a:moveTo>
                  <a:pt x="587527" y="56781"/>
                </a:moveTo>
                <a:close/>
              </a:path>
              <a:path w="1440815" h="269239">
                <a:moveTo>
                  <a:pt x="587654" y="56794"/>
                </a:moveTo>
                <a:close/>
              </a:path>
              <a:path w="1440815" h="269239">
                <a:moveTo>
                  <a:pt x="591858" y="55410"/>
                </a:moveTo>
                <a:lnTo>
                  <a:pt x="589114" y="55422"/>
                </a:lnTo>
                <a:lnTo>
                  <a:pt x="588911" y="55613"/>
                </a:lnTo>
                <a:lnTo>
                  <a:pt x="587984" y="56489"/>
                </a:lnTo>
                <a:lnTo>
                  <a:pt x="587578" y="56743"/>
                </a:lnTo>
                <a:lnTo>
                  <a:pt x="587641" y="56870"/>
                </a:lnTo>
                <a:lnTo>
                  <a:pt x="587362" y="56807"/>
                </a:lnTo>
                <a:lnTo>
                  <a:pt x="587489" y="56743"/>
                </a:lnTo>
                <a:lnTo>
                  <a:pt x="587425" y="56565"/>
                </a:lnTo>
                <a:lnTo>
                  <a:pt x="587375" y="56261"/>
                </a:lnTo>
                <a:lnTo>
                  <a:pt x="587248" y="54851"/>
                </a:lnTo>
                <a:lnTo>
                  <a:pt x="587197" y="49441"/>
                </a:lnTo>
                <a:lnTo>
                  <a:pt x="587095" y="49022"/>
                </a:lnTo>
                <a:lnTo>
                  <a:pt x="586498" y="48742"/>
                </a:lnTo>
                <a:lnTo>
                  <a:pt x="586105" y="48933"/>
                </a:lnTo>
                <a:lnTo>
                  <a:pt x="585127" y="49733"/>
                </a:lnTo>
                <a:lnTo>
                  <a:pt x="584644" y="50787"/>
                </a:lnTo>
                <a:lnTo>
                  <a:pt x="584708" y="57772"/>
                </a:lnTo>
                <a:lnTo>
                  <a:pt x="584835" y="58737"/>
                </a:lnTo>
                <a:lnTo>
                  <a:pt x="585152" y="59867"/>
                </a:lnTo>
                <a:lnTo>
                  <a:pt x="585254" y="60109"/>
                </a:lnTo>
                <a:lnTo>
                  <a:pt x="585546" y="60604"/>
                </a:lnTo>
                <a:lnTo>
                  <a:pt x="586295" y="60591"/>
                </a:lnTo>
                <a:lnTo>
                  <a:pt x="586587" y="60591"/>
                </a:lnTo>
                <a:lnTo>
                  <a:pt x="590156" y="57772"/>
                </a:lnTo>
                <a:lnTo>
                  <a:pt x="591045" y="56870"/>
                </a:lnTo>
                <a:lnTo>
                  <a:pt x="591185" y="56730"/>
                </a:lnTo>
                <a:lnTo>
                  <a:pt x="591426" y="56489"/>
                </a:lnTo>
                <a:lnTo>
                  <a:pt x="591705" y="55905"/>
                </a:lnTo>
                <a:lnTo>
                  <a:pt x="591858" y="55410"/>
                </a:lnTo>
                <a:close/>
              </a:path>
              <a:path w="1440815" h="269239">
                <a:moveTo>
                  <a:pt x="592074" y="54508"/>
                </a:moveTo>
                <a:lnTo>
                  <a:pt x="591845" y="53848"/>
                </a:lnTo>
                <a:lnTo>
                  <a:pt x="591654" y="53568"/>
                </a:lnTo>
                <a:lnTo>
                  <a:pt x="590905" y="53644"/>
                </a:lnTo>
                <a:lnTo>
                  <a:pt x="589140" y="55410"/>
                </a:lnTo>
                <a:lnTo>
                  <a:pt x="591858" y="55410"/>
                </a:lnTo>
                <a:lnTo>
                  <a:pt x="591959" y="55079"/>
                </a:lnTo>
                <a:lnTo>
                  <a:pt x="592074" y="54508"/>
                </a:lnTo>
                <a:close/>
              </a:path>
              <a:path w="1440815" h="269239">
                <a:moveTo>
                  <a:pt x="625589" y="44526"/>
                </a:moveTo>
                <a:lnTo>
                  <a:pt x="620306" y="39217"/>
                </a:lnTo>
                <a:lnTo>
                  <a:pt x="620052" y="39179"/>
                </a:lnTo>
                <a:lnTo>
                  <a:pt x="619353" y="39471"/>
                </a:lnTo>
                <a:lnTo>
                  <a:pt x="618985" y="39890"/>
                </a:lnTo>
                <a:lnTo>
                  <a:pt x="618502" y="40678"/>
                </a:lnTo>
                <a:lnTo>
                  <a:pt x="618274" y="41186"/>
                </a:lnTo>
                <a:lnTo>
                  <a:pt x="618109" y="42570"/>
                </a:lnTo>
                <a:lnTo>
                  <a:pt x="623392" y="47879"/>
                </a:lnTo>
                <a:lnTo>
                  <a:pt x="623633" y="47917"/>
                </a:lnTo>
                <a:lnTo>
                  <a:pt x="624344" y="47625"/>
                </a:lnTo>
                <a:lnTo>
                  <a:pt x="624700" y="47205"/>
                </a:lnTo>
                <a:lnTo>
                  <a:pt x="625195" y="46418"/>
                </a:lnTo>
                <a:lnTo>
                  <a:pt x="625436" y="45910"/>
                </a:lnTo>
                <a:lnTo>
                  <a:pt x="625589" y="44526"/>
                </a:lnTo>
                <a:close/>
              </a:path>
              <a:path w="1440815" h="269239">
                <a:moveTo>
                  <a:pt x="645566" y="24841"/>
                </a:moveTo>
                <a:lnTo>
                  <a:pt x="642632" y="24841"/>
                </a:lnTo>
                <a:lnTo>
                  <a:pt x="641248" y="28689"/>
                </a:lnTo>
                <a:lnTo>
                  <a:pt x="642810" y="28689"/>
                </a:lnTo>
                <a:lnTo>
                  <a:pt x="644182" y="28689"/>
                </a:lnTo>
                <a:lnTo>
                  <a:pt x="645566" y="24841"/>
                </a:lnTo>
                <a:close/>
              </a:path>
              <a:path w="1440815" h="269239">
                <a:moveTo>
                  <a:pt x="685266" y="29743"/>
                </a:moveTo>
                <a:close/>
              </a:path>
              <a:path w="1440815" h="269239">
                <a:moveTo>
                  <a:pt x="687806" y="29464"/>
                </a:moveTo>
                <a:lnTo>
                  <a:pt x="683552" y="21031"/>
                </a:lnTo>
                <a:lnTo>
                  <a:pt x="683895" y="20078"/>
                </a:lnTo>
                <a:lnTo>
                  <a:pt x="682599" y="20078"/>
                </a:lnTo>
                <a:lnTo>
                  <a:pt x="682205" y="19685"/>
                </a:lnTo>
                <a:lnTo>
                  <a:pt x="681824" y="20078"/>
                </a:lnTo>
                <a:lnTo>
                  <a:pt x="680961" y="20078"/>
                </a:lnTo>
                <a:lnTo>
                  <a:pt x="679577" y="23926"/>
                </a:lnTo>
                <a:lnTo>
                  <a:pt x="680885" y="23926"/>
                </a:lnTo>
                <a:lnTo>
                  <a:pt x="682104" y="25133"/>
                </a:lnTo>
                <a:lnTo>
                  <a:pt x="685165" y="29654"/>
                </a:lnTo>
                <a:lnTo>
                  <a:pt x="685139" y="29464"/>
                </a:lnTo>
                <a:lnTo>
                  <a:pt x="685266" y="29743"/>
                </a:lnTo>
                <a:lnTo>
                  <a:pt x="685266" y="30695"/>
                </a:lnTo>
                <a:lnTo>
                  <a:pt x="685355" y="33299"/>
                </a:lnTo>
                <a:lnTo>
                  <a:pt x="685952" y="33578"/>
                </a:lnTo>
                <a:lnTo>
                  <a:pt x="686346" y="33388"/>
                </a:lnTo>
                <a:lnTo>
                  <a:pt x="687324" y="32588"/>
                </a:lnTo>
                <a:lnTo>
                  <a:pt x="687743" y="31648"/>
                </a:lnTo>
                <a:lnTo>
                  <a:pt x="687806" y="29464"/>
                </a:lnTo>
                <a:close/>
              </a:path>
              <a:path w="1440815" h="269239">
                <a:moveTo>
                  <a:pt x="712635" y="5702"/>
                </a:moveTo>
                <a:lnTo>
                  <a:pt x="709701" y="5702"/>
                </a:lnTo>
                <a:lnTo>
                  <a:pt x="708317" y="9550"/>
                </a:lnTo>
                <a:lnTo>
                  <a:pt x="709879" y="9550"/>
                </a:lnTo>
                <a:lnTo>
                  <a:pt x="711250" y="9550"/>
                </a:lnTo>
                <a:lnTo>
                  <a:pt x="712635" y="5702"/>
                </a:lnTo>
                <a:close/>
              </a:path>
              <a:path w="1440815" h="269239">
                <a:moveTo>
                  <a:pt x="730935" y="31508"/>
                </a:moveTo>
                <a:lnTo>
                  <a:pt x="730885" y="27724"/>
                </a:lnTo>
                <a:lnTo>
                  <a:pt x="729538" y="25146"/>
                </a:lnTo>
                <a:lnTo>
                  <a:pt x="725906" y="20218"/>
                </a:lnTo>
                <a:lnTo>
                  <a:pt x="723493" y="17868"/>
                </a:lnTo>
                <a:lnTo>
                  <a:pt x="720509" y="14897"/>
                </a:lnTo>
                <a:lnTo>
                  <a:pt x="719721" y="15760"/>
                </a:lnTo>
                <a:lnTo>
                  <a:pt x="719035" y="16814"/>
                </a:lnTo>
                <a:lnTo>
                  <a:pt x="718362" y="18300"/>
                </a:lnTo>
                <a:lnTo>
                  <a:pt x="718959" y="18897"/>
                </a:lnTo>
                <a:lnTo>
                  <a:pt x="723468" y="23368"/>
                </a:lnTo>
                <a:lnTo>
                  <a:pt x="726884" y="27813"/>
                </a:lnTo>
                <a:lnTo>
                  <a:pt x="728332" y="30073"/>
                </a:lnTo>
                <a:lnTo>
                  <a:pt x="728370" y="33439"/>
                </a:lnTo>
                <a:lnTo>
                  <a:pt x="729043" y="33705"/>
                </a:lnTo>
                <a:lnTo>
                  <a:pt x="730440" y="32626"/>
                </a:lnTo>
                <a:lnTo>
                  <a:pt x="730935" y="31508"/>
                </a:lnTo>
                <a:close/>
              </a:path>
              <a:path w="1440815" h="269239">
                <a:moveTo>
                  <a:pt x="750951" y="34442"/>
                </a:moveTo>
                <a:lnTo>
                  <a:pt x="748017" y="34442"/>
                </a:lnTo>
                <a:lnTo>
                  <a:pt x="746633" y="38290"/>
                </a:lnTo>
                <a:lnTo>
                  <a:pt x="748195" y="38290"/>
                </a:lnTo>
                <a:lnTo>
                  <a:pt x="749566" y="38290"/>
                </a:lnTo>
                <a:lnTo>
                  <a:pt x="750951" y="34442"/>
                </a:lnTo>
                <a:close/>
              </a:path>
              <a:path w="1440815" h="269239">
                <a:moveTo>
                  <a:pt x="788365" y="37553"/>
                </a:moveTo>
                <a:lnTo>
                  <a:pt x="787273" y="35102"/>
                </a:lnTo>
                <a:lnTo>
                  <a:pt x="785164" y="31889"/>
                </a:lnTo>
                <a:lnTo>
                  <a:pt x="784352" y="30810"/>
                </a:lnTo>
                <a:lnTo>
                  <a:pt x="782802" y="29260"/>
                </a:lnTo>
                <a:lnTo>
                  <a:pt x="781989" y="30124"/>
                </a:lnTo>
                <a:lnTo>
                  <a:pt x="781380" y="31102"/>
                </a:lnTo>
                <a:lnTo>
                  <a:pt x="781138" y="31610"/>
                </a:lnTo>
                <a:lnTo>
                  <a:pt x="780986" y="32994"/>
                </a:lnTo>
                <a:lnTo>
                  <a:pt x="782104" y="34137"/>
                </a:lnTo>
                <a:lnTo>
                  <a:pt x="782878" y="35140"/>
                </a:lnTo>
                <a:lnTo>
                  <a:pt x="785774" y="41338"/>
                </a:lnTo>
                <a:lnTo>
                  <a:pt x="785939" y="42875"/>
                </a:lnTo>
                <a:lnTo>
                  <a:pt x="786536" y="43154"/>
                </a:lnTo>
                <a:lnTo>
                  <a:pt x="786930" y="42964"/>
                </a:lnTo>
                <a:lnTo>
                  <a:pt x="787895" y="42164"/>
                </a:lnTo>
                <a:lnTo>
                  <a:pt x="788339" y="41224"/>
                </a:lnTo>
                <a:lnTo>
                  <a:pt x="788365" y="37553"/>
                </a:lnTo>
                <a:close/>
              </a:path>
              <a:path w="1440815" h="269239">
                <a:moveTo>
                  <a:pt x="807605" y="37960"/>
                </a:moveTo>
                <a:close/>
              </a:path>
              <a:path w="1440815" h="269239">
                <a:moveTo>
                  <a:pt x="807618" y="38011"/>
                </a:moveTo>
                <a:close/>
              </a:path>
              <a:path w="1440815" h="269239">
                <a:moveTo>
                  <a:pt x="807732" y="38188"/>
                </a:moveTo>
                <a:close/>
              </a:path>
              <a:path w="1440815" h="269239">
                <a:moveTo>
                  <a:pt x="812330" y="35064"/>
                </a:moveTo>
                <a:lnTo>
                  <a:pt x="812203" y="34696"/>
                </a:lnTo>
                <a:lnTo>
                  <a:pt x="812012" y="34417"/>
                </a:lnTo>
                <a:lnTo>
                  <a:pt x="811276" y="34493"/>
                </a:lnTo>
                <a:lnTo>
                  <a:pt x="809117" y="36626"/>
                </a:lnTo>
                <a:lnTo>
                  <a:pt x="808951" y="36779"/>
                </a:lnTo>
                <a:lnTo>
                  <a:pt x="807885" y="37782"/>
                </a:lnTo>
                <a:lnTo>
                  <a:pt x="807707" y="37896"/>
                </a:lnTo>
                <a:lnTo>
                  <a:pt x="807681" y="38074"/>
                </a:lnTo>
                <a:lnTo>
                  <a:pt x="807720" y="38265"/>
                </a:lnTo>
                <a:lnTo>
                  <a:pt x="807631" y="38112"/>
                </a:lnTo>
                <a:lnTo>
                  <a:pt x="807504" y="38036"/>
                </a:lnTo>
                <a:lnTo>
                  <a:pt x="807300" y="38100"/>
                </a:lnTo>
                <a:lnTo>
                  <a:pt x="807453" y="38036"/>
                </a:lnTo>
                <a:lnTo>
                  <a:pt x="807593" y="37973"/>
                </a:lnTo>
                <a:lnTo>
                  <a:pt x="807542" y="35064"/>
                </a:lnTo>
                <a:lnTo>
                  <a:pt x="807440" y="34645"/>
                </a:lnTo>
                <a:lnTo>
                  <a:pt x="806843" y="34366"/>
                </a:lnTo>
                <a:lnTo>
                  <a:pt x="806450" y="34556"/>
                </a:lnTo>
                <a:lnTo>
                  <a:pt x="805472" y="35356"/>
                </a:lnTo>
                <a:lnTo>
                  <a:pt x="805205" y="35928"/>
                </a:lnTo>
                <a:lnTo>
                  <a:pt x="805103" y="40995"/>
                </a:lnTo>
                <a:lnTo>
                  <a:pt x="805840" y="41960"/>
                </a:lnTo>
                <a:lnTo>
                  <a:pt x="806424" y="41935"/>
                </a:lnTo>
                <a:lnTo>
                  <a:pt x="807542" y="41402"/>
                </a:lnTo>
                <a:lnTo>
                  <a:pt x="809561" y="39573"/>
                </a:lnTo>
                <a:lnTo>
                  <a:pt x="810869" y="38265"/>
                </a:lnTo>
                <a:lnTo>
                  <a:pt x="811250" y="37896"/>
                </a:lnTo>
                <a:lnTo>
                  <a:pt x="811758" y="37388"/>
                </a:lnTo>
                <a:lnTo>
                  <a:pt x="812076" y="36753"/>
                </a:lnTo>
                <a:lnTo>
                  <a:pt x="812114" y="36626"/>
                </a:lnTo>
                <a:lnTo>
                  <a:pt x="812317" y="35928"/>
                </a:lnTo>
                <a:lnTo>
                  <a:pt x="812330" y="35064"/>
                </a:lnTo>
                <a:close/>
              </a:path>
              <a:path w="1440815" h="269239">
                <a:moveTo>
                  <a:pt x="827608" y="15303"/>
                </a:moveTo>
                <a:lnTo>
                  <a:pt x="825068" y="15278"/>
                </a:lnTo>
                <a:lnTo>
                  <a:pt x="824255" y="15074"/>
                </a:lnTo>
                <a:lnTo>
                  <a:pt x="823010" y="14287"/>
                </a:lnTo>
                <a:lnTo>
                  <a:pt x="822744" y="14071"/>
                </a:lnTo>
                <a:lnTo>
                  <a:pt x="822617" y="13970"/>
                </a:lnTo>
                <a:lnTo>
                  <a:pt x="822198" y="13589"/>
                </a:lnTo>
                <a:lnTo>
                  <a:pt x="820293" y="11709"/>
                </a:lnTo>
                <a:lnTo>
                  <a:pt x="818578" y="10706"/>
                </a:lnTo>
                <a:lnTo>
                  <a:pt x="817511" y="10490"/>
                </a:lnTo>
                <a:lnTo>
                  <a:pt x="816444" y="10477"/>
                </a:lnTo>
                <a:lnTo>
                  <a:pt x="815086" y="10477"/>
                </a:lnTo>
                <a:lnTo>
                  <a:pt x="813689" y="14312"/>
                </a:lnTo>
                <a:lnTo>
                  <a:pt x="816229" y="14338"/>
                </a:lnTo>
                <a:lnTo>
                  <a:pt x="817041" y="14528"/>
                </a:lnTo>
                <a:lnTo>
                  <a:pt x="818235" y="15303"/>
                </a:lnTo>
                <a:lnTo>
                  <a:pt x="818680" y="15659"/>
                </a:lnTo>
                <a:lnTo>
                  <a:pt x="819086" y="16014"/>
                </a:lnTo>
                <a:lnTo>
                  <a:pt x="819378" y="16332"/>
                </a:lnTo>
                <a:lnTo>
                  <a:pt x="820991" y="17907"/>
                </a:lnTo>
                <a:lnTo>
                  <a:pt x="822706" y="18897"/>
                </a:lnTo>
                <a:lnTo>
                  <a:pt x="823785" y="19113"/>
                </a:lnTo>
                <a:lnTo>
                  <a:pt x="826223" y="19138"/>
                </a:lnTo>
                <a:lnTo>
                  <a:pt x="827519" y="15544"/>
                </a:lnTo>
                <a:lnTo>
                  <a:pt x="827608" y="15303"/>
                </a:lnTo>
                <a:close/>
              </a:path>
              <a:path w="1440815" h="269239">
                <a:moveTo>
                  <a:pt x="860653" y="40055"/>
                </a:moveTo>
                <a:lnTo>
                  <a:pt x="857821" y="37223"/>
                </a:lnTo>
                <a:lnTo>
                  <a:pt x="855548" y="35001"/>
                </a:lnTo>
                <a:lnTo>
                  <a:pt x="852144" y="30543"/>
                </a:lnTo>
                <a:lnTo>
                  <a:pt x="850696" y="28282"/>
                </a:lnTo>
                <a:lnTo>
                  <a:pt x="850658" y="24917"/>
                </a:lnTo>
                <a:lnTo>
                  <a:pt x="849985" y="24638"/>
                </a:lnTo>
                <a:lnTo>
                  <a:pt x="848588" y="25717"/>
                </a:lnTo>
                <a:lnTo>
                  <a:pt x="848093" y="26847"/>
                </a:lnTo>
                <a:lnTo>
                  <a:pt x="848144" y="30632"/>
                </a:lnTo>
                <a:lnTo>
                  <a:pt x="849490" y="33210"/>
                </a:lnTo>
                <a:lnTo>
                  <a:pt x="853122" y="38138"/>
                </a:lnTo>
                <a:lnTo>
                  <a:pt x="855167" y="40144"/>
                </a:lnTo>
                <a:lnTo>
                  <a:pt x="858507" y="43459"/>
                </a:lnTo>
                <a:lnTo>
                  <a:pt x="859294" y="42595"/>
                </a:lnTo>
                <a:lnTo>
                  <a:pt x="859980" y="41529"/>
                </a:lnTo>
                <a:lnTo>
                  <a:pt x="860653" y="40055"/>
                </a:lnTo>
                <a:close/>
              </a:path>
              <a:path w="1440815" h="269239">
                <a:moveTo>
                  <a:pt x="899464" y="24866"/>
                </a:moveTo>
                <a:lnTo>
                  <a:pt x="895502" y="24091"/>
                </a:lnTo>
                <a:lnTo>
                  <a:pt x="895731" y="24307"/>
                </a:lnTo>
                <a:lnTo>
                  <a:pt x="895477" y="24091"/>
                </a:lnTo>
                <a:lnTo>
                  <a:pt x="893775" y="10553"/>
                </a:lnTo>
                <a:lnTo>
                  <a:pt x="893089" y="10287"/>
                </a:lnTo>
                <a:lnTo>
                  <a:pt x="891692" y="11366"/>
                </a:lnTo>
                <a:lnTo>
                  <a:pt x="891222" y="12471"/>
                </a:lnTo>
                <a:lnTo>
                  <a:pt x="891273" y="19138"/>
                </a:lnTo>
                <a:lnTo>
                  <a:pt x="898080" y="28714"/>
                </a:lnTo>
                <a:lnTo>
                  <a:pt x="899464" y="24866"/>
                </a:lnTo>
                <a:close/>
              </a:path>
              <a:path w="1440815" h="269239">
                <a:moveTo>
                  <a:pt x="904240" y="58394"/>
                </a:moveTo>
                <a:lnTo>
                  <a:pt x="901306" y="58394"/>
                </a:lnTo>
                <a:lnTo>
                  <a:pt x="899922" y="62242"/>
                </a:lnTo>
                <a:lnTo>
                  <a:pt x="901484" y="62242"/>
                </a:lnTo>
                <a:lnTo>
                  <a:pt x="902855" y="62242"/>
                </a:lnTo>
                <a:lnTo>
                  <a:pt x="904240" y="58394"/>
                </a:lnTo>
                <a:close/>
              </a:path>
              <a:path w="1440815" h="269239">
                <a:moveTo>
                  <a:pt x="923391" y="901"/>
                </a:moveTo>
                <a:lnTo>
                  <a:pt x="920470" y="901"/>
                </a:lnTo>
                <a:lnTo>
                  <a:pt x="919086" y="4749"/>
                </a:lnTo>
                <a:lnTo>
                  <a:pt x="920648" y="4749"/>
                </a:lnTo>
                <a:lnTo>
                  <a:pt x="922020" y="4749"/>
                </a:lnTo>
                <a:lnTo>
                  <a:pt x="923391" y="901"/>
                </a:lnTo>
                <a:close/>
              </a:path>
              <a:path w="1440815" h="269239">
                <a:moveTo>
                  <a:pt x="932103" y="29718"/>
                </a:moveTo>
                <a:lnTo>
                  <a:pt x="931418" y="29451"/>
                </a:lnTo>
                <a:lnTo>
                  <a:pt x="930021" y="30530"/>
                </a:lnTo>
                <a:lnTo>
                  <a:pt x="929551" y="31635"/>
                </a:lnTo>
                <a:lnTo>
                  <a:pt x="929551" y="52603"/>
                </a:lnTo>
                <a:lnTo>
                  <a:pt x="930236" y="52870"/>
                </a:lnTo>
                <a:lnTo>
                  <a:pt x="931633" y="51790"/>
                </a:lnTo>
                <a:lnTo>
                  <a:pt x="932103" y="50673"/>
                </a:lnTo>
                <a:lnTo>
                  <a:pt x="932103" y="29718"/>
                </a:lnTo>
                <a:close/>
              </a:path>
              <a:path w="1440815" h="269239">
                <a:moveTo>
                  <a:pt x="932980" y="87134"/>
                </a:moveTo>
                <a:lnTo>
                  <a:pt x="931418" y="87134"/>
                </a:lnTo>
                <a:lnTo>
                  <a:pt x="920470" y="87134"/>
                </a:lnTo>
                <a:lnTo>
                  <a:pt x="919086" y="90982"/>
                </a:lnTo>
                <a:lnTo>
                  <a:pt x="931595" y="90982"/>
                </a:lnTo>
                <a:lnTo>
                  <a:pt x="932980" y="87134"/>
                </a:lnTo>
                <a:close/>
              </a:path>
              <a:path w="1440815" h="269239">
                <a:moveTo>
                  <a:pt x="971308" y="58407"/>
                </a:moveTo>
                <a:lnTo>
                  <a:pt x="965085" y="58420"/>
                </a:lnTo>
                <a:lnTo>
                  <a:pt x="960170" y="57188"/>
                </a:lnTo>
                <a:lnTo>
                  <a:pt x="957821" y="55765"/>
                </a:lnTo>
                <a:lnTo>
                  <a:pt x="955243" y="53213"/>
                </a:lnTo>
                <a:lnTo>
                  <a:pt x="954455" y="54076"/>
                </a:lnTo>
                <a:lnTo>
                  <a:pt x="953770" y="55130"/>
                </a:lnTo>
                <a:lnTo>
                  <a:pt x="953084" y="56616"/>
                </a:lnTo>
                <a:lnTo>
                  <a:pt x="953693" y="57213"/>
                </a:lnTo>
                <a:lnTo>
                  <a:pt x="955776" y="59283"/>
                </a:lnTo>
                <a:lnTo>
                  <a:pt x="958227" y="60883"/>
                </a:lnTo>
                <a:lnTo>
                  <a:pt x="963536" y="62204"/>
                </a:lnTo>
                <a:lnTo>
                  <a:pt x="966050" y="62242"/>
                </a:lnTo>
                <a:lnTo>
                  <a:pt x="969924" y="62242"/>
                </a:lnTo>
                <a:lnTo>
                  <a:pt x="971308" y="58407"/>
                </a:lnTo>
                <a:close/>
              </a:path>
              <a:path w="1440815" h="269239">
                <a:moveTo>
                  <a:pt x="980897" y="44018"/>
                </a:moveTo>
                <a:lnTo>
                  <a:pt x="977963" y="44018"/>
                </a:lnTo>
                <a:lnTo>
                  <a:pt x="976579" y="47866"/>
                </a:lnTo>
                <a:lnTo>
                  <a:pt x="978141" y="47866"/>
                </a:lnTo>
                <a:lnTo>
                  <a:pt x="979512" y="47866"/>
                </a:lnTo>
                <a:lnTo>
                  <a:pt x="980897" y="44018"/>
                </a:lnTo>
                <a:close/>
              </a:path>
              <a:path w="1440815" h="269239">
                <a:moveTo>
                  <a:pt x="980897" y="5702"/>
                </a:moveTo>
                <a:lnTo>
                  <a:pt x="977963" y="5702"/>
                </a:lnTo>
                <a:lnTo>
                  <a:pt x="976579" y="9550"/>
                </a:lnTo>
                <a:lnTo>
                  <a:pt x="978141" y="9550"/>
                </a:lnTo>
                <a:lnTo>
                  <a:pt x="979512" y="9550"/>
                </a:lnTo>
                <a:lnTo>
                  <a:pt x="980897" y="5702"/>
                </a:lnTo>
                <a:close/>
              </a:path>
              <a:path w="1440815" h="269239">
                <a:moveTo>
                  <a:pt x="985685" y="5702"/>
                </a:moveTo>
                <a:lnTo>
                  <a:pt x="982751" y="5702"/>
                </a:lnTo>
                <a:lnTo>
                  <a:pt x="981367" y="9550"/>
                </a:lnTo>
                <a:lnTo>
                  <a:pt x="982929" y="9550"/>
                </a:lnTo>
                <a:lnTo>
                  <a:pt x="984300" y="9550"/>
                </a:lnTo>
                <a:lnTo>
                  <a:pt x="985685" y="5702"/>
                </a:lnTo>
                <a:close/>
              </a:path>
              <a:path w="1440815" h="269239">
                <a:moveTo>
                  <a:pt x="1009637" y="10490"/>
                </a:moveTo>
                <a:lnTo>
                  <a:pt x="988250" y="0"/>
                </a:lnTo>
                <a:lnTo>
                  <a:pt x="986256" y="3568"/>
                </a:lnTo>
                <a:lnTo>
                  <a:pt x="1008240" y="14338"/>
                </a:lnTo>
                <a:lnTo>
                  <a:pt x="1009637" y="10490"/>
                </a:lnTo>
                <a:close/>
              </a:path>
              <a:path w="1440815" h="269239">
                <a:moveTo>
                  <a:pt x="1037018" y="38036"/>
                </a:moveTo>
                <a:close/>
              </a:path>
              <a:path w="1440815" h="269239">
                <a:moveTo>
                  <a:pt x="1037082" y="37985"/>
                </a:moveTo>
                <a:close/>
              </a:path>
              <a:path w="1440815" h="269239">
                <a:moveTo>
                  <a:pt x="1042454" y="35712"/>
                </a:moveTo>
                <a:lnTo>
                  <a:pt x="1041946" y="34048"/>
                </a:lnTo>
                <a:lnTo>
                  <a:pt x="1041082" y="34607"/>
                </a:lnTo>
                <a:lnTo>
                  <a:pt x="1039583" y="36106"/>
                </a:lnTo>
                <a:lnTo>
                  <a:pt x="1039406" y="36271"/>
                </a:lnTo>
                <a:lnTo>
                  <a:pt x="1038491" y="37122"/>
                </a:lnTo>
                <a:lnTo>
                  <a:pt x="1037996" y="37528"/>
                </a:lnTo>
                <a:lnTo>
                  <a:pt x="1037793" y="37642"/>
                </a:lnTo>
                <a:lnTo>
                  <a:pt x="1037539" y="37846"/>
                </a:lnTo>
                <a:lnTo>
                  <a:pt x="1037678" y="37744"/>
                </a:lnTo>
                <a:lnTo>
                  <a:pt x="1037463" y="37846"/>
                </a:lnTo>
                <a:lnTo>
                  <a:pt x="1037056" y="38049"/>
                </a:lnTo>
                <a:lnTo>
                  <a:pt x="1036929" y="38036"/>
                </a:lnTo>
                <a:lnTo>
                  <a:pt x="1036599" y="38023"/>
                </a:lnTo>
                <a:lnTo>
                  <a:pt x="1035761" y="37642"/>
                </a:lnTo>
                <a:lnTo>
                  <a:pt x="1035062" y="37122"/>
                </a:lnTo>
                <a:lnTo>
                  <a:pt x="1033551" y="35712"/>
                </a:lnTo>
                <a:lnTo>
                  <a:pt x="1033233" y="35407"/>
                </a:lnTo>
                <a:lnTo>
                  <a:pt x="1033589" y="34442"/>
                </a:lnTo>
                <a:lnTo>
                  <a:pt x="1032281" y="34442"/>
                </a:lnTo>
                <a:lnTo>
                  <a:pt x="1031900" y="34061"/>
                </a:lnTo>
                <a:lnTo>
                  <a:pt x="1031532" y="34442"/>
                </a:lnTo>
                <a:lnTo>
                  <a:pt x="1030655" y="34442"/>
                </a:lnTo>
                <a:lnTo>
                  <a:pt x="1029271" y="38290"/>
                </a:lnTo>
                <a:lnTo>
                  <a:pt x="1030554" y="38290"/>
                </a:lnTo>
                <a:lnTo>
                  <a:pt x="1032383" y="40144"/>
                </a:lnTo>
                <a:lnTo>
                  <a:pt x="1034084" y="41465"/>
                </a:lnTo>
                <a:lnTo>
                  <a:pt x="1034808" y="41884"/>
                </a:lnTo>
                <a:lnTo>
                  <a:pt x="1036586" y="41859"/>
                </a:lnTo>
                <a:lnTo>
                  <a:pt x="1037463" y="41275"/>
                </a:lnTo>
                <a:lnTo>
                  <a:pt x="1039317" y="39814"/>
                </a:lnTo>
                <a:lnTo>
                  <a:pt x="1040345" y="38722"/>
                </a:lnTo>
                <a:lnTo>
                  <a:pt x="1040980" y="38087"/>
                </a:lnTo>
                <a:lnTo>
                  <a:pt x="1041374" y="37706"/>
                </a:lnTo>
                <a:lnTo>
                  <a:pt x="1041996" y="37071"/>
                </a:lnTo>
                <a:lnTo>
                  <a:pt x="1042390" y="36106"/>
                </a:lnTo>
                <a:lnTo>
                  <a:pt x="1042454" y="35712"/>
                </a:lnTo>
                <a:close/>
              </a:path>
              <a:path w="1440815" h="269239">
                <a:moveTo>
                  <a:pt x="1044422" y="86093"/>
                </a:moveTo>
                <a:lnTo>
                  <a:pt x="1044333" y="86334"/>
                </a:lnTo>
                <a:lnTo>
                  <a:pt x="1044422" y="86093"/>
                </a:lnTo>
                <a:close/>
              </a:path>
              <a:path w="1440815" h="269239">
                <a:moveTo>
                  <a:pt x="1046975" y="82524"/>
                </a:moveTo>
                <a:lnTo>
                  <a:pt x="1046378" y="82245"/>
                </a:lnTo>
                <a:lnTo>
                  <a:pt x="1045984" y="82435"/>
                </a:lnTo>
                <a:lnTo>
                  <a:pt x="1045006" y="83235"/>
                </a:lnTo>
                <a:lnTo>
                  <a:pt x="1044613" y="84099"/>
                </a:lnTo>
                <a:lnTo>
                  <a:pt x="1044613" y="85610"/>
                </a:lnTo>
                <a:lnTo>
                  <a:pt x="1044524" y="85826"/>
                </a:lnTo>
                <a:lnTo>
                  <a:pt x="1044613" y="85610"/>
                </a:lnTo>
                <a:lnTo>
                  <a:pt x="1044613" y="84099"/>
                </a:lnTo>
                <a:lnTo>
                  <a:pt x="1044524" y="84289"/>
                </a:lnTo>
                <a:lnTo>
                  <a:pt x="1044511" y="85623"/>
                </a:lnTo>
                <a:lnTo>
                  <a:pt x="1044511" y="85788"/>
                </a:lnTo>
                <a:lnTo>
                  <a:pt x="1044473" y="85953"/>
                </a:lnTo>
                <a:lnTo>
                  <a:pt x="1044651" y="85674"/>
                </a:lnTo>
                <a:lnTo>
                  <a:pt x="1044498" y="85940"/>
                </a:lnTo>
                <a:lnTo>
                  <a:pt x="1044384" y="86334"/>
                </a:lnTo>
                <a:lnTo>
                  <a:pt x="1044282" y="86461"/>
                </a:lnTo>
                <a:lnTo>
                  <a:pt x="1044371" y="86182"/>
                </a:lnTo>
                <a:lnTo>
                  <a:pt x="1044219" y="86436"/>
                </a:lnTo>
                <a:lnTo>
                  <a:pt x="1044371" y="86156"/>
                </a:lnTo>
                <a:lnTo>
                  <a:pt x="1044168" y="86436"/>
                </a:lnTo>
                <a:lnTo>
                  <a:pt x="1044321" y="86194"/>
                </a:lnTo>
                <a:lnTo>
                  <a:pt x="1044105" y="86385"/>
                </a:lnTo>
                <a:lnTo>
                  <a:pt x="1043952" y="86474"/>
                </a:lnTo>
                <a:lnTo>
                  <a:pt x="1044092" y="86385"/>
                </a:lnTo>
                <a:lnTo>
                  <a:pt x="1044270" y="86194"/>
                </a:lnTo>
                <a:lnTo>
                  <a:pt x="1042123" y="87122"/>
                </a:lnTo>
                <a:lnTo>
                  <a:pt x="1040244" y="87122"/>
                </a:lnTo>
                <a:lnTo>
                  <a:pt x="1038860" y="90970"/>
                </a:lnTo>
                <a:lnTo>
                  <a:pt x="1039507" y="90970"/>
                </a:lnTo>
                <a:lnTo>
                  <a:pt x="1040422" y="90970"/>
                </a:lnTo>
                <a:lnTo>
                  <a:pt x="1041095" y="90970"/>
                </a:lnTo>
                <a:lnTo>
                  <a:pt x="1041793" y="90970"/>
                </a:lnTo>
                <a:lnTo>
                  <a:pt x="1041857" y="90779"/>
                </a:lnTo>
                <a:lnTo>
                  <a:pt x="1044117" y="90017"/>
                </a:lnTo>
                <a:lnTo>
                  <a:pt x="1045349" y="88709"/>
                </a:lnTo>
                <a:lnTo>
                  <a:pt x="1046289" y="86931"/>
                </a:lnTo>
                <a:lnTo>
                  <a:pt x="1046797" y="85991"/>
                </a:lnTo>
                <a:lnTo>
                  <a:pt x="1046848" y="85763"/>
                </a:lnTo>
                <a:lnTo>
                  <a:pt x="1046873" y="85610"/>
                </a:lnTo>
                <a:lnTo>
                  <a:pt x="1046975" y="85115"/>
                </a:lnTo>
                <a:lnTo>
                  <a:pt x="1046975" y="82524"/>
                </a:lnTo>
                <a:close/>
              </a:path>
              <a:path w="1440815" h="269239">
                <a:moveTo>
                  <a:pt x="1066444" y="901"/>
                </a:moveTo>
                <a:lnTo>
                  <a:pt x="1060399" y="901"/>
                </a:lnTo>
                <a:lnTo>
                  <a:pt x="1060005" y="1270"/>
                </a:lnTo>
                <a:lnTo>
                  <a:pt x="1059802" y="1511"/>
                </a:lnTo>
                <a:lnTo>
                  <a:pt x="1059459" y="1879"/>
                </a:lnTo>
                <a:lnTo>
                  <a:pt x="1059167" y="2425"/>
                </a:lnTo>
                <a:lnTo>
                  <a:pt x="1058875" y="3454"/>
                </a:lnTo>
                <a:lnTo>
                  <a:pt x="1058659" y="4749"/>
                </a:lnTo>
                <a:lnTo>
                  <a:pt x="1059573" y="4749"/>
                </a:lnTo>
                <a:lnTo>
                  <a:pt x="1064704" y="4749"/>
                </a:lnTo>
                <a:lnTo>
                  <a:pt x="1065098" y="4381"/>
                </a:lnTo>
                <a:lnTo>
                  <a:pt x="1065657" y="3771"/>
                </a:lnTo>
                <a:lnTo>
                  <a:pt x="1065949" y="3238"/>
                </a:lnTo>
                <a:lnTo>
                  <a:pt x="1066228" y="2209"/>
                </a:lnTo>
                <a:lnTo>
                  <a:pt x="1066444" y="901"/>
                </a:lnTo>
                <a:close/>
              </a:path>
              <a:path w="1440815" h="269239">
                <a:moveTo>
                  <a:pt x="1085418" y="51358"/>
                </a:moveTo>
                <a:lnTo>
                  <a:pt x="1085392" y="49441"/>
                </a:lnTo>
                <a:lnTo>
                  <a:pt x="1085291" y="49022"/>
                </a:lnTo>
                <a:lnTo>
                  <a:pt x="1084694" y="48742"/>
                </a:lnTo>
                <a:lnTo>
                  <a:pt x="1084300" y="48933"/>
                </a:lnTo>
                <a:lnTo>
                  <a:pt x="1083322" y="49733"/>
                </a:lnTo>
                <a:lnTo>
                  <a:pt x="1082840" y="50787"/>
                </a:lnTo>
                <a:lnTo>
                  <a:pt x="1082840" y="51765"/>
                </a:lnTo>
                <a:lnTo>
                  <a:pt x="1082840" y="56832"/>
                </a:lnTo>
                <a:lnTo>
                  <a:pt x="1082954" y="57251"/>
                </a:lnTo>
                <a:lnTo>
                  <a:pt x="1083551" y="57531"/>
                </a:lnTo>
                <a:lnTo>
                  <a:pt x="1083932" y="57340"/>
                </a:lnTo>
                <a:lnTo>
                  <a:pt x="1084910" y="56527"/>
                </a:lnTo>
                <a:lnTo>
                  <a:pt x="1085392" y="55473"/>
                </a:lnTo>
                <a:lnTo>
                  <a:pt x="1085392" y="52933"/>
                </a:lnTo>
                <a:lnTo>
                  <a:pt x="1085418" y="51358"/>
                </a:lnTo>
                <a:close/>
              </a:path>
              <a:path w="1440815" h="269239">
                <a:moveTo>
                  <a:pt x="1090269" y="54495"/>
                </a:moveTo>
                <a:lnTo>
                  <a:pt x="1090041" y="53835"/>
                </a:lnTo>
                <a:lnTo>
                  <a:pt x="1089850" y="53555"/>
                </a:lnTo>
                <a:lnTo>
                  <a:pt x="1089101" y="53632"/>
                </a:lnTo>
                <a:lnTo>
                  <a:pt x="1088542" y="54190"/>
                </a:lnTo>
                <a:lnTo>
                  <a:pt x="1086967" y="55778"/>
                </a:lnTo>
                <a:lnTo>
                  <a:pt x="1085367" y="57340"/>
                </a:lnTo>
                <a:lnTo>
                  <a:pt x="1083754" y="58991"/>
                </a:lnTo>
                <a:lnTo>
                  <a:pt x="1083398" y="59334"/>
                </a:lnTo>
                <a:lnTo>
                  <a:pt x="1083132" y="59931"/>
                </a:lnTo>
                <a:lnTo>
                  <a:pt x="1082979" y="60388"/>
                </a:lnTo>
                <a:lnTo>
                  <a:pt x="1082878" y="60756"/>
                </a:lnTo>
                <a:lnTo>
                  <a:pt x="1082751" y="61328"/>
                </a:lnTo>
                <a:lnTo>
                  <a:pt x="1082992" y="61988"/>
                </a:lnTo>
                <a:lnTo>
                  <a:pt x="1083183" y="62268"/>
                </a:lnTo>
                <a:lnTo>
                  <a:pt x="1083919" y="62191"/>
                </a:lnTo>
                <a:lnTo>
                  <a:pt x="1085240" y="60883"/>
                </a:lnTo>
                <a:lnTo>
                  <a:pt x="1089621" y="56489"/>
                </a:lnTo>
                <a:lnTo>
                  <a:pt x="1089901" y="55905"/>
                </a:lnTo>
                <a:lnTo>
                  <a:pt x="1090155" y="55079"/>
                </a:lnTo>
                <a:lnTo>
                  <a:pt x="1090269" y="54495"/>
                </a:lnTo>
                <a:close/>
              </a:path>
              <a:path w="1440815" h="269239">
                <a:moveTo>
                  <a:pt x="1114374" y="44030"/>
                </a:moveTo>
                <a:lnTo>
                  <a:pt x="1113459" y="44030"/>
                </a:lnTo>
                <a:lnTo>
                  <a:pt x="1109408" y="44030"/>
                </a:lnTo>
                <a:lnTo>
                  <a:pt x="1109052" y="44018"/>
                </a:lnTo>
                <a:lnTo>
                  <a:pt x="1106563" y="47879"/>
                </a:lnTo>
                <a:lnTo>
                  <a:pt x="1112634" y="47879"/>
                </a:lnTo>
                <a:lnTo>
                  <a:pt x="1113028" y="47510"/>
                </a:lnTo>
                <a:lnTo>
                  <a:pt x="1113231" y="47269"/>
                </a:lnTo>
                <a:lnTo>
                  <a:pt x="1113574" y="46901"/>
                </a:lnTo>
                <a:lnTo>
                  <a:pt x="1113866" y="46355"/>
                </a:lnTo>
                <a:lnTo>
                  <a:pt x="1114158" y="45326"/>
                </a:lnTo>
                <a:lnTo>
                  <a:pt x="1114374" y="44030"/>
                </a:lnTo>
                <a:close/>
              </a:path>
              <a:path w="1440815" h="269239">
                <a:moveTo>
                  <a:pt x="1153350" y="72758"/>
                </a:moveTo>
                <a:lnTo>
                  <a:pt x="1150416" y="72758"/>
                </a:lnTo>
                <a:lnTo>
                  <a:pt x="1149032" y="76606"/>
                </a:lnTo>
                <a:lnTo>
                  <a:pt x="1150594" y="76606"/>
                </a:lnTo>
                <a:lnTo>
                  <a:pt x="1151966" y="76606"/>
                </a:lnTo>
                <a:lnTo>
                  <a:pt x="1153350" y="72758"/>
                </a:lnTo>
                <a:close/>
              </a:path>
              <a:path w="1440815" h="269239">
                <a:moveTo>
                  <a:pt x="1158151" y="77558"/>
                </a:moveTo>
                <a:lnTo>
                  <a:pt x="1155217" y="77558"/>
                </a:lnTo>
                <a:lnTo>
                  <a:pt x="1153833" y="81407"/>
                </a:lnTo>
                <a:lnTo>
                  <a:pt x="1155395" y="81407"/>
                </a:lnTo>
                <a:lnTo>
                  <a:pt x="1156766" y="81407"/>
                </a:lnTo>
                <a:lnTo>
                  <a:pt x="1158151" y="77558"/>
                </a:lnTo>
                <a:close/>
              </a:path>
              <a:path w="1440815" h="269239">
                <a:moveTo>
                  <a:pt x="1167714" y="39217"/>
                </a:moveTo>
                <a:lnTo>
                  <a:pt x="1164780" y="39217"/>
                </a:lnTo>
                <a:lnTo>
                  <a:pt x="1163396" y="43065"/>
                </a:lnTo>
                <a:lnTo>
                  <a:pt x="1166329" y="43065"/>
                </a:lnTo>
                <a:lnTo>
                  <a:pt x="1167714" y="39217"/>
                </a:lnTo>
                <a:close/>
              </a:path>
              <a:path w="1440815" h="269239">
                <a:moveTo>
                  <a:pt x="1229118" y="69824"/>
                </a:moveTo>
                <a:lnTo>
                  <a:pt x="1229093" y="63792"/>
                </a:lnTo>
                <a:lnTo>
                  <a:pt x="1227747" y="58445"/>
                </a:lnTo>
                <a:lnTo>
                  <a:pt x="1226197" y="55930"/>
                </a:lnTo>
                <a:lnTo>
                  <a:pt x="1223505" y="53200"/>
                </a:lnTo>
                <a:lnTo>
                  <a:pt x="1222705" y="54076"/>
                </a:lnTo>
                <a:lnTo>
                  <a:pt x="1222019" y="55143"/>
                </a:lnTo>
                <a:lnTo>
                  <a:pt x="1221346" y="56603"/>
                </a:lnTo>
                <a:lnTo>
                  <a:pt x="1223873" y="59169"/>
                </a:lnTo>
                <a:lnTo>
                  <a:pt x="1225346" y="61429"/>
                </a:lnTo>
                <a:lnTo>
                  <a:pt x="1226578" y="66332"/>
                </a:lnTo>
                <a:lnTo>
                  <a:pt x="1226566" y="71742"/>
                </a:lnTo>
                <a:lnTo>
                  <a:pt x="1227251" y="72009"/>
                </a:lnTo>
                <a:lnTo>
                  <a:pt x="1228648" y="70929"/>
                </a:lnTo>
                <a:lnTo>
                  <a:pt x="1229118" y="69824"/>
                </a:lnTo>
                <a:close/>
              </a:path>
              <a:path w="1440815" h="269239">
                <a:moveTo>
                  <a:pt x="1229995" y="39217"/>
                </a:moveTo>
                <a:lnTo>
                  <a:pt x="1225194" y="39217"/>
                </a:lnTo>
                <a:lnTo>
                  <a:pt x="1222260" y="39217"/>
                </a:lnTo>
                <a:lnTo>
                  <a:pt x="1217472" y="39217"/>
                </a:lnTo>
                <a:lnTo>
                  <a:pt x="1216088" y="43065"/>
                </a:lnTo>
                <a:lnTo>
                  <a:pt x="1220876" y="43065"/>
                </a:lnTo>
                <a:lnTo>
                  <a:pt x="1223810" y="43065"/>
                </a:lnTo>
                <a:lnTo>
                  <a:pt x="1228610" y="43065"/>
                </a:lnTo>
                <a:lnTo>
                  <a:pt x="1229995" y="39217"/>
                </a:lnTo>
                <a:close/>
              </a:path>
              <a:path w="1440815" h="269239">
                <a:moveTo>
                  <a:pt x="1234135" y="7086"/>
                </a:moveTo>
                <a:lnTo>
                  <a:pt x="1233538" y="5321"/>
                </a:lnTo>
                <a:lnTo>
                  <a:pt x="1232712" y="5854"/>
                </a:lnTo>
                <a:lnTo>
                  <a:pt x="1232255" y="6311"/>
                </a:lnTo>
                <a:lnTo>
                  <a:pt x="1227759" y="10807"/>
                </a:lnTo>
                <a:lnTo>
                  <a:pt x="1221663" y="14414"/>
                </a:lnTo>
                <a:lnTo>
                  <a:pt x="1217942" y="15265"/>
                </a:lnTo>
                <a:lnTo>
                  <a:pt x="1212684" y="15290"/>
                </a:lnTo>
                <a:lnTo>
                  <a:pt x="1211313" y="19138"/>
                </a:lnTo>
                <a:lnTo>
                  <a:pt x="1217015" y="19100"/>
                </a:lnTo>
                <a:lnTo>
                  <a:pt x="1218742" y="18707"/>
                </a:lnTo>
                <a:lnTo>
                  <a:pt x="1218349" y="18923"/>
                </a:lnTo>
                <a:lnTo>
                  <a:pt x="1217828" y="19177"/>
                </a:lnTo>
                <a:lnTo>
                  <a:pt x="1216228" y="19824"/>
                </a:lnTo>
                <a:lnTo>
                  <a:pt x="1215288" y="20066"/>
                </a:lnTo>
                <a:lnTo>
                  <a:pt x="1212697" y="20091"/>
                </a:lnTo>
                <a:lnTo>
                  <a:pt x="1211326" y="23926"/>
                </a:lnTo>
                <a:lnTo>
                  <a:pt x="1223886" y="18034"/>
                </a:lnTo>
                <a:lnTo>
                  <a:pt x="1224013" y="17907"/>
                </a:lnTo>
                <a:lnTo>
                  <a:pt x="1224419" y="16903"/>
                </a:lnTo>
                <a:lnTo>
                  <a:pt x="1224356" y="16179"/>
                </a:lnTo>
                <a:lnTo>
                  <a:pt x="1227797" y="14084"/>
                </a:lnTo>
                <a:lnTo>
                  <a:pt x="1233589" y="8356"/>
                </a:lnTo>
                <a:lnTo>
                  <a:pt x="1234135" y="7086"/>
                </a:lnTo>
                <a:close/>
              </a:path>
              <a:path w="1440815" h="269239">
                <a:moveTo>
                  <a:pt x="1234782" y="87122"/>
                </a:moveTo>
                <a:lnTo>
                  <a:pt x="1231849" y="87122"/>
                </a:lnTo>
                <a:lnTo>
                  <a:pt x="1230464" y="90970"/>
                </a:lnTo>
                <a:lnTo>
                  <a:pt x="1232027" y="90970"/>
                </a:lnTo>
                <a:lnTo>
                  <a:pt x="1233398" y="90970"/>
                </a:lnTo>
                <a:lnTo>
                  <a:pt x="1234782" y="87122"/>
                </a:lnTo>
                <a:close/>
              </a:path>
              <a:path w="1440815" h="269239">
                <a:moveTo>
                  <a:pt x="1235506" y="48183"/>
                </a:moveTo>
                <a:lnTo>
                  <a:pt x="1235329" y="48437"/>
                </a:lnTo>
                <a:lnTo>
                  <a:pt x="1235506" y="48183"/>
                </a:lnTo>
                <a:close/>
              </a:path>
              <a:path w="1440815" h="269239">
                <a:moveTo>
                  <a:pt x="1235570" y="48133"/>
                </a:moveTo>
                <a:lnTo>
                  <a:pt x="1235405" y="48437"/>
                </a:lnTo>
                <a:lnTo>
                  <a:pt x="1235468" y="48310"/>
                </a:lnTo>
                <a:lnTo>
                  <a:pt x="1235570" y="48133"/>
                </a:lnTo>
                <a:close/>
              </a:path>
              <a:path w="1440815" h="269239">
                <a:moveTo>
                  <a:pt x="1239570" y="44018"/>
                </a:moveTo>
                <a:lnTo>
                  <a:pt x="1238732" y="44018"/>
                </a:lnTo>
                <a:lnTo>
                  <a:pt x="1238681" y="39839"/>
                </a:lnTo>
                <a:lnTo>
                  <a:pt x="1238580" y="39420"/>
                </a:lnTo>
                <a:lnTo>
                  <a:pt x="1237983" y="39141"/>
                </a:lnTo>
                <a:lnTo>
                  <a:pt x="1237589" y="39331"/>
                </a:lnTo>
                <a:lnTo>
                  <a:pt x="1236599" y="40144"/>
                </a:lnTo>
                <a:lnTo>
                  <a:pt x="1236129" y="41186"/>
                </a:lnTo>
                <a:lnTo>
                  <a:pt x="1236065" y="45466"/>
                </a:lnTo>
                <a:lnTo>
                  <a:pt x="1236040" y="45631"/>
                </a:lnTo>
                <a:lnTo>
                  <a:pt x="1235252" y="47866"/>
                </a:lnTo>
                <a:lnTo>
                  <a:pt x="1235646" y="47866"/>
                </a:lnTo>
                <a:lnTo>
                  <a:pt x="1235633" y="48006"/>
                </a:lnTo>
                <a:lnTo>
                  <a:pt x="1235760" y="47866"/>
                </a:lnTo>
                <a:lnTo>
                  <a:pt x="1235633" y="48031"/>
                </a:lnTo>
                <a:lnTo>
                  <a:pt x="1235519" y="48310"/>
                </a:lnTo>
                <a:lnTo>
                  <a:pt x="1235405" y="48437"/>
                </a:lnTo>
                <a:lnTo>
                  <a:pt x="1235278" y="48501"/>
                </a:lnTo>
                <a:lnTo>
                  <a:pt x="1235392" y="48323"/>
                </a:lnTo>
                <a:lnTo>
                  <a:pt x="1235468" y="48196"/>
                </a:lnTo>
                <a:lnTo>
                  <a:pt x="1235303" y="48323"/>
                </a:lnTo>
                <a:lnTo>
                  <a:pt x="1235151" y="48437"/>
                </a:lnTo>
                <a:lnTo>
                  <a:pt x="1234490" y="48679"/>
                </a:lnTo>
                <a:lnTo>
                  <a:pt x="1234338" y="48717"/>
                </a:lnTo>
                <a:lnTo>
                  <a:pt x="1233779" y="48818"/>
                </a:lnTo>
                <a:lnTo>
                  <a:pt x="1231849" y="48844"/>
                </a:lnTo>
                <a:lnTo>
                  <a:pt x="1230477" y="52679"/>
                </a:lnTo>
                <a:lnTo>
                  <a:pt x="1237576" y="48679"/>
                </a:lnTo>
                <a:lnTo>
                  <a:pt x="1237640" y="48501"/>
                </a:lnTo>
                <a:lnTo>
                  <a:pt x="1237869" y="47866"/>
                </a:lnTo>
                <a:lnTo>
                  <a:pt x="1238186" y="47866"/>
                </a:lnTo>
                <a:lnTo>
                  <a:pt x="1239570" y="44018"/>
                </a:lnTo>
                <a:close/>
              </a:path>
              <a:path w="1440815" h="269239">
                <a:moveTo>
                  <a:pt x="1272222" y="74637"/>
                </a:moveTo>
                <a:lnTo>
                  <a:pt x="1272120" y="68148"/>
                </a:lnTo>
                <a:lnTo>
                  <a:pt x="1271524" y="67868"/>
                </a:lnTo>
                <a:lnTo>
                  <a:pt x="1271130" y="68059"/>
                </a:lnTo>
                <a:lnTo>
                  <a:pt x="1270152" y="68859"/>
                </a:lnTo>
                <a:lnTo>
                  <a:pt x="1269669" y="69913"/>
                </a:lnTo>
                <a:lnTo>
                  <a:pt x="1269669" y="75653"/>
                </a:lnTo>
                <a:lnTo>
                  <a:pt x="1269784" y="76415"/>
                </a:lnTo>
                <a:lnTo>
                  <a:pt x="1270381" y="76695"/>
                </a:lnTo>
                <a:lnTo>
                  <a:pt x="1270762" y="76504"/>
                </a:lnTo>
                <a:lnTo>
                  <a:pt x="1271739" y="75704"/>
                </a:lnTo>
                <a:lnTo>
                  <a:pt x="1272222" y="74637"/>
                </a:lnTo>
                <a:close/>
              </a:path>
              <a:path w="1440815" h="269239">
                <a:moveTo>
                  <a:pt x="1273111" y="77558"/>
                </a:moveTo>
                <a:lnTo>
                  <a:pt x="1270177" y="77558"/>
                </a:lnTo>
                <a:lnTo>
                  <a:pt x="1268793" y="81407"/>
                </a:lnTo>
                <a:lnTo>
                  <a:pt x="1270355" y="81407"/>
                </a:lnTo>
                <a:lnTo>
                  <a:pt x="1271727" y="81407"/>
                </a:lnTo>
                <a:lnTo>
                  <a:pt x="1273111" y="77558"/>
                </a:lnTo>
                <a:close/>
              </a:path>
              <a:path w="1440815" h="269239">
                <a:moveTo>
                  <a:pt x="1297063" y="58394"/>
                </a:moveTo>
                <a:lnTo>
                  <a:pt x="1296390" y="58394"/>
                </a:lnTo>
                <a:lnTo>
                  <a:pt x="1294130" y="58394"/>
                </a:lnTo>
                <a:lnTo>
                  <a:pt x="1290332" y="58394"/>
                </a:lnTo>
                <a:lnTo>
                  <a:pt x="1289939" y="58762"/>
                </a:lnTo>
                <a:lnTo>
                  <a:pt x="1289735" y="59004"/>
                </a:lnTo>
                <a:lnTo>
                  <a:pt x="1289392" y="59372"/>
                </a:lnTo>
                <a:lnTo>
                  <a:pt x="1289100" y="59918"/>
                </a:lnTo>
                <a:lnTo>
                  <a:pt x="1288808" y="60947"/>
                </a:lnTo>
                <a:lnTo>
                  <a:pt x="1288592" y="62242"/>
                </a:lnTo>
                <a:lnTo>
                  <a:pt x="1289507" y="62242"/>
                </a:lnTo>
                <a:lnTo>
                  <a:pt x="1292745" y="62242"/>
                </a:lnTo>
                <a:lnTo>
                  <a:pt x="1294307" y="62242"/>
                </a:lnTo>
                <a:lnTo>
                  <a:pt x="1294650" y="62242"/>
                </a:lnTo>
                <a:lnTo>
                  <a:pt x="1295679" y="62242"/>
                </a:lnTo>
                <a:lnTo>
                  <a:pt x="1297063" y="58394"/>
                </a:lnTo>
                <a:close/>
              </a:path>
              <a:path w="1440815" h="269239">
                <a:moveTo>
                  <a:pt x="1321015" y="87122"/>
                </a:moveTo>
                <a:lnTo>
                  <a:pt x="1318069" y="87122"/>
                </a:lnTo>
                <a:lnTo>
                  <a:pt x="1316697" y="90970"/>
                </a:lnTo>
                <a:lnTo>
                  <a:pt x="1318260" y="90970"/>
                </a:lnTo>
                <a:lnTo>
                  <a:pt x="1319631" y="90970"/>
                </a:lnTo>
                <a:lnTo>
                  <a:pt x="1321015" y="87122"/>
                </a:lnTo>
                <a:close/>
              </a:path>
              <a:path w="1440815" h="269239">
                <a:moveTo>
                  <a:pt x="1340167" y="63182"/>
                </a:moveTo>
                <a:lnTo>
                  <a:pt x="1337221" y="63182"/>
                </a:lnTo>
                <a:lnTo>
                  <a:pt x="1335849" y="67030"/>
                </a:lnTo>
                <a:lnTo>
                  <a:pt x="1337411" y="67030"/>
                </a:lnTo>
                <a:lnTo>
                  <a:pt x="1338783" y="67030"/>
                </a:lnTo>
                <a:lnTo>
                  <a:pt x="1340167" y="63182"/>
                </a:lnTo>
                <a:close/>
              </a:path>
              <a:path w="1440815" h="269239">
                <a:moveTo>
                  <a:pt x="1353756" y="59309"/>
                </a:moveTo>
                <a:lnTo>
                  <a:pt x="1353515" y="58648"/>
                </a:lnTo>
                <a:lnTo>
                  <a:pt x="1353324" y="58356"/>
                </a:lnTo>
                <a:lnTo>
                  <a:pt x="1352981" y="58407"/>
                </a:lnTo>
                <a:lnTo>
                  <a:pt x="1352575" y="58445"/>
                </a:lnTo>
                <a:lnTo>
                  <a:pt x="1346238" y="66128"/>
                </a:lnTo>
                <a:lnTo>
                  <a:pt x="1346466" y="66789"/>
                </a:lnTo>
                <a:lnTo>
                  <a:pt x="1346657" y="67068"/>
                </a:lnTo>
                <a:lnTo>
                  <a:pt x="1347406" y="66992"/>
                </a:lnTo>
                <a:lnTo>
                  <a:pt x="1347965" y="66433"/>
                </a:lnTo>
                <a:lnTo>
                  <a:pt x="1353108" y="61290"/>
                </a:lnTo>
                <a:lnTo>
                  <a:pt x="1353375" y="60706"/>
                </a:lnTo>
                <a:lnTo>
                  <a:pt x="1353527" y="60248"/>
                </a:lnTo>
                <a:lnTo>
                  <a:pt x="1353629" y="59880"/>
                </a:lnTo>
                <a:lnTo>
                  <a:pt x="1353756" y="59309"/>
                </a:lnTo>
                <a:close/>
              </a:path>
              <a:path w="1440815" h="269239">
                <a:moveTo>
                  <a:pt x="1392072" y="40220"/>
                </a:moveTo>
                <a:lnTo>
                  <a:pt x="1386509" y="34442"/>
                </a:lnTo>
                <a:lnTo>
                  <a:pt x="1385150" y="34442"/>
                </a:lnTo>
                <a:lnTo>
                  <a:pt x="1383753" y="38277"/>
                </a:lnTo>
                <a:lnTo>
                  <a:pt x="1386230" y="38303"/>
                </a:lnTo>
                <a:lnTo>
                  <a:pt x="1387043" y="38468"/>
                </a:lnTo>
                <a:lnTo>
                  <a:pt x="1387729" y="39001"/>
                </a:lnTo>
                <a:lnTo>
                  <a:pt x="1388770" y="40487"/>
                </a:lnTo>
                <a:lnTo>
                  <a:pt x="1389062" y="41300"/>
                </a:lnTo>
                <a:lnTo>
                  <a:pt x="1389265" y="42532"/>
                </a:lnTo>
                <a:lnTo>
                  <a:pt x="1389367" y="43535"/>
                </a:lnTo>
                <a:lnTo>
                  <a:pt x="1389430" y="44665"/>
                </a:lnTo>
                <a:lnTo>
                  <a:pt x="1389545" y="47675"/>
                </a:lnTo>
                <a:lnTo>
                  <a:pt x="1390142" y="47955"/>
                </a:lnTo>
                <a:lnTo>
                  <a:pt x="1390535" y="47764"/>
                </a:lnTo>
                <a:lnTo>
                  <a:pt x="1391513" y="46951"/>
                </a:lnTo>
                <a:lnTo>
                  <a:pt x="1391996" y="45897"/>
                </a:lnTo>
                <a:lnTo>
                  <a:pt x="1391996" y="42303"/>
                </a:lnTo>
                <a:lnTo>
                  <a:pt x="1392072" y="40220"/>
                </a:lnTo>
                <a:close/>
              </a:path>
              <a:path w="1440815" h="269239">
                <a:moveTo>
                  <a:pt x="1397660" y="82321"/>
                </a:moveTo>
                <a:lnTo>
                  <a:pt x="1385150" y="82321"/>
                </a:lnTo>
                <a:lnTo>
                  <a:pt x="1383766" y="86169"/>
                </a:lnTo>
                <a:lnTo>
                  <a:pt x="1396276" y="86169"/>
                </a:lnTo>
                <a:lnTo>
                  <a:pt x="1397660" y="82321"/>
                </a:lnTo>
                <a:close/>
              </a:path>
              <a:path w="1440815" h="269239">
                <a:moveTo>
                  <a:pt x="1407236" y="63182"/>
                </a:moveTo>
                <a:lnTo>
                  <a:pt x="1404289" y="63182"/>
                </a:lnTo>
                <a:lnTo>
                  <a:pt x="1402918" y="67030"/>
                </a:lnTo>
                <a:lnTo>
                  <a:pt x="1404480" y="67030"/>
                </a:lnTo>
                <a:lnTo>
                  <a:pt x="1405851" y="67030"/>
                </a:lnTo>
                <a:lnTo>
                  <a:pt x="1407236" y="63182"/>
                </a:lnTo>
                <a:close/>
              </a:path>
              <a:path w="1440815" h="269239">
                <a:moveTo>
                  <a:pt x="1421612" y="34442"/>
                </a:moveTo>
                <a:lnTo>
                  <a:pt x="1418678" y="34442"/>
                </a:lnTo>
                <a:lnTo>
                  <a:pt x="1417294" y="38290"/>
                </a:lnTo>
                <a:lnTo>
                  <a:pt x="1418856" y="38290"/>
                </a:lnTo>
                <a:lnTo>
                  <a:pt x="1420228" y="38290"/>
                </a:lnTo>
                <a:lnTo>
                  <a:pt x="1421612" y="34442"/>
                </a:lnTo>
                <a:close/>
              </a:path>
              <a:path w="1440815" h="269239">
                <a:moveTo>
                  <a:pt x="1427734" y="77254"/>
                </a:moveTo>
                <a:lnTo>
                  <a:pt x="1427695" y="77444"/>
                </a:lnTo>
                <a:lnTo>
                  <a:pt x="1427734" y="77254"/>
                </a:lnTo>
                <a:close/>
              </a:path>
              <a:path w="1440815" h="269239">
                <a:moveTo>
                  <a:pt x="1430299" y="75031"/>
                </a:moveTo>
                <a:lnTo>
                  <a:pt x="1430197" y="72948"/>
                </a:lnTo>
                <a:lnTo>
                  <a:pt x="1429766" y="72758"/>
                </a:lnTo>
                <a:lnTo>
                  <a:pt x="1429766" y="75031"/>
                </a:lnTo>
                <a:lnTo>
                  <a:pt x="1429639" y="74930"/>
                </a:lnTo>
                <a:lnTo>
                  <a:pt x="1429766" y="75031"/>
                </a:lnTo>
                <a:lnTo>
                  <a:pt x="1429766" y="72758"/>
                </a:lnTo>
                <a:lnTo>
                  <a:pt x="1429600" y="72669"/>
                </a:lnTo>
                <a:lnTo>
                  <a:pt x="1429588" y="74891"/>
                </a:lnTo>
                <a:lnTo>
                  <a:pt x="1429448" y="74904"/>
                </a:lnTo>
                <a:lnTo>
                  <a:pt x="1429156" y="74968"/>
                </a:lnTo>
                <a:lnTo>
                  <a:pt x="1429423" y="74891"/>
                </a:lnTo>
                <a:lnTo>
                  <a:pt x="1429588" y="74891"/>
                </a:lnTo>
                <a:lnTo>
                  <a:pt x="1429588" y="72682"/>
                </a:lnTo>
                <a:lnTo>
                  <a:pt x="1429207" y="72872"/>
                </a:lnTo>
                <a:lnTo>
                  <a:pt x="1428229" y="73672"/>
                </a:lnTo>
                <a:lnTo>
                  <a:pt x="1428788" y="74066"/>
                </a:lnTo>
                <a:lnTo>
                  <a:pt x="1428216" y="73698"/>
                </a:lnTo>
                <a:lnTo>
                  <a:pt x="1427861" y="73456"/>
                </a:lnTo>
                <a:lnTo>
                  <a:pt x="1427861" y="76631"/>
                </a:lnTo>
                <a:lnTo>
                  <a:pt x="1427835" y="76784"/>
                </a:lnTo>
                <a:lnTo>
                  <a:pt x="1427746" y="77012"/>
                </a:lnTo>
                <a:lnTo>
                  <a:pt x="1427746" y="77216"/>
                </a:lnTo>
                <a:lnTo>
                  <a:pt x="1427822" y="76796"/>
                </a:lnTo>
                <a:lnTo>
                  <a:pt x="1427734" y="77444"/>
                </a:lnTo>
                <a:lnTo>
                  <a:pt x="1427822" y="74574"/>
                </a:lnTo>
                <a:lnTo>
                  <a:pt x="1427759" y="76631"/>
                </a:lnTo>
                <a:lnTo>
                  <a:pt x="1427759" y="76771"/>
                </a:lnTo>
                <a:lnTo>
                  <a:pt x="1427746" y="77012"/>
                </a:lnTo>
                <a:lnTo>
                  <a:pt x="1427772" y="76771"/>
                </a:lnTo>
                <a:lnTo>
                  <a:pt x="1427861" y="76631"/>
                </a:lnTo>
                <a:lnTo>
                  <a:pt x="1427861" y="73456"/>
                </a:lnTo>
                <a:lnTo>
                  <a:pt x="1427200" y="73025"/>
                </a:lnTo>
                <a:lnTo>
                  <a:pt x="1426006" y="72771"/>
                </a:lnTo>
                <a:lnTo>
                  <a:pt x="1424838" y="72758"/>
                </a:lnTo>
                <a:lnTo>
                  <a:pt x="1424470" y="72758"/>
                </a:lnTo>
                <a:lnTo>
                  <a:pt x="1422730" y="76606"/>
                </a:lnTo>
                <a:lnTo>
                  <a:pt x="1423644" y="76606"/>
                </a:lnTo>
                <a:lnTo>
                  <a:pt x="1424393" y="76631"/>
                </a:lnTo>
                <a:lnTo>
                  <a:pt x="1424698" y="76695"/>
                </a:lnTo>
                <a:lnTo>
                  <a:pt x="1425409" y="76822"/>
                </a:lnTo>
                <a:lnTo>
                  <a:pt x="1426248" y="77216"/>
                </a:lnTo>
                <a:lnTo>
                  <a:pt x="1426984" y="77825"/>
                </a:lnTo>
                <a:lnTo>
                  <a:pt x="1427708" y="78562"/>
                </a:lnTo>
                <a:lnTo>
                  <a:pt x="1428140" y="78778"/>
                </a:lnTo>
                <a:lnTo>
                  <a:pt x="1428394" y="78740"/>
                </a:lnTo>
                <a:lnTo>
                  <a:pt x="1428597" y="78638"/>
                </a:lnTo>
                <a:lnTo>
                  <a:pt x="1429194" y="78397"/>
                </a:lnTo>
                <a:lnTo>
                  <a:pt x="1429651" y="77635"/>
                </a:lnTo>
                <a:lnTo>
                  <a:pt x="1430185" y="76555"/>
                </a:lnTo>
                <a:lnTo>
                  <a:pt x="1430299" y="75031"/>
                </a:lnTo>
                <a:close/>
              </a:path>
              <a:path w="1440815" h="269239">
                <a:moveTo>
                  <a:pt x="1440776" y="44018"/>
                </a:moveTo>
                <a:lnTo>
                  <a:pt x="1437830" y="44018"/>
                </a:lnTo>
                <a:lnTo>
                  <a:pt x="1436458" y="47866"/>
                </a:lnTo>
                <a:lnTo>
                  <a:pt x="1438021" y="47866"/>
                </a:lnTo>
                <a:lnTo>
                  <a:pt x="1439392" y="47866"/>
                </a:lnTo>
                <a:lnTo>
                  <a:pt x="1440776" y="44018"/>
                </a:lnTo>
                <a:close/>
              </a:path>
            </a:pathLst>
          </a:custGeom>
          <a:solidFill>
            <a:srgbClr val="056F40"/>
          </a:solidFill>
        </p:spPr>
        <p:txBody>
          <a:bodyPr wrap="square" lIns="0" tIns="0" rIns="0" bIns="0" rtlCol="0"/>
          <a:lstStyle/>
          <a:p>
            <a:endParaRPr/>
          </a:p>
        </p:txBody>
      </p:sp>
      <p:sp>
        <p:nvSpPr>
          <p:cNvPr id="31" name="bg object 31"/>
          <p:cNvSpPr/>
          <p:nvPr/>
        </p:nvSpPr>
        <p:spPr>
          <a:xfrm>
            <a:off x="5037252" y="5103431"/>
            <a:ext cx="1359535" cy="234315"/>
          </a:xfrm>
          <a:custGeom>
            <a:avLst/>
            <a:gdLst/>
            <a:ahLst/>
            <a:cxnLst/>
            <a:rect l="l" t="t" r="r" b="b"/>
            <a:pathLst>
              <a:path w="1359535" h="234314">
                <a:moveTo>
                  <a:pt x="2705" y="146494"/>
                </a:moveTo>
                <a:lnTo>
                  <a:pt x="2628" y="146710"/>
                </a:lnTo>
                <a:lnTo>
                  <a:pt x="2616" y="147320"/>
                </a:lnTo>
                <a:lnTo>
                  <a:pt x="2667" y="146786"/>
                </a:lnTo>
                <a:lnTo>
                  <a:pt x="2705" y="146494"/>
                </a:lnTo>
                <a:close/>
              </a:path>
              <a:path w="1359535" h="234314">
                <a:moveTo>
                  <a:pt x="2717" y="146316"/>
                </a:moveTo>
                <a:lnTo>
                  <a:pt x="2565" y="146558"/>
                </a:lnTo>
                <a:lnTo>
                  <a:pt x="2717" y="146316"/>
                </a:lnTo>
                <a:close/>
              </a:path>
              <a:path w="1359535" h="234314">
                <a:moveTo>
                  <a:pt x="2997" y="145859"/>
                </a:moveTo>
                <a:lnTo>
                  <a:pt x="2908" y="145986"/>
                </a:lnTo>
                <a:lnTo>
                  <a:pt x="2832" y="146138"/>
                </a:lnTo>
                <a:lnTo>
                  <a:pt x="2997" y="145859"/>
                </a:lnTo>
                <a:close/>
              </a:path>
              <a:path w="1359535" h="234314">
                <a:moveTo>
                  <a:pt x="7594" y="140322"/>
                </a:moveTo>
                <a:lnTo>
                  <a:pt x="7048" y="138531"/>
                </a:lnTo>
                <a:lnTo>
                  <a:pt x="6184" y="139090"/>
                </a:lnTo>
                <a:lnTo>
                  <a:pt x="4000" y="141274"/>
                </a:lnTo>
                <a:lnTo>
                  <a:pt x="2057" y="143002"/>
                </a:lnTo>
                <a:lnTo>
                  <a:pt x="0" y="147193"/>
                </a:lnTo>
                <a:lnTo>
                  <a:pt x="25" y="149339"/>
                </a:lnTo>
                <a:lnTo>
                  <a:pt x="139" y="152158"/>
                </a:lnTo>
                <a:lnTo>
                  <a:pt x="736" y="152438"/>
                </a:lnTo>
                <a:lnTo>
                  <a:pt x="1130" y="152247"/>
                </a:lnTo>
                <a:lnTo>
                  <a:pt x="2108" y="151434"/>
                </a:lnTo>
                <a:lnTo>
                  <a:pt x="2590" y="150380"/>
                </a:lnTo>
                <a:lnTo>
                  <a:pt x="2603" y="147447"/>
                </a:lnTo>
                <a:lnTo>
                  <a:pt x="2603" y="146786"/>
                </a:lnTo>
                <a:lnTo>
                  <a:pt x="2679" y="146494"/>
                </a:lnTo>
                <a:lnTo>
                  <a:pt x="2578" y="146697"/>
                </a:lnTo>
                <a:lnTo>
                  <a:pt x="2565" y="146558"/>
                </a:lnTo>
                <a:lnTo>
                  <a:pt x="2692" y="146316"/>
                </a:lnTo>
                <a:lnTo>
                  <a:pt x="2794" y="145986"/>
                </a:lnTo>
                <a:lnTo>
                  <a:pt x="2755" y="146215"/>
                </a:lnTo>
                <a:lnTo>
                  <a:pt x="2857" y="145986"/>
                </a:lnTo>
                <a:lnTo>
                  <a:pt x="2959" y="145834"/>
                </a:lnTo>
                <a:lnTo>
                  <a:pt x="2895" y="145986"/>
                </a:lnTo>
                <a:lnTo>
                  <a:pt x="2997" y="145859"/>
                </a:lnTo>
                <a:lnTo>
                  <a:pt x="3340" y="145465"/>
                </a:lnTo>
                <a:lnTo>
                  <a:pt x="3759" y="144957"/>
                </a:lnTo>
                <a:lnTo>
                  <a:pt x="4622" y="144005"/>
                </a:lnTo>
                <a:lnTo>
                  <a:pt x="7086" y="141566"/>
                </a:lnTo>
                <a:lnTo>
                  <a:pt x="7594" y="140322"/>
                </a:lnTo>
                <a:close/>
              </a:path>
              <a:path w="1359535" h="234314">
                <a:moveTo>
                  <a:pt x="113538" y="135331"/>
                </a:moveTo>
                <a:lnTo>
                  <a:pt x="112585" y="134366"/>
                </a:lnTo>
                <a:lnTo>
                  <a:pt x="109664" y="131419"/>
                </a:lnTo>
                <a:lnTo>
                  <a:pt x="107378" y="127876"/>
                </a:lnTo>
                <a:lnTo>
                  <a:pt x="101485" y="120827"/>
                </a:lnTo>
                <a:lnTo>
                  <a:pt x="97751" y="117335"/>
                </a:lnTo>
                <a:lnTo>
                  <a:pt x="91948" y="114401"/>
                </a:lnTo>
                <a:lnTo>
                  <a:pt x="90157" y="118122"/>
                </a:lnTo>
                <a:lnTo>
                  <a:pt x="95923" y="121043"/>
                </a:lnTo>
                <a:lnTo>
                  <a:pt x="99529" y="124447"/>
                </a:lnTo>
                <a:lnTo>
                  <a:pt x="105295" y="131394"/>
                </a:lnTo>
                <a:lnTo>
                  <a:pt x="107530" y="134861"/>
                </a:lnTo>
                <a:lnTo>
                  <a:pt x="111531" y="138887"/>
                </a:lnTo>
                <a:lnTo>
                  <a:pt x="113538" y="135331"/>
                </a:lnTo>
                <a:close/>
              </a:path>
              <a:path w="1359535" h="234314">
                <a:moveTo>
                  <a:pt x="127368" y="187909"/>
                </a:moveTo>
                <a:lnTo>
                  <a:pt x="124853" y="182943"/>
                </a:lnTo>
                <a:lnTo>
                  <a:pt x="121424" y="180060"/>
                </a:lnTo>
                <a:lnTo>
                  <a:pt x="114147" y="176377"/>
                </a:lnTo>
                <a:lnTo>
                  <a:pt x="110401" y="175260"/>
                </a:lnTo>
                <a:lnTo>
                  <a:pt x="106641" y="171577"/>
                </a:lnTo>
                <a:lnTo>
                  <a:pt x="104648" y="175145"/>
                </a:lnTo>
                <a:lnTo>
                  <a:pt x="105613" y="176085"/>
                </a:lnTo>
                <a:lnTo>
                  <a:pt x="108292" y="178714"/>
                </a:lnTo>
                <a:lnTo>
                  <a:pt x="111925" y="179920"/>
                </a:lnTo>
                <a:lnTo>
                  <a:pt x="119316" y="183578"/>
                </a:lnTo>
                <a:lnTo>
                  <a:pt x="122669" y="186321"/>
                </a:lnTo>
                <a:lnTo>
                  <a:pt x="125183" y="191274"/>
                </a:lnTo>
                <a:lnTo>
                  <a:pt x="126301" y="190042"/>
                </a:lnTo>
                <a:lnTo>
                  <a:pt x="127012" y="188950"/>
                </a:lnTo>
                <a:lnTo>
                  <a:pt x="127368" y="187909"/>
                </a:lnTo>
                <a:close/>
              </a:path>
              <a:path w="1359535" h="234314">
                <a:moveTo>
                  <a:pt x="165544" y="166433"/>
                </a:moveTo>
                <a:close/>
              </a:path>
              <a:path w="1359535" h="234314">
                <a:moveTo>
                  <a:pt x="165569" y="166535"/>
                </a:moveTo>
                <a:close/>
              </a:path>
              <a:path w="1359535" h="234314">
                <a:moveTo>
                  <a:pt x="165646" y="166624"/>
                </a:moveTo>
                <a:close/>
              </a:path>
              <a:path w="1359535" h="234314">
                <a:moveTo>
                  <a:pt x="170230" y="164363"/>
                </a:moveTo>
                <a:lnTo>
                  <a:pt x="170116" y="163118"/>
                </a:lnTo>
                <a:lnTo>
                  <a:pt x="169926" y="162839"/>
                </a:lnTo>
                <a:lnTo>
                  <a:pt x="169176" y="162915"/>
                </a:lnTo>
                <a:lnTo>
                  <a:pt x="166751" y="165315"/>
                </a:lnTo>
                <a:lnTo>
                  <a:pt x="166979" y="165112"/>
                </a:lnTo>
                <a:lnTo>
                  <a:pt x="165798" y="166230"/>
                </a:lnTo>
                <a:lnTo>
                  <a:pt x="165620" y="166357"/>
                </a:lnTo>
                <a:lnTo>
                  <a:pt x="165595" y="166522"/>
                </a:lnTo>
                <a:lnTo>
                  <a:pt x="165658" y="166725"/>
                </a:lnTo>
                <a:lnTo>
                  <a:pt x="165569" y="166560"/>
                </a:lnTo>
                <a:lnTo>
                  <a:pt x="165404" y="166484"/>
                </a:lnTo>
                <a:lnTo>
                  <a:pt x="165239" y="166535"/>
                </a:lnTo>
                <a:lnTo>
                  <a:pt x="165442" y="166446"/>
                </a:lnTo>
                <a:lnTo>
                  <a:pt x="165506" y="166154"/>
                </a:lnTo>
                <a:lnTo>
                  <a:pt x="165468" y="163474"/>
                </a:lnTo>
                <a:lnTo>
                  <a:pt x="165366" y="163068"/>
                </a:lnTo>
                <a:lnTo>
                  <a:pt x="164769" y="162788"/>
                </a:lnTo>
                <a:lnTo>
                  <a:pt x="164376" y="162979"/>
                </a:lnTo>
                <a:lnTo>
                  <a:pt x="163398" y="163779"/>
                </a:lnTo>
                <a:lnTo>
                  <a:pt x="163131" y="164363"/>
                </a:lnTo>
                <a:lnTo>
                  <a:pt x="163029" y="169443"/>
                </a:lnTo>
                <a:lnTo>
                  <a:pt x="164249" y="171043"/>
                </a:lnTo>
                <a:lnTo>
                  <a:pt x="166484" y="168922"/>
                </a:lnTo>
                <a:lnTo>
                  <a:pt x="167474" y="168021"/>
                </a:lnTo>
                <a:lnTo>
                  <a:pt x="168757" y="166725"/>
                </a:lnTo>
                <a:lnTo>
                  <a:pt x="169113" y="166357"/>
                </a:lnTo>
                <a:lnTo>
                  <a:pt x="169697" y="165773"/>
                </a:lnTo>
                <a:lnTo>
                  <a:pt x="169989" y="165112"/>
                </a:lnTo>
                <a:lnTo>
                  <a:pt x="170230" y="164363"/>
                </a:lnTo>
                <a:close/>
              </a:path>
              <a:path w="1359535" h="234314">
                <a:moveTo>
                  <a:pt x="194449" y="187921"/>
                </a:moveTo>
                <a:lnTo>
                  <a:pt x="173380" y="167093"/>
                </a:lnTo>
                <a:lnTo>
                  <a:pt x="171589" y="170815"/>
                </a:lnTo>
                <a:lnTo>
                  <a:pt x="172897" y="171475"/>
                </a:lnTo>
                <a:lnTo>
                  <a:pt x="176961" y="173520"/>
                </a:lnTo>
                <a:lnTo>
                  <a:pt x="180911" y="175907"/>
                </a:lnTo>
                <a:lnTo>
                  <a:pt x="187388" y="182422"/>
                </a:lnTo>
                <a:lnTo>
                  <a:pt x="189788" y="186372"/>
                </a:lnTo>
                <a:lnTo>
                  <a:pt x="192265" y="191287"/>
                </a:lnTo>
                <a:lnTo>
                  <a:pt x="193382" y="190042"/>
                </a:lnTo>
                <a:lnTo>
                  <a:pt x="194081" y="188963"/>
                </a:lnTo>
                <a:lnTo>
                  <a:pt x="194449" y="187921"/>
                </a:lnTo>
                <a:close/>
              </a:path>
              <a:path w="1359535" h="234314">
                <a:moveTo>
                  <a:pt x="213385" y="161429"/>
                </a:moveTo>
                <a:lnTo>
                  <a:pt x="209346" y="154495"/>
                </a:lnTo>
                <a:lnTo>
                  <a:pt x="207784" y="152908"/>
                </a:lnTo>
                <a:lnTo>
                  <a:pt x="206971" y="153758"/>
                </a:lnTo>
                <a:lnTo>
                  <a:pt x="206362" y="154749"/>
                </a:lnTo>
                <a:lnTo>
                  <a:pt x="206121" y="155257"/>
                </a:lnTo>
                <a:lnTo>
                  <a:pt x="205955" y="156654"/>
                </a:lnTo>
                <a:lnTo>
                  <a:pt x="207695" y="158394"/>
                </a:lnTo>
                <a:lnTo>
                  <a:pt x="209283" y="159829"/>
                </a:lnTo>
                <a:lnTo>
                  <a:pt x="210388" y="161671"/>
                </a:lnTo>
                <a:lnTo>
                  <a:pt x="210477" y="161899"/>
                </a:lnTo>
                <a:lnTo>
                  <a:pt x="210566" y="162153"/>
                </a:lnTo>
                <a:lnTo>
                  <a:pt x="210654" y="162458"/>
                </a:lnTo>
                <a:lnTo>
                  <a:pt x="210731" y="162902"/>
                </a:lnTo>
                <a:lnTo>
                  <a:pt x="210705" y="162712"/>
                </a:lnTo>
                <a:lnTo>
                  <a:pt x="210743" y="162966"/>
                </a:lnTo>
                <a:lnTo>
                  <a:pt x="210820" y="163779"/>
                </a:lnTo>
                <a:lnTo>
                  <a:pt x="210921" y="166522"/>
                </a:lnTo>
                <a:lnTo>
                  <a:pt x="211518" y="166801"/>
                </a:lnTo>
                <a:lnTo>
                  <a:pt x="211912" y="166611"/>
                </a:lnTo>
                <a:lnTo>
                  <a:pt x="212890" y="165811"/>
                </a:lnTo>
                <a:lnTo>
                  <a:pt x="213321" y="164871"/>
                </a:lnTo>
                <a:lnTo>
                  <a:pt x="213372" y="162712"/>
                </a:lnTo>
                <a:lnTo>
                  <a:pt x="213385" y="161429"/>
                </a:lnTo>
                <a:close/>
              </a:path>
              <a:path w="1359535" h="234314">
                <a:moveTo>
                  <a:pt x="237324" y="139687"/>
                </a:moveTo>
                <a:lnTo>
                  <a:pt x="237286" y="139814"/>
                </a:lnTo>
                <a:lnTo>
                  <a:pt x="237324" y="139687"/>
                </a:lnTo>
                <a:close/>
              </a:path>
              <a:path w="1359535" h="234314">
                <a:moveTo>
                  <a:pt x="237337" y="139776"/>
                </a:moveTo>
                <a:lnTo>
                  <a:pt x="237286" y="140246"/>
                </a:lnTo>
                <a:lnTo>
                  <a:pt x="237337" y="139776"/>
                </a:lnTo>
                <a:close/>
              </a:path>
              <a:path w="1359535" h="234314">
                <a:moveTo>
                  <a:pt x="237464" y="139115"/>
                </a:moveTo>
                <a:lnTo>
                  <a:pt x="237350" y="139280"/>
                </a:lnTo>
                <a:lnTo>
                  <a:pt x="237464" y="139115"/>
                </a:lnTo>
                <a:close/>
              </a:path>
              <a:path w="1359535" h="234314">
                <a:moveTo>
                  <a:pt x="237464" y="139065"/>
                </a:moveTo>
                <a:lnTo>
                  <a:pt x="237324" y="139280"/>
                </a:lnTo>
                <a:lnTo>
                  <a:pt x="237464" y="139065"/>
                </a:lnTo>
                <a:close/>
              </a:path>
              <a:path w="1359535" h="234314">
                <a:moveTo>
                  <a:pt x="237515" y="139001"/>
                </a:moveTo>
                <a:close/>
              </a:path>
              <a:path w="1359535" h="234314">
                <a:moveTo>
                  <a:pt x="237540" y="139001"/>
                </a:moveTo>
                <a:lnTo>
                  <a:pt x="237464" y="139166"/>
                </a:lnTo>
                <a:lnTo>
                  <a:pt x="237401" y="139382"/>
                </a:lnTo>
                <a:lnTo>
                  <a:pt x="237363" y="139585"/>
                </a:lnTo>
                <a:lnTo>
                  <a:pt x="237540" y="139001"/>
                </a:lnTo>
                <a:close/>
              </a:path>
              <a:path w="1359535" h="234314">
                <a:moveTo>
                  <a:pt x="242341" y="134137"/>
                </a:moveTo>
                <a:lnTo>
                  <a:pt x="234873" y="142595"/>
                </a:lnTo>
                <a:lnTo>
                  <a:pt x="235470" y="142875"/>
                </a:lnTo>
                <a:lnTo>
                  <a:pt x="235864" y="142671"/>
                </a:lnTo>
                <a:lnTo>
                  <a:pt x="236842" y="141871"/>
                </a:lnTo>
                <a:lnTo>
                  <a:pt x="237324" y="140817"/>
                </a:lnTo>
                <a:lnTo>
                  <a:pt x="237286" y="140246"/>
                </a:lnTo>
                <a:lnTo>
                  <a:pt x="237286" y="139814"/>
                </a:lnTo>
                <a:lnTo>
                  <a:pt x="237337" y="139598"/>
                </a:lnTo>
                <a:lnTo>
                  <a:pt x="237363" y="139382"/>
                </a:lnTo>
                <a:lnTo>
                  <a:pt x="237566" y="138874"/>
                </a:lnTo>
                <a:lnTo>
                  <a:pt x="237642" y="138671"/>
                </a:lnTo>
                <a:lnTo>
                  <a:pt x="237578" y="138874"/>
                </a:lnTo>
                <a:lnTo>
                  <a:pt x="237667" y="138722"/>
                </a:lnTo>
                <a:lnTo>
                  <a:pt x="237934" y="138544"/>
                </a:lnTo>
                <a:lnTo>
                  <a:pt x="237731" y="138734"/>
                </a:lnTo>
                <a:lnTo>
                  <a:pt x="238074" y="138468"/>
                </a:lnTo>
                <a:lnTo>
                  <a:pt x="238747" y="138150"/>
                </a:lnTo>
                <a:lnTo>
                  <a:pt x="239229" y="138036"/>
                </a:lnTo>
                <a:lnTo>
                  <a:pt x="239737" y="137985"/>
                </a:lnTo>
                <a:lnTo>
                  <a:pt x="240601" y="137972"/>
                </a:lnTo>
                <a:lnTo>
                  <a:pt x="240995" y="137617"/>
                </a:lnTo>
                <a:lnTo>
                  <a:pt x="241541" y="137007"/>
                </a:lnTo>
                <a:lnTo>
                  <a:pt x="241833" y="136461"/>
                </a:lnTo>
                <a:lnTo>
                  <a:pt x="242125" y="135432"/>
                </a:lnTo>
                <a:lnTo>
                  <a:pt x="242341" y="134137"/>
                </a:lnTo>
                <a:close/>
              </a:path>
              <a:path w="1359535" h="234314">
                <a:moveTo>
                  <a:pt x="281228" y="120942"/>
                </a:moveTo>
                <a:lnTo>
                  <a:pt x="280263" y="119989"/>
                </a:lnTo>
                <a:lnTo>
                  <a:pt x="276415" y="116179"/>
                </a:lnTo>
                <a:lnTo>
                  <a:pt x="271360" y="112420"/>
                </a:lnTo>
                <a:lnTo>
                  <a:pt x="260337" y="112737"/>
                </a:lnTo>
                <a:lnTo>
                  <a:pt x="256552" y="116776"/>
                </a:lnTo>
                <a:lnTo>
                  <a:pt x="254000" y="121793"/>
                </a:lnTo>
                <a:lnTo>
                  <a:pt x="253593" y="123177"/>
                </a:lnTo>
                <a:lnTo>
                  <a:pt x="255117" y="123939"/>
                </a:lnTo>
                <a:lnTo>
                  <a:pt x="256146" y="122110"/>
                </a:lnTo>
                <a:lnTo>
                  <a:pt x="257898" y="118681"/>
                </a:lnTo>
                <a:lnTo>
                  <a:pt x="261073" y="116306"/>
                </a:lnTo>
                <a:lnTo>
                  <a:pt x="270141" y="116573"/>
                </a:lnTo>
                <a:lnTo>
                  <a:pt x="274662" y="119989"/>
                </a:lnTo>
                <a:lnTo>
                  <a:pt x="279222" y="124498"/>
                </a:lnTo>
                <a:lnTo>
                  <a:pt x="281228" y="120942"/>
                </a:lnTo>
                <a:close/>
              </a:path>
              <a:path w="1359535" h="234314">
                <a:moveTo>
                  <a:pt x="329222" y="229958"/>
                </a:moveTo>
                <a:lnTo>
                  <a:pt x="326288" y="229958"/>
                </a:lnTo>
                <a:lnTo>
                  <a:pt x="324904" y="233807"/>
                </a:lnTo>
                <a:lnTo>
                  <a:pt x="326466" y="233807"/>
                </a:lnTo>
                <a:lnTo>
                  <a:pt x="327837" y="233807"/>
                </a:lnTo>
                <a:lnTo>
                  <a:pt x="329222" y="229958"/>
                </a:lnTo>
                <a:close/>
              </a:path>
              <a:path w="1359535" h="234314">
                <a:moveTo>
                  <a:pt x="353187" y="229958"/>
                </a:moveTo>
                <a:lnTo>
                  <a:pt x="350253" y="229958"/>
                </a:lnTo>
                <a:lnTo>
                  <a:pt x="348869" y="233807"/>
                </a:lnTo>
                <a:lnTo>
                  <a:pt x="350431" y="233807"/>
                </a:lnTo>
                <a:lnTo>
                  <a:pt x="351802" y="233807"/>
                </a:lnTo>
                <a:lnTo>
                  <a:pt x="353187" y="229958"/>
                </a:lnTo>
                <a:close/>
              </a:path>
              <a:path w="1359535" h="234314">
                <a:moveTo>
                  <a:pt x="410654" y="95821"/>
                </a:moveTo>
                <a:lnTo>
                  <a:pt x="404596" y="95821"/>
                </a:lnTo>
                <a:lnTo>
                  <a:pt x="400050" y="95872"/>
                </a:lnTo>
                <a:lnTo>
                  <a:pt x="399834" y="95846"/>
                </a:lnTo>
                <a:lnTo>
                  <a:pt x="395351" y="91059"/>
                </a:lnTo>
                <a:lnTo>
                  <a:pt x="388569" y="90995"/>
                </a:lnTo>
                <a:lnTo>
                  <a:pt x="387718" y="93306"/>
                </a:lnTo>
                <a:lnTo>
                  <a:pt x="384479" y="90119"/>
                </a:lnTo>
                <a:lnTo>
                  <a:pt x="382498" y="93687"/>
                </a:lnTo>
                <a:lnTo>
                  <a:pt x="386257" y="97383"/>
                </a:lnTo>
                <a:lnTo>
                  <a:pt x="390067" y="98450"/>
                </a:lnTo>
                <a:lnTo>
                  <a:pt x="396367" y="99402"/>
                </a:lnTo>
                <a:lnTo>
                  <a:pt x="396875" y="100418"/>
                </a:lnTo>
                <a:lnTo>
                  <a:pt x="396925" y="100545"/>
                </a:lnTo>
                <a:lnTo>
                  <a:pt x="397294" y="101447"/>
                </a:lnTo>
                <a:lnTo>
                  <a:pt x="397548" y="102450"/>
                </a:lnTo>
                <a:lnTo>
                  <a:pt x="397598" y="102743"/>
                </a:lnTo>
                <a:lnTo>
                  <a:pt x="397598" y="102920"/>
                </a:lnTo>
                <a:lnTo>
                  <a:pt x="397649" y="103555"/>
                </a:lnTo>
                <a:lnTo>
                  <a:pt x="397751" y="104267"/>
                </a:lnTo>
                <a:lnTo>
                  <a:pt x="398348" y="104546"/>
                </a:lnTo>
                <a:lnTo>
                  <a:pt x="398741" y="104355"/>
                </a:lnTo>
                <a:lnTo>
                  <a:pt x="399707" y="103555"/>
                </a:lnTo>
                <a:lnTo>
                  <a:pt x="400164" y="102603"/>
                </a:lnTo>
                <a:lnTo>
                  <a:pt x="400151" y="99707"/>
                </a:lnTo>
                <a:lnTo>
                  <a:pt x="403225" y="99669"/>
                </a:lnTo>
                <a:lnTo>
                  <a:pt x="409270" y="99669"/>
                </a:lnTo>
                <a:lnTo>
                  <a:pt x="410641" y="95872"/>
                </a:lnTo>
                <a:close/>
              </a:path>
              <a:path w="1359535" h="234314">
                <a:moveTo>
                  <a:pt x="416140" y="107073"/>
                </a:moveTo>
                <a:lnTo>
                  <a:pt x="416052" y="107264"/>
                </a:lnTo>
                <a:lnTo>
                  <a:pt x="416140" y="107073"/>
                </a:lnTo>
                <a:close/>
              </a:path>
              <a:path w="1359535" h="234314">
                <a:moveTo>
                  <a:pt x="419582" y="101993"/>
                </a:moveTo>
                <a:lnTo>
                  <a:pt x="418985" y="100228"/>
                </a:lnTo>
                <a:lnTo>
                  <a:pt x="418160" y="100749"/>
                </a:lnTo>
                <a:lnTo>
                  <a:pt x="415074" y="103873"/>
                </a:lnTo>
                <a:lnTo>
                  <a:pt x="413397" y="107073"/>
                </a:lnTo>
                <a:lnTo>
                  <a:pt x="413270" y="108610"/>
                </a:lnTo>
                <a:lnTo>
                  <a:pt x="413092" y="115366"/>
                </a:lnTo>
                <a:lnTo>
                  <a:pt x="415099" y="119583"/>
                </a:lnTo>
                <a:lnTo>
                  <a:pt x="417385" y="124193"/>
                </a:lnTo>
                <a:lnTo>
                  <a:pt x="418515" y="122948"/>
                </a:lnTo>
                <a:lnTo>
                  <a:pt x="419227" y="121856"/>
                </a:lnTo>
                <a:lnTo>
                  <a:pt x="419582" y="120827"/>
                </a:lnTo>
                <a:lnTo>
                  <a:pt x="417576" y="116801"/>
                </a:lnTo>
                <a:lnTo>
                  <a:pt x="415861" y="113220"/>
                </a:lnTo>
                <a:lnTo>
                  <a:pt x="415772" y="108610"/>
                </a:lnTo>
                <a:lnTo>
                  <a:pt x="415925" y="107759"/>
                </a:lnTo>
                <a:lnTo>
                  <a:pt x="416001" y="107492"/>
                </a:lnTo>
                <a:lnTo>
                  <a:pt x="416052" y="107264"/>
                </a:lnTo>
                <a:lnTo>
                  <a:pt x="416255" y="106730"/>
                </a:lnTo>
                <a:lnTo>
                  <a:pt x="416140" y="107073"/>
                </a:lnTo>
                <a:lnTo>
                  <a:pt x="416280" y="106730"/>
                </a:lnTo>
                <a:lnTo>
                  <a:pt x="416356" y="106540"/>
                </a:lnTo>
                <a:lnTo>
                  <a:pt x="416521" y="106260"/>
                </a:lnTo>
                <a:lnTo>
                  <a:pt x="416737" y="105879"/>
                </a:lnTo>
                <a:lnTo>
                  <a:pt x="416979" y="105524"/>
                </a:lnTo>
                <a:lnTo>
                  <a:pt x="417855" y="104457"/>
                </a:lnTo>
                <a:lnTo>
                  <a:pt x="419036" y="103251"/>
                </a:lnTo>
                <a:lnTo>
                  <a:pt x="419582" y="101993"/>
                </a:lnTo>
                <a:close/>
              </a:path>
              <a:path w="1359535" h="234314">
                <a:moveTo>
                  <a:pt x="429831" y="129349"/>
                </a:moveTo>
                <a:lnTo>
                  <a:pt x="426897" y="129349"/>
                </a:lnTo>
                <a:lnTo>
                  <a:pt x="425513" y="133197"/>
                </a:lnTo>
                <a:lnTo>
                  <a:pt x="427075" y="133197"/>
                </a:lnTo>
                <a:lnTo>
                  <a:pt x="428447" y="133197"/>
                </a:lnTo>
                <a:lnTo>
                  <a:pt x="429831" y="129349"/>
                </a:lnTo>
                <a:close/>
              </a:path>
              <a:path w="1359535" h="234314">
                <a:moveTo>
                  <a:pt x="457746" y="110693"/>
                </a:moveTo>
                <a:lnTo>
                  <a:pt x="457492" y="110426"/>
                </a:lnTo>
                <a:lnTo>
                  <a:pt x="447281" y="100241"/>
                </a:lnTo>
                <a:lnTo>
                  <a:pt x="446481" y="101079"/>
                </a:lnTo>
                <a:lnTo>
                  <a:pt x="445871" y="102069"/>
                </a:lnTo>
                <a:lnTo>
                  <a:pt x="445630" y="102577"/>
                </a:lnTo>
                <a:lnTo>
                  <a:pt x="445465" y="103974"/>
                </a:lnTo>
                <a:lnTo>
                  <a:pt x="455930" y="114427"/>
                </a:lnTo>
                <a:lnTo>
                  <a:pt x="456742" y="113576"/>
                </a:lnTo>
                <a:lnTo>
                  <a:pt x="457352" y="112585"/>
                </a:lnTo>
                <a:lnTo>
                  <a:pt x="457593" y="112077"/>
                </a:lnTo>
                <a:lnTo>
                  <a:pt x="457746" y="110693"/>
                </a:lnTo>
                <a:close/>
              </a:path>
              <a:path w="1359535" h="234314">
                <a:moveTo>
                  <a:pt x="476846" y="62903"/>
                </a:moveTo>
                <a:lnTo>
                  <a:pt x="476732" y="62471"/>
                </a:lnTo>
                <a:lnTo>
                  <a:pt x="476135" y="62204"/>
                </a:lnTo>
                <a:lnTo>
                  <a:pt x="475754" y="62395"/>
                </a:lnTo>
                <a:lnTo>
                  <a:pt x="474776" y="63195"/>
                </a:lnTo>
                <a:lnTo>
                  <a:pt x="474294" y="64249"/>
                </a:lnTo>
                <a:lnTo>
                  <a:pt x="474294" y="66814"/>
                </a:lnTo>
                <a:lnTo>
                  <a:pt x="474268" y="68389"/>
                </a:lnTo>
                <a:lnTo>
                  <a:pt x="474294" y="70319"/>
                </a:lnTo>
                <a:lnTo>
                  <a:pt x="474395" y="70739"/>
                </a:lnTo>
                <a:lnTo>
                  <a:pt x="474992" y="71018"/>
                </a:lnTo>
                <a:lnTo>
                  <a:pt x="475386" y="70827"/>
                </a:lnTo>
                <a:lnTo>
                  <a:pt x="476364" y="70027"/>
                </a:lnTo>
                <a:lnTo>
                  <a:pt x="476846" y="68973"/>
                </a:lnTo>
                <a:lnTo>
                  <a:pt x="476846" y="67995"/>
                </a:lnTo>
                <a:lnTo>
                  <a:pt x="476846" y="62903"/>
                </a:lnTo>
                <a:close/>
              </a:path>
              <a:path w="1359535" h="234314">
                <a:moveTo>
                  <a:pt x="487311" y="119786"/>
                </a:moveTo>
                <a:lnTo>
                  <a:pt x="483171" y="119735"/>
                </a:lnTo>
                <a:lnTo>
                  <a:pt x="480834" y="118325"/>
                </a:lnTo>
                <a:lnTo>
                  <a:pt x="476300" y="114935"/>
                </a:lnTo>
                <a:lnTo>
                  <a:pt x="471233" y="109804"/>
                </a:lnTo>
                <a:lnTo>
                  <a:pt x="470446" y="110667"/>
                </a:lnTo>
                <a:lnTo>
                  <a:pt x="469760" y="111734"/>
                </a:lnTo>
                <a:lnTo>
                  <a:pt x="469087" y="113207"/>
                </a:lnTo>
                <a:lnTo>
                  <a:pt x="469684" y="113804"/>
                </a:lnTo>
                <a:lnTo>
                  <a:pt x="474408" y="118567"/>
                </a:lnTo>
                <a:lnTo>
                  <a:pt x="479272" y="122199"/>
                </a:lnTo>
                <a:lnTo>
                  <a:pt x="481761" y="123571"/>
                </a:lnTo>
                <a:lnTo>
                  <a:pt x="485914" y="123634"/>
                </a:lnTo>
                <a:lnTo>
                  <a:pt x="487311" y="119786"/>
                </a:lnTo>
                <a:close/>
              </a:path>
              <a:path w="1359535" h="234314">
                <a:moveTo>
                  <a:pt x="524979" y="91020"/>
                </a:moveTo>
                <a:lnTo>
                  <a:pt x="518909" y="91020"/>
                </a:lnTo>
                <a:lnTo>
                  <a:pt x="518299" y="91617"/>
                </a:lnTo>
                <a:lnTo>
                  <a:pt x="517969" y="91998"/>
                </a:lnTo>
                <a:lnTo>
                  <a:pt x="517677" y="92532"/>
                </a:lnTo>
                <a:lnTo>
                  <a:pt x="517385" y="93560"/>
                </a:lnTo>
                <a:lnTo>
                  <a:pt x="517169" y="94869"/>
                </a:lnTo>
                <a:lnTo>
                  <a:pt x="523240" y="94869"/>
                </a:lnTo>
                <a:lnTo>
                  <a:pt x="524979" y="91020"/>
                </a:lnTo>
                <a:close/>
              </a:path>
              <a:path w="1359535" h="234314">
                <a:moveTo>
                  <a:pt x="525640" y="76644"/>
                </a:moveTo>
                <a:lnTo>
                  <a:pt x="522706" y="76644"/>
                </a:lnTo>
                <a:lnTo>
                  <a:pt x="521322" y="80492"/>
                </a:lnTo>
                <a:lnTo>
                  <a:pt x="524256" y="80492"/>
                </a:lnTo>
                <a:lnTo>
                  <a:pt x="525640" y="76644"/>
                </a:lnTo>
                <a:close/>
              </a:path>
              <a:path w="1359535" h="234314">
                <a:moveTo>
                  <a:pt x="543915" y="83299"/>
                </a:moveTo>
                <a:lnTo>
                  <a:pt x="543877" y="77254"/>
                </a:lnTo>
                <a:lnTo>
                  <a:pt x="542544" y="71920"/>
                </a:lnTo>
                <a:lnTo>
                  <a:pt x="540994" y="69405"/>
                </a:lnTo>
                <a:lnTo>
                  <a:pt x="537806" y="66167"/>
                </a:lnTo>
                <a:lnTo>
                  <a:pt x="535800" y="69723"/>
                </a:lnTo>
                <a:lnTo>
                  <a:pt x="538670" y="72644"/>
                </a:lnTo>
                <a:lnTo>
                  <a:pt x="540131" y="74904"/>
                </a:lnTo>
                <a:lnTo>
                  <a:pt x="541362" y="79794"/>
                </a:lnTo>
                <a:lnTo>
                  <a:pt x="541350" y="85229"/>
                </a:lnTo>
                <a:lnTo>
                  <a:pt x="542036" y="85496"/>
                </a:lnTo>
                <a:lnTo>
                  <a:pt x="543433" y="84416"/>
                </a:lnTo>
                <a:lnTo>
                  <a:pt x="543915" y="83299"/>
                </a:lnTo>
                <a:close/>
              </a:path>
              <a:path w="1359535" h="234314">
                <a:moveTo>
                  <a:pt x="559168" y="119773"/>
                </a:moveTo>
                <a:lnTo>
                  <a:pt x="543306" y="104800"/>
                </a:lnTo>
                <a:lnTo>
                  <a:pt x="542188" y="106045"/>
                </a:lnTo>
                <a:lnTo>
                  <a:pt x="541477" y="107124"/>
                </a:lnTo>
                <a:lnTo>
                  <a:pt x="541121" y="108165"/>
                </a:lnTo>
                <a:lnTo>
                  <a:pt x="543483" y="112890"/>
                </a:lnTo>
                <a:lnTo>
                  <a:pt x="545719" y="116840"/>
                </a:lnTo>
                <a:lnTo>
                  <a:pt x="550913" y="121932"/>
                </a:lnTo>
                <a:lnTo>
                  <a:pt x="553427" y="123571"/>
                </a:lnTo>
                <a:lnTo>
                  <a:pt x="557771" y="123609"/>
                </a:lnTo>
                <a:lnTo>
                  <a:pt x="559168" y="119773"/>
                </a:lnTo>
                <a:close/>
              </a:path>
              <a:path w="1359535" h="234314">
                <a:moveTo>
                  <a:pt x="587095" y="105879"/>
                </a:moveTo>
                <a:lnTo>
                  <a:pt x="576630" y="95427"/>
                </a:lnTo>
                <a:lnTo>
                  <a:pt x="575818" y="96278"/>
                </a:lnTo>
                <a:lnTo>
                  <a:pt x="575208" y="97269"/>
                </a:lnTo>
                <a:lnTo>
                  <a:pt x="574967" y="97777"/>
                </a:lnTo>
                <a:lnTo>
                  <a:pt x="574814" y="99174"/>
                </a:lnTo>
                <a:lnTo>
                  <a:pt x="575068" y="99428"/>
                </a:lnTo>
                <a:lnTo>
                  <a:pt x="585279" y="109613"/>
                </a:lnTo>
                <a:lnTo>
                  <a:pt x="586079" y="108775"/>
                </a:lnTo>
                <a:lnTo>
                  <a:pt x="586689" y="107784"/>
                </a:lnTo>
                <a:lnTo>
                  <a:pt x="586930" y="107276"/>
                </a:lnTo>
                <a:lnTo>
                  <a:pt x="587095" y="105879"/>
                </a:lnTo>
                <a:close/>
              </a:path>
              <a:path w="1359535" h="234314">
                <a:moveTo>
                  <a:pt x="592048" y="49288"/>
                </a:moveTo>
                <a:lnTo>
                  <a:pt x="591451" y="47523"/>
                </a:lnTo>
                <a:lnTo>
                  <a:pt x="590626" y="48056"/>
                </a:lnTo>
                <a:lnTo>
                  <a:pt x="587565" y="51117"/>
                </a:lnTo>
                <a:lnTo>
                  <a:pt x="584974" y="53797"/>
                </a:lnTo>
                <a:lnTo>
                  <a:pt x="581418" y="59931"/>
                </a:lnTo>
                <a:lnTo>
                  <a:pt x="581291" y="59639"/>
                </a:lnTo>
                <a:lnTo>
                  <a:pt x="580834" y="59143"/>
                </a:lnTo>
                <a:lnTo>
                  <a:pt x="579437" y="58026"/>
                </a:lnTo>
                <a:lnTo>
                  <a:pt x="578408" y="57721"/>
                </a:lnTo>
                <a:lnTo>
                  <a:pt x="576961" y="57518"/>
                </a:lnTo>
                <a:lnTo>
                  <a:pt x="576402" y="57518"/>
                </a:lnTo>
                <a:lnTo>
                  <a:pt x="574662" y="61353"/>
                </a:lnTo>
                <a:lnTo>
                  <a:pt x="575843" y="61366"/>
                </a:lnTo>
                <a:lnTo>
                  <a:pt x="576364" y="61442"/>
                </a:lnTo>
                <a:lnTo>
                  <a:pt x="576999" y="61556"/>
                </a:lnTo>
                <a:lnTo>
                  <a:pt x="577875" y="61899"/>
                </a:lnTo>
                <a:lnTo>
                  <a:pt x="578370" y="62306"/>
                </a:lnTo>
                <a:lnTo>
                  <a:pt x="578573" y="62484"/>
                </a:lnTo>
                <a:lnTo>
                  <a:pt x="578815" y="62687"/>
                </a:lnTo>
                <a:lnTo>
                  <a:pt x="579196" y="63195"/>
                </a:lnTo>
                <a:lnTo>
                  <a:pt x="579488" y="63804"/>
                </a:lnTo>
                <a:lnTo>
                  <a:pt x="579539" y="64058"/>
                </a:lnTo>
                <a:lnTo>
                  <a:pt x="578802" y="66128"/>
                </a:lnTo>
                <a:lnTo>
                  <a:pt x="579691" y="66128"/>
                </a:lnTo>
                <a:lnTo>
                  <a:pt x="579678" y="70866"/>
                </a:lnTo>
                <a:lnTo>
                  <a:pt x="580377" y="71132"/>
                </a:lnTo>
                <a:lnTo>
                  <a:pt x="581774" y="70053"/>
                </a:lnTo>
                <a:lnTo>
                  <a:pt x="582244" y="68948"/>
                </a:lnTo>
                <a:lnTo>
                  <a:pt x="582320" y="65417"/>
                </a:lnTo>
                <a:lnTo>
                  <a:pt x="582447" y="64211"/>
                </a:lnTo>
                <a:lnTo>
                  <a:pt x="582523" y="63919"/>
                </a:lnTo>
                <a:lnTo>
                  <a:pt x="583120" y="62280"/>
                </a:lnTo>
                <a:lnTo>
                  <a:pt x="582993" y="62280"/>
                </a:lnTo>
                <a:lnTo>
                  <a:pt x="583412" y="60871"/>
                </a:lnTo>
                <a:lnTo>
                  <a:pt x="584034" y="59512"/>
                </a:lnTo>
                <a:lnTo>
                  <a:pt x="586397" y="55676"/>
                </a:lnTo>
                <a:lnTo>
                  <a:pt x="591502" y="50558"/>
                </a:lnTo>
                <a:lnTo>
                  <a:pt x="592048" y="49288"/>
                </a:lnTo>
                <a:close/>
              </a:path>
              <a:path w="1359535" h="234314">
                <a:moveTo>
                  <a:pt x="621436" y="43129"/>
                </a:moveTo>
                <a:lnTo>
                  <a:pt x="618502" y="43129"/>
                </a:lnTo>
                <a:lnTo>
                  <a:pt x="617118" y="46977"/>
                </a:lnTo>
                <a:lnTo>
                  <a:pt x="618680" y="46977"/>
                </a:lnTo>
                <a:lnTo>
                  <a:pt x="620052" y="46977"/>
                </a:lnTo>
                <a:lnTo>
                  <a:pt x="621436" y="43129"/>
                </a:lnTo>
                <a:close/>
              </a:path>
              <a:path w="1359535" h="234314">
                <a:moveTo>
                  <a:pt x="634923" y="100685"/>
                </a:moveTo>
                <a:lnTo>
                  <a:pt x="634733" y="100622"/>
                </a:lnTo>
                <a:lnTo>
                  <a:pt x="633552" y="95872"/>
                </a:lnTo>
                <a:lnTo>
                  <a:pt x="632002" y="93345"/>
                </a:lnTo>
                <a:lnTo>
                  <a:pt x="628815" y="90106"/>
                </a:lnTo>
                <a:lnTo>
                  <a:pt x="626808" y="93662"/>
                </a:lnTo>
                <a:lnTo>
                  <a:pt x="629691" y="96583"/>
                </a:lnTo>
                <a:lnTo>
                  <a:pt x="631151" y="98856"/>
                </a:lnTo>
                <a:lnTo>
                  <a:pt x="632345" y="103682"/>
                </a:lnTo>
                <a:lnTo>
                  <a:pt x="632294" y="107188"/>
                </a:lnTo>
                <a:lnTo>
                  <a:pt x="632104" y="108800"/>
                </a:lnTo>
                <a:lnTo>
                  <a:pt x="631913" y="109778"/>
                </a:lnTo>
                <a:lnTo>
                  <a:pt x="630923" y="112445"/>
                </a:lnTo>
                <a:lnTo>
                  <a:pt x="630809" y="112623"/>
                </a:lnTo>
                <a:lnTo>
                  <a:pt x="630135" y="113703"/>
                </a:lnTo>
                <a:lnTo>
                  <a:pt x="629500" y="114541"/>
                </a:lnTo>
                <a:lnTo>
                  <a:pt x="628497" y="115595"/>
                </a:lnTo>
                <a:lnTo>
                  <a:pt x="627888" y="116205"/>
                </a:lnTo>
                <a:lnTo>
                  <a:pt x="627367" y="117449"/>
                </a:lnTo>
                <a:lnTo>
                  <a:pt x="627913" y="119240"/>
                </a:lnTo>
                <a:lnTo>
                  <a:pt x="628789" y="118681"/>
                </a:lnTo>
                <a:lnTo>
                  <a:pt x="631545" y="115874"/>
                </a:lnTo>
                <a:lnTo>
                  <a:pt x="633336" y="112953"/>
                </a:lnTo>
                <a:lnTo>
                  <a:pt x="633463" y="112433"/>
                </a:lnTo>
                <a:lnTo>
                  <a:pt x="633806" y="111074"/>
                </a:lnTo>
                <a:lnTo>
                  <a:pt x="634161" y="109689"/>
                </a:lnTo>
                <a:lnTo>
                  <a:pt x="634593" y="107988"/>
                </a:lnTo>
                <a:lnTo>
                  <a:pt x="634923" y="107238"/>
                </a:lnTo>
                <a:lnTo>
                  <a:pt x="634885" y="102425"/>
                </a:lnTo>
                <a:lnTo>
                  <a:pt x="634923" y="100685"/>
                </a:lnTo>
                <a:close/>
              </a:path>
              <a:path w="1359535" h="234314">
                <a:moveTo>
                  <a:pt x="649325" y="192151"/>
                </a:moveTo>
                <a:lnTo>
                  <a:pt x="649274" y="192468"/>
                </a:lnTo>
                <a:lnTo>
                  <a:pt x="649325" y="192151"/>
                </a:lnTo>
                <a:close/>
              </a:path>
              <a:path w="1359535" h="234314">
                <a:moveTo>
                  <a:pt x="649605" y="191071"/>
                </a:moveTo>
                <a:lnTo>
                  <a:pt x="649516" y="191211"/>
                </a:lnTo>
                <a:lnTo>
                  <a:pt x="649427" y="191452"/>
                </a:lnTo>
                <a:lnTo>
                  <a:pt x="649605" y="191071"/>
                </a:lnTo>
                <a:close/>
              </a:path>
              <a:path w="1359535" h="234314">
                <a:moveTo>
                  <a:pt x="649757" y="190347"/>
                </a:moveTo>
                <a:lnTo>
                  <a:pt x="649605" y="190703"/>
                </a:lnTo>
                <a:lnTo>
                  <a:pt x="649757" y="190347"/>
                </a:lnTo>
                <a:close/>
              </a:path>
              <a:path w="1359535" h="234314">
                <a:moveTo>
                  <a:pt x="654304" y="183438"/>
                </a:moveTo>
                <a:lnTo>
                  <a:pt x="653757" y="181648"/>
                </a:lnTo>
                <a:lnTo>
                  <a:pt x="652894" y="182206"/>
                </a:lnTo>
                <a:lnTo>
                  <a:pt x="651395" y="183718"/>
                </a:lnTo>
                <a:lnTo>
                  <a:pt x="650468" y="184950"/>
                </a:lnTo>
                <a:lnTo>
                  <a:pt x="648017" y="188683"/>
                </a:lnTo>
                <a:lnTo>
                  <a:pt x="646912" y="191211"/>
                </a:lnTo>
                <a:lnTo>
                  <a:pt x="646849" y="195275"/>
                </a:lnTo>
                <a:lnTo>
                  <a:pt x="647446" y="195554"/>
                </a:lnTo>
                <a:lnTo>
                  <a:pt x="647839" y="195364"/>
                </a:lnTo>
                <a:lnTo>
                  <a:pt x="648817" y="194551"/>
                </a:lnTo>
                <a:lnTo>
                  <a:pt x="649287" y="193509"/>
                </a:lnTo>
                <a:lnTo>
                  <a:pt x="649274" y="192468"/>
                </a:lnTo>
                <a:lnTo>
                  <a:pt x="649325" y="192112"/>
                </a:lnTo>
                <a:lnTo>
                  <a:pt x="649351" y="191973"/>
                </a:lnTo>
                <a:lnTo>
                  <a:pt x="649414" y="191477"/>
                </a:lnTo>
                <a:lnTo>
                  <a:pt x="649541" y="191071"/>
                </a:lnTo>
                <a:lnTo>
                  <a:pt x="649605" y="190703"/>
                </a:lnTo>
                <a:lnTo>
                  <a:pt x="649859" y="190055"/>
                </a:lnTo>
                <a:lnTo>
                  <a:pt x="649757" y="190347"/>
                </a:lnTo>
                <a:lnTo>
                  <a:pt x="649884" y="190055"/>
                </a:lnTo>
                <a:lnTo>
                  <a:pt x="650024" y="189725"/>
                </a:lnTo>
                <a:lnTo>
                  <a:pt x="650341" y="189128"/>
                </a:lnTo>
                <a:lnTo>
                  <a:pt x="650494" y="188963"/>
                </a:lnTo>
                <a:lnTo>
                  <a:pt x="653796" y="184683"/>
                </a:lnTo>
                <a:lnTo>
                  <a:pt x="654304" y="183438"/>
                </a:lnTo>
                <a:close/>
              </a:path>
              <a:path w="1359535" h="234314">
                <a:moveTo>
                  <a:pt x="659079" y="10985"/>
                </a:moveTo>
                <a:lnTo>
                  <a:pt x="658533" y="9194"/>
                </a:lnTo>
                <a:lnTo>
                  <a:pt x="657669" y="9753"/>
                </a:lnTo>
                <a:lnTo>
                  <a:pt x="657225" y="10198"/>
                </a:lnTo>
                <a:lnTo>
                  <a:pt x="647026" y="20383"/>
                </a:lnTo>
                <a:lnTo>
                  <a:pt x="646518" y="21628"/>
                </a:lnTo>
                <a:lnTo>
                  <a:pt x="647065" y="23418"/>
                </a:lnTo>
                <a:lnTo>
                  <a:pt x="647941" y="22860"/>
                </a:lnTo>
                <a:lnTo>
                  <a:pt x="658571" y="12230"/>
                </a:lnTo>
                <a:lnTo>
                  <a:pt x="659079" y="10985"/>
                </a:lnTo>
                <a:close/>
              </a:path>
              <a:path w="1359535" h="234314">
                <a:moveTo>
                  <a:pt x="664552" y="129349"/>
                </a:moveTo>
                <a:lnTo>
                  <a:pt x="661619" y="129349"/>
                </a:lnTo>
                <a:lnTo>
                  <a:pt x="660234" y="133197"/>
                </a:lnTo>
                <a:lnTo>
                  <a:pt x="661797" y="133197"/>
                </a:lnTo>
                <a:lnTo>
                  <a:pt x="663168" y="133197"/>
                </a:lnTo>
                <a:lnTo>
                  <a:pt x="664552" y="129349"/>
                </a:lnTo>
                <a:close/>
              </a:path>
              <a:path w="1359535" h="234314">
                <a:moveTo>
                  <a:pt x="688505" y="4787"/>
                </a:moveTo>
                <a:lnTo>
                  <a:pt x="685571" y="4787"/>
                </a:lnTo>
                <a:lnTo>
                  <a:pt x="684187" y="8636"/>
                </a:lnTo>
                <a:lnTo>
                  <a:pt x="685749" y="8636"/>
                </a:lnTo>
                <a:lnTo>
                  <a:pt x="687120" y="8636"/>
                </a:lnTo>
                <a:lnTo>
                  <a:pt x="688505" y="4787"/>
                </a:lnTo>
                <a:close/>
              </a:path>
              <a:path w="1359535" h="234314">
                <a:moveTo>
                  <a:pt x="697623" y="63131"/>
                </a:moveTo>
                <a:lnTo>
                  <a:pt x="694956" y="60426"/>
                </a:lnTo>
                <a:lnTo>
                  <a:pt x="693534" y="57962"/>
                </a:lnTo>
                <a:lnTo>
                  <a:pt x="690918" y="52730"/>
                </a:lnTo>
                <a:lnTo>
                  <a:pt x="689508" y="50253"/>
                </a:lnTo>
                <a:lnTo>
                  <a:pt x="686308" y="47002"/>
                </a:lnTo>
                <a:lnTo>
                  <a:pt x="684301" y="50558"/>
                </a:lnTo>
                <a:lnTo>
                  <a:pt x="687324" y="53632"/>
                </a:lnTo>
                <a:lnTo>
                  <a:pt x="688733" y="56108"/>
                </a:lnTo>
                <a:lnTo>
                  <a:pt x="691349" y="61341"/>
                </a:lnTo>
                <a:lnTo>
                  <a:pt x="692772" y="63804"/>
                </a:lnTo>
                <a:lnTo>
                  <a:pt x="695464" y="66535"/>
                </a:lnTo>
                <a:lnTo>
                  <a:pt x="696264" y="65659"/>
                </a:lnTo>
                <a:lnTo>
                  <a:pt x="696950" y="64592"/>
                </a:lnTo>
                <a:lnTo>
                  <a:pt x="697623" y="63131"/>
                </a:lnTo>
                <a:close/>
              </a:path>
              <a:path w="1359535" h="234314">
                <a:moveTo>
                  <a:pt x="711581" y="32893"/>
                </a:moveTo>
                <a:lnTo>
                  <a:pt x="711568" y="32689"/>
                </a:lnTo>
                <a:lnTo>
                  <a:pt x="711555" y="32562"/>
                </a:lnTo>
                <a:lnTo>
                  <a:pt x="711454" y="30924"/>
                </a:lnTo>
                <a:lnTo>
                  <a:pt x="711022" y="29857"/>
                </a:lnTo>
                <a:lnTo>
                  <a:pt x="710742" y="29438"/>
                </a:lnTo>
                <a:lnTo>
                  <a:pt x="709764" y="28930"/>
                </a:lnTo>
                <a:lnTo>
                  <a:pt x="707809" y="28752"/>
                </a:lnTo>
                <a:lnTo>
                  <a:pt x="706945" y="28765"/>
                </a:lnTo>
                <a:lnTo>
                  <a:pt x="705739" y="28765"/>
                </a:lnTo>
                <a:lnTo>
                  <a:pt x="703999" y="32613"/>
                </a:lnTo>
                <a:lnTo>
                  <a:pt x="705942" y="32613"/>
                </a:lnTo>
                <a:lnTo>
                  <a:pt x="707021" y="32562"/>
                </a:lnTo>
                <a:lnTo>
                  <a:pt x="707758" y="32689"/>
                </a:lnTo>
                <a:lnTo>
                  <a:pt x="707948" y="32715"/>
                </a:lnTo>
                <a:lnTo>
                  <a:pt x="707758" y="32689"/>
                </a:lnTo>
                <a:lnTo>
                  <a:pt x="708012" y="32740"/>
                </a:lnTo>
                <a:lnTo>
                  <a:pt x="708456" y="32854"/>
                </a:lnTo>
                <a:lnTo>
                  <a:pt x="708660" y="33020"/>
                </a:lnTo>
                <a:lnTo>
                  <a:pt x="708787" y="33185"/>
                </a:lnTo>
                <a:lnTo>
                  <a:pt x="708875" y="33388"/>
                </a:lnTo>
                <a:lnTo>
                  <a:pt x="708926" y="33604"/>
                </a:lnTo>
                <a:lnTo>
                  <a:pt x="709053" y="34531"/>
                </a:lnTo>
                <a:lnTo>
                  <a:pt x="709129" y="37198"/>
                </a:lnTo>
                <a:lnTo>
                  <a:pt x="709726" y="37477"/>
                </a:lnTo>
                <a:lnTo>
                  <a:pt x="710120" y="37287"/>
                </a:lnTo>
                <a:lnTo>
                  <a:pt x="711098" y="36474"/>
                </a:lnTo>
                <a:lnTo>
                  <a:pt x="711542" y="35509"/>
                </a:lnTo>
                <a:lnTo>
                  <a:pt x="711581" y="33566"/>
                </a:lnTo>
                <a:lnTo>
                  <a:pt x="711581" y="33096"/>
                </a:lnTo>
                <a:lnTo>
                  <a:pt x="711581" y="32893"/>
                </a:lnTo>
                <a:close/>
              </a:path>
              <a:path w="1359535" h="234314">
                <a:moveTo>
                  <a:pt x="726160" y="6184"/>
                </a:moveTo>
                <a:lnTo>
                  <a:pt x="725614" y="4394"/>
                </a:lnTo>
                <a:lnTo>
                  <a:pt x="724750" y="4953"/>
                </a:lnTo>
                <a:lnTo>
                  <a:pt x="722477" y="7213"/>
                </a:lnTo>
                <a:lnTo>
                  <a:pt x="722299" y="7378"/>
                </a:lnTo>
                <a:lnTo>
                  <a:pt x="721766" y="7886"/>
                </a:lnTo>
                <a:lnTo>
                  <a:pt x="721118" y="8458"/>
                </a:lnTo>
                <a:lnTo>
                  <a:pt x="720217" y="9105"/>
                </a:lnTo>
                <a:lnTo>
                  <a:pt x="720661" y="8775"/>
                </a:lnTo>
                <a:lnTo>
                  <a:pt x="720204" y="9067"/>
                </a:lnTo>
                <a:lnTo>
                  <a:pt x="719620" y="9321"/>
                </a:lnTo>
                <a:lnTo>
                  <a:pt x="719480" y="9359"/>
                </a:lnTo>
                <a:lnTo>
                  <a:pt x="718807" y="9499"/>
                </a:lnTo>
                <a:lnTo>
                  <a:pt x="717664" y="9613"/>
                </a:lnTo>
                <a:lnTo>
                  <a:pt x="716610" y="9601"/>
                </a:lnTo>
                <a:lnTo>
                  <a:pt x="714298" y="9613"/>
                </a:lnTo>
                <a:lnTo>
                  <a:pt x="712939" y="13436"/>
                </a:lnTo>
                <a:lnTo>
                  <a:pt x="716203" y="13436"/>
                </a:lnTo>
                <a:lnTo>
                  <a:pt x="718058" y="13538"/>
                </a:lnTo>
                <a:lnTo>
                  <a:pt x="723722" y="9359"/>
                </a:lnTo>
                <a:lnTo>
                  <a:pt x="725652" y="7429"/>
                </a:lnTo>
                <a:lnTo>
                  <a:pt x="725728" y="7213"/>
                </a:lnTo>
                <a:lnTo>
                  <a:pt x="726160" y="6184"/>
                </a:lnTo>
                <a:close/>
              </a:path>
              <a:path w="1359535" h="234314">
                <a:moveTo>
                  <a:pt x="750773" y="95821"/>
                </a:moveTo>
                <a:lnTo>
                  <a:pt x="747356" y="95846"/>
                </a:lnTo>
                <a:lnTo>
                  <a:pt x="746328" y="95732"/>
                </a:lnTo>
                <a:lnTo>
                  <a:pt x="745998" y="95694"/>
                </a:lnTo>
                <a:lnTo>
                  <a:pt x="746163" y="95732"/>
                </a:lnTo>
                <a:lnTo>
                  <a:pt x="745972" y="95694"/>
                </a:lnTo>
                <a:lnTo>
                  <a:pt x="745629" y="95618"/>
                </a:lnTo>
                <a:lnTo>
                  <a:pt x="744994" y="95415"/>
                </a:lnTo>
                <a:lnTo>
                  <a:pt x="744385" y="95110"/>
                </a:lnTo>
                <a:lnTo>
                  <a:pt x="743343" y="94348"/>
                </a:lnTo>
                <a:lnTo>
                  <a:pt x="741972" y="93129"/>
                </a:lnTo>
                <a:lnTo>
                  <a:pt x="740130" y="91249"/>
                </a:lnTo>
                <a:lnTo>
                  <a:pt x="737806" y="94488"/>
                </a:lnTo>
                <a:lnTo>
                  <a:pt x="739813" y="96532"/>
                </a:lnTo>
                <a:lnTo>
                  <a:pt x="741464" y="98018"/>
                </a:lnTo>
                <a:lnTo>
                  <a:pt x="742162" y="98615"/>
                </a:lnTo>
                <a:lnTo>
                  <a:pt x="744486" y="99783"/>
                </a:lnTo>
                <a:lnTo>
                  <a:pt x="746353" y="99669"/>
                </a:lnTo>
                <a:lnTo>
                  <a:pt x="749388" y="99669"/>
                </a:lnTo>
                <a:lnTo>
                  <a:pt x="750760" y="95846"/>
                </a:lnTo>
                <a:close/>
              </a:path>
              <a:path w="1359535" h="234314">
                <a:moveTo>
                  <a:pt x="750785" y="52705"/>
                </a:moveTo>
                <a:lnTo>
                  <a:pt x="747852" y="52705"/>
                </a:lnTo>
                <a:lnTo>
                  <a:pt x="746467" y="56553"/>
                </a:lnTo>
                <a:lnTo>
                  <a:pt x="748030" y="56553"/>
                </a:lnTo>
                <a:lnTo>
                  <a:pt x="749401" y="56553"/>
                </a:lnTo>
                <a:lnTo>
                  <a:pt x="750785" y="52705"/>
                </a:lnTo>
                <a:close/>
              </a:path>
              <a:path w="1359535" h="234314">
                <a:moveTo>
                  <a:pt x="760361" y="100609"/>
                </a:moveTo>
                <a:lnTo>
                  <a:pt x="757428" y="100609"/>
                </a:lnTo>
                <a:lnTo>
                  <a:pt x="756043" y="104457"/>
                </a:lnTo>
                <a:lnTo>
                  <a:pt x="757605" y="104457"/>
                </a:lnTo>
                <a:lnTo>
                  <a:pt x="758977" y="104457"/>
                </a:lnTo>
                <a:lnTo>
                  <a:pt x="760361" y="100609"/>
                </a:lnTo>
                <a:close/>
              </a:path>
              <a:path w="1359535" h="234314">
                <a:moveTo>
                  <a:pt x="774738" y="23990"/>
                </a:moveTo>
                <a:lnTo>
                  <a:pt x="773163" y="23964"/>
                </a:lnTo>
                <a:lnTo>
                  <a:pt x="770623" y="23926"/>
                </a:lnTo>
                <a:lnTo>
                  <a:pt x="768273" y="22618"/>
                </a:lnTo>
                <a:lnTo>
                  <a:pt x="761390" y="19202"/>
                </a:lnTo>
                <a:lnTo>
                  <a:pt x="757428" y="19151"/>
                </a:lnTo>
                <a:lnTo>
                  <a:pt x="756031" y="22987"/>
                </a:lnTo>
                <a:lnTo>
                  <a:pt x="760145" y="23037"/>
                </a:lnTo>
                <a:lnTo>
                  <a:pt x="762495" y="24345"/>
                </a:lnTo>
                <a:lnTo>
                  <a:pt x="766991" y="26606"/>
                </a:lnTo>
                <a:lnTo>
                  <a:pt x="769378" y="27774"/>
                </a:lnTo>
                <a:lnTo>
                  <a:pt x="773341" y="27825"/>
                </a:lnTo>
                <a:lnTo>
                  <a:pt x="774738" y="23990"/>
                </a:lnTo>
                <a:close/>
              </a:path>
              <a:path w="1359535" h="234314">
                <a:moveTo>
                  <a:pt x="800849" y="12928"/>
                </a:moveTo>
                <a:close/>
              </a:path>
              <a:path w="1359535" h="234314">
                <a:moveTo>
                  <a:pt x="812584" y="77470"/>
                </a:moveTo>
                <a:lnTo>
                  <a:pt x="809752" y="74650"/>
                </a:lnTo>
                <a:lnTo>
                  <a:pt x="807466" y="72415"/>
                </a:lnTo>
                <a:lnTo>
                  <a:pt x="807275" y="72174"/>
                </a:lnTo>
                <a:lnTo>
                  <a:pt x="807148" y="72009"/>
                </a:lnTo>
                <a:lnTo>
                  <a:pt x="804075" y="67970"/>
                </a:lnTo>
                <a:lnTo>
                  <a:pt x="802627" y="65697"/>
                </a:lnTo>
                <a:lnTo>
                  <a:pt x="802576" y="62344"/>
                </a:lnTo>
                <a:lnTo>
                  <a:pt x="801916" y="62077"/>
                </a:lnTo>
                <a:lnTo>
                  <a:pt x="800519" y="63144"/>
                </a:lnTo>
                <a:lnTo>
                  <a:pt x="800023" y="64274"/>
                </a:lnTo>
                <a:lnTo>
                  <a:pt x="800074" y="68059"/>
                </a:lnTo>
                <a:lnTo>
                  <a:pt x="801420" y="70637"/>
                </a:lnTo>
                <a:lnTo>
                  <a:pt x="804824" y="75272"/>
                </a:lnTo>
                <a:lnTo>
                  <a:pt x="804824" y="78600"/>
                </a:lnTo>
                <a:lnTo>
                  <a:pt x="805307" y="77546"/>
                </a:lnTo>
                <a:lnTo>
                  <a:pt x="806259" y="76758"/>
                </a:lnTo>
                <a:lnTo>
                  <a:pt x="807453" y="77901"/>
                </a:lnTo>
                <a:lnTo>
                  <a:pt x="810437" y="80873"/>
                </a:lnTo>
                <a:lnTo>
                  <a:pt x="811225" y="80010"/>
                </a:lnTo>
                <a:lnTo>
                  <a:pt x="811911" y="78955"/>
                </a:lnTo>
                <a:lnTo>
                  <a:pt x="812584" y="77470"/>
                </a:lnTo>
                <a:close/>
              </a:path>
              <a:path w="1359535" h="234314">
                <a:moveTo>
                  <a:pt x="821664" y="0"/>
                </a:moveTo>
                <a:lnTo>
                  <a:pt x="820978" y="0"/>
                </a:lnTo>
                <a:lnTo>
                  <a:pt x="816076" y="2476"/>
                </a:lnTo>
                <a:lnTo>
                  <a:pt x="812228" y="6032"/>
                </a:lnTo>
                <a:lnTo>
                  <a:pt x="806196" y="13220"/>
                </a:lnTo>
                <a:lnTo>
                  <a:pt x="805434" y="14389"/>
                </a:lnTo>
                <a:lnTo>
                  <a:pt x="804837" y="14427"/>
                </a:lnTo>
                <a:lnTo>
                  <a:pt x="803808" y="14312"/>
                </a:lnTo>
                <a:lnTo>
                  <a:pt x="803478" y="14274"/>
                </a:lnTo>
                <a:lnTo>
                  <a:pt x="803656" y="14312"/>
                </a:lnTo>
                <a:lnTo>
                  <a:pt x="803465" y="14274"/>
                </a:lnTo>
                <a:lnTo>
                  <a:pt x="803109" y="14198"/>
                </a:lnTo>
                <a:lnTo>
                  <a:pt x="802792" y="14109"/>
                </a:lnTo>
                <a:lnTo>
                  <a:pt x="802487" y="13995"/>
                </a:lnTo>
                <a:lnTo>
                  <a:pt x="801878" y="13690"/>
                </a:lnTo>
                <a:lnTo>
                  <a:pt x="801001" y="13068"/>
                </a:lnTo>
                <a:lnTo>
                  <a:pt x="800849" y="12954"/>
                </a:lnTo>
                <a:lnTo>
                  <a:pt x="799465" y="11709"/>
                </a:lnTo>
                <a:lnTo>
                  <a:pt x="797001" y="9220"/>
                </a:lnTo>
                <a:lnTo>
                  <a:pt x="796188" y="10071"/>
                </a:lnTo>
                <a:lnTo>
                  <a:pt x="795578" y="11049"/>
                </a:lnTo>
                <a:lnTo>
                  <a:pt x="795337" y="11569"/>
                </a:lnTo>
                <a:lnTo>
                  <a:pt x="795286" y="13068"/>
                </a:lnTo>
                <a:lnTo>
                  <a:pt x="797306" y="15113"/>
                </a:lnTo>
                <a:lnTo>
                  <a:pt x="799642" y="17195"/>
                </a:lnTo>
                <a:lnTo>
                  <a:pt x="801979" y="18364"/>
                </a:lnTo>
                <a:lnTo>
                  <a:pt x="802360" y="18351"/>
                </a:lnTo>
                <a:lnTo>
                  <a:pt x="800354" y="20370"/>
                </a:lnTo>
                <a:lnTo>
                  <a:pt x="799807" y="21640"/>
                </a:lnTo>
                <a:lnTo>
                  <a:pt x="800392" y="23406"/>
                </a:lnTo>
                <a:lnTo>
                  <a:pt x="801230" y="22872"/>
                </a:lnTo>
                <a:lnTo>
                  <a:pt x="804519" y="19558"/>
                </a:lnTo>
                <a:lnTo>
                  <a:pt x="805357" y="18249"/>
                </a:lnTo>
                <a:lnTo>
                  <a:pt x="806869" y="18249"/>
                </a:lnTo>
                <a:lnTo>
                  <a:pt x="808240" y="14427"/>
                </a:lnTo>
                <a:lnTo>
                  <a:pt x="812380" y="9321"/>
                </a:lnTo>
                <a:lnTo>
                  <a:pt x="815860" y="5969"/>
                </a:lnTo>
                <a:lnTo>
                  <a:pt x="821042" y="3352"/>
                </a:lnTo>
                <a:lnTo>
                  <a:pt x="821588" y="2298"/>
                </a:lnTo>
                <a:lnTo>
                  <a:pt x="821664" y="0"/>
                </a:lnTo>
                <a:close/>
              </a:path>
              <a:path w="1359535" h="234314">
                <a:moveTo>
                  <a:pt x="832218" y="43129"/>
                </a:moveTo>
                <a:lnTo>
                  <a:pt x="829284" y="43129"/>
                </a:lnTo>
                <a:lnTo>
                  <a:pt x="827900" y="46977"/>
                </a:lnTo>
                <a:lnTo>
                  <a:pt x="829462" y="46977"/>
                </a:lnTo>
                <a:lnTo>
                  <a:pt x="830834" y="46977"/>
                </a:lnTo>
                <a:lnTo>
                  <a:pt x="832218" y="43129"/>
                </a:lnTo>
                <a:close/>
              </a:path>
              <a:path w="1359535" h="234314">
                <a:moveTo>
                  <a:pt x="837006" y="95808"/>
                </a:moveTo>
                <a:lnTo>
                  <a:pt x="834059" y="95808"/>
                </a:lnTo>
                <a:lnTo>
                  <a:pt x="832688" y="99656"/>
                </a:lnTo>
                <a:lnTo>
                  <a:pt x="834250" y="99656"/>
                </a:lnTo>
                <a:lnTo>
                  <a:pt x="835621" y="99656"/>
                </a:lnTo>
                <a:lnTo>
                  <a:pt x="837006" y="95808"/>
                </a:lnTo>
                <a:close/>
              </a:path>
              <a:path w="1359535" h="234314">
                <a:moveTo>
                  <a:pt x="840981" y="24460"/>
                </a:moveTo>
                <a:lnTo>
                  <a:pt x="830643" y="19164"/>
                </a:lnTo>
                <a:lnTo>
                  <a:pt x="829284" y="19164"/>
                </a:lnTo>
                <a:lnTo>
                  <a:pt x="827887" y="22999"/>
                </a:lnTo>
                <a:lnTo>
                  <a:pt x="831723" y="23037"/>
                </a:lnTo>
                <a:lnTo>
                  <a:pt x="833894" y="24117"/>
                </a:lnTo>
                <a:lnTo>
                  <a:pt x="834466" y="24511"/>
                </a:lnTo>
                <a:lnTo>
                  <a:pt x="834034" y="24841"/>
                </a:lnTo>
                <a:lnTo>
                  <a:pt x="833564" y="25946"/>
                </a:lnTo>
                <a:lnTo>
                  <a:pt x="833488" y="30543"/>
                </a:lnTo>
                <a:lnTo>
                  <a:pt x="833297" y="32156"/>
                </a:lnTo>
                <a:lnTo>
                  <a:pt x="833107" y="33134"/>
                </a:lnTo>
                <a:lnTo>
                  <a:pt x="832091" y="35839"/>
                </a:lnTo>
                <a:lnTo>
                  <a:pt x="831342" y="37045"/>
                </a:lnTo>
                <a:lnTo>
                  <a:pt x="830694" y="37884"/>
                </a:lnTo>
                <a:lnTo>
                  <a:pt x="829691" y="38938"/>
                </a:lnTo>
                <a:lnTo>
                  <a:pt x="829081" y="39547"/>
                </a:lnTo>
                <a:lnTo>
                  <a:pt x="828573" y="40779"/>
                </a:lnTo>
                <a:lnTo>
                  <a:pt x="829119" y="42583"/>
                </a:lnTo>
                <a:lnTo>
                  <a:pt x="829995" y="42024"/>
                </a:lnTo>
                <a:lnTo>
                  <a:pt x="832751" y="39217"/>
                </a:lnTo>
                <a:lnTo>
                  <a:pt x="834529" y="36309"/>
                </a:lnTo>
                <a:lnTo>
                  <a:pt x="834656" y="35788"/>
                </a:lnTo>
                <a:lnTo>
                  <a:pt x="835012" y="34417"/>
                </a:lnTo>
                <a:lnTo>
                  <a:pt x="835367" y="33045"/>
                </a:lnTo>
                <a:lnTo>
                  <a:pt x="836015" y="30543"/>
                </a:lnTo>
                <a:lnTo>
                  <a:pt x="836091" y="25590"/>
                </a:lnTo>
                <a:lnTo>
                  <a:pt x="837463" y="26619"/>
                </a:lnTo>
                <a:lnTo>
                  <a:pt x="837666" y="26784"/>
                </a:lnTo>
                <a:lnTo>
                  <a:pt x="838314" y="27343"/>
                </a:lnTo>
                <a:lnTo>
                  <a:pt x="839165" y="28194"/>
                </a:lnTo>
                <a:lnTo>
                  <a:pt x="840003" y="27317"/>
                </a:lnTo>
                <a:lnTo>
                  <a:pt x="840587" y="26365"/>
                </a:lnTo>
                <a:lnTo>
                  <a:pt x="840828" y="25844"/>
                </a:lnTo>
                <a:lnTo>
                  <a:pt x="840981" y="24460"/>
                </a:lnTo>
                <a:close/>
              </a:path>
              <a:path w="1359535" h="234314">
                <a:moveTo>
                  <a:pt x="851382" y="43129"/>
                </a:moveTo>
                <a:lnTo>
                  <a:pt x="848436" y="43129"/>
                </a:lnTo>
                <a:lnTo>
                  <a:pt x="847064" y="46977"/>
                </a:lnTo>
                <a:lnTo>
                  <a:pt x="848626" y="46977"/>
                </a:lnTo>
                <a:lnTo>
                  <a:pt x="849998" y="46977"/>
                </a:lnTo>
                <a:lnTo>
                  <a:pt x="851382" y="43129"/>
                </a:lnTo>
                <a:close/>
              </a:path>
              <a:path w="1359535" h="234314">
                <a:moveTo>
                  <a:pt x="855306" y="88099"/>
                </a:moveTo>
                <a:lnTo>
                  <a:pt x="834453" y="66497"/>
                </a:lnTo>
                <a:lnTo>
                  <a:pt x="832662" y="70231"/>
                </a:lnTo>
                <a:lnTo>
                  <a:pt x="838415" y="73088"/>
                </a:lnTo>
                <a:lnTo>
                  <a:pt x="843000" y="75272"/>
                </a:lnTo>
                <a:lnTo>
                  <a:pt x="850214" y="81140"/>
                </a:lnTo>
                <a:lnTo>
                  <a:pt x="852703" y="84759"/>
                </a:lnTo>
                <a:lnTo>
                  <a:pt x="852741" y="90017"/>
                </a:lnTo>
                <a:lnTo>
                  <a:pt x="853414" y="90297"/>
                </a:lnTo>
                <a:lnTo>
                  <a:pt x="854811" y="89217"/>
                </a:lnTo>
                <a:lnTo>
                  <a:pt x="855306" y="88099"/>
                </a:lnTo>
                <a:close/>
              </a:path>
              <a:path w="1359535" h="234314">
                <a:moveTo>
                  <a:pt x="878319" y="93078"/>
                </a:moveTo>
                <a:close/>
              </a:path>
              <a:path w="1359535" h="234314">
                <a:moveTo>
                  <a:pt x="878370" y="93154"/>
                </a:moveTo>
                <a:lnTo>
                  <a:pt x="878179" y="93243"/>
                </a:lnTo>
                <a:lnTo>
                  <a:pt x="878370" y="93154"/>
                </a:lnTo>
                <a:close/>
              </a:path>
              <a:path w="1359535" h="234314">
                <a:moveTo>
                  <a:pt x="884110" y="91503"/>
                </a:moveTo>
                <a:lnTo>
                  <a:pt x="881976" y="89382"/>
                </a:lnTo>
                <a:lnTo>
                  <a:pt x="879716" y="88900"/>
                </a:lnTo>
                <a:lnTo>
                  <a:pt x="878789" y="89319"/>
                </a:lnTo>
                <a:lnTo>
                  <a:pt x="877023" y="90906"/>
                </a:lnTo>
                <a:lnTo>
                  <a:pt x="876287" y="92036"/>
                </a:lnTo>
                <a:lnTo>
                  <a:pt x="874852" y="94043"/>
                </a:lnTo>
                <a:lnTo>
                  <a:pt x="874750" y="94183"/>
                </a:lnTo>
                <a:lnTo>
                  <a:pt x="873912" y="95237"/>
                </a:lnTo>
                <a:lnTo>
                  <a:pt x="856615" y="99441"/>
                </a:lnTo>
                <a:lnTo>
                  <a:pt x="852881" y="98564"/>
                </a:lnTo>
                <a:lnTo>
                  <a:pt x="849147" y="94919"/>
                </a:lnTo>
                <a:lnTo>
                  <a:pt x="847153" y="98475"/>
                </a:lnTo>
                <a:lnTo>
                  <a:pt x="848118" y="99428"/>
                </a:lnTo>
                <a:lnTo>
                  <a:pt x="853744" y="102666"/>
                </a:lnTo>
                <a:lnTo>
                  <a:pt x="860247" y="103251"/>
                </a:lnTo>
                <a:lnTo>
                  <a:pt x="866889" y="101968"/>
                </a:lnTo>
                <a:lnTo>
                  <a:pt x="872159" y="99860"/>
                </a:lnTo>
                <a:lnTo>
                  <a:pt x="872236" y="100063"/>
                </a:lnTo>
                <a:lnTo>
                  <a:pt x="873099" y="99504"/>
                </a:lnTo>
                <a:lnTo>
                  <a:pt x="873747" y="99148"/>
                </a:lnTo>
                <a:lnTo>
                  <a:pt x="874052" y="98539"/>
                </a:lnTo>
                <a:lnTo>
                  <a:pt x="874636" y="97955"/>
                </a:lnTo>
                <a:lnTo>
                  <a:pt x="875588" y="96735"/>
                </a:lnTo>
                <a:lnTo>
                  <a:pt x="877417" y="94183"/>
                </a:lnTo>
                <a:lnTo>
                  <a:pt x="877608" y="93916"/>
                </a:lnTo>
                <a:lnTo>
                  <a:pt x="877493" y="94043"/>
                </a:lnTo>
                <a:lnTo>
                  <a:pt x="877849" y="93573"/>
                </a:lnTo>
                <a:lnTo>
                  <a:pt x="877608" y="93916"/>
                </a:lnTo>
                <a:lnTo>
                  <a:pt x="877900" y="93573"/>
                </a:lnTo>
                <a:lnTo>
                  <a:pt x="878039" y="93408"/>
                </a:lnTo>
                <a:lnTo>
                  <a:pt x="878103" y="93281"/>
                </a:lnTo>
                <a:lnTo>
                  <a:pt x="878255" y="93103"/>
                </a:lnTo>
                <a:lnTo>
                  <a:pt x="878459" y="92951"/>
                </a:lnTo>
                <a:lnTo>
                  <a:pt x="878687" y="92900"/>
                </a:lnTo>
                <a:lnTo>
                  <a:pt x="879119" y="92900"/>
                </a:lnTo>
                <a:lnTo>
                  <a:pt x="879805" y="93154"/>
                </a:lnTo>
                <a:lnTo>
                  <a:pt x="880046" y="93281"/>
                </a:lnTo>
                <a:lnTo>
                  <a:pt x="880745" y="93751"/>
                </a:lnTo>
                <a:lnTo>
                  <a:pt x="882281" y="95237"/>
                </a:lnTo>
                <a:lnTo>
                  <a:pt x="883094" y="94399"/>
                </a:lnTo>
                <a:lnTo>
                  <a:pt x="883704" y="93408"/>
                </a:lnTo>
                <a:lnTo>
                  <a:pt x="883945" y="92875"/>
                </a:lnTo>
                <a:lnTo>
                  <a:pt x="884110" y="91503"/>
                </a:lnTo>
                <a:close/>
              </a:path>
              <a:path w="1359535" h="234314">
                <a:moveTo>
                  <a:pt x="917790" y="78016"/>
                </a:moveTo>
                <a:lnTo>
                  <a:pt x="917194" y="76263"/>
                </a:lnTo>
                <a:lnTo>
                  <a:pt x="916368" y="76771"/>
                </a:lnTo>
                <a:lnTo>
                  <a:pt x="910526" y="82778"/>
                </a:lnTo>
                <a:lnTo>
                  <a:pt x="910247" y="90843"/>
                </a:lnTo>
                <a:lnTo>
                  <a:pt x="910221" y="99593"/>
                </a:lnTo>
                <a:lnTo>
                  <a:pt x="910907" y="99860"/>
                </a:lnTo>
                <a:lnTo>
                  <a:pt x="912304" y="98780"/>
                </a:lnTo>
                <a:lnTo>
                  <a:pt x="912774" y="97663"/>
                </a:lnTo>
                <a:lnTo>
                  <a:pt x="912837" y="90843"/>
                </a:lnTo>
                <a:lnTo>
                  <a:pt x="913409" y="87172"/>
                </a:lnTo>
                <a:lnTo>
                  <a:pt x="913574" y="86296"/>
                </a:lnTo>
                <a:lnTo>
                  <a:pt x="913930" y="84899"/>
                </a:lnTo>
                <a:lnTo>
                  <a:pt x="914400" y="83515"/>
                </a:lnTo>
                <a:lnTo>
                  <a:pt x="914971" y="81978"/>
                </a:lnTo>
                <a:lnTo>
                  <a:pt x="915517" y="81051"/>
                </a:lnTo>
                <a:lnTo>
                  <a:pt x="917244" y="79273"/>
                </a:lnTo>
                <a:lnTo>
                  <a:pt x="917790" y="78016"/>
                </a:lnTo>
                <a:close/>
              </a:path>
              <a:path w="1359535" h="234314">
                <a:moveTo>
                  <a:pt x="965669" y="87630"/>
                </a:moveTo>
                <a:lnTo>
                  <a:pt x="965123" y="85826"/>
                </a:lnTo>
                <a:lnTo>
                  <a:pt x="964260" y="86410"/>
                </a:lnTo>
                <a:lnTo>
                  <a:pt x="963815" y="86842"/>
                </a:lnTo>
                <a:lnTo>
                  <a:pt x="962113" y="88519"/>
                </a:lnTo>
                <a:lnTo>
                  <a:pt x="959954" y="89852"/>
                </a:lnTo>
                <a:lnTo>
                  <a:pt x="954938" y="89789"/>
                </a:lnTo>
                <a:lnTo>
                  <a:pt x="952665" y="88201"/>
                </a:lnTo>
                <a:lnTo>
                  <a:pt x="950264" y="85852"/>
                </a:lnTo>
                <a:lnTo>
                  <a:pt x="949490" y="86702"/>
                </a:lnTo>
                <a:lnTo>
                  <a:pt x="948804" y="87769"/>
                </a:lnTo>
                <a:lnTo>
                  <a:pt x="948118" y="89255"/>
                </a:lnTo>
                <a:lnTo>
                  <a:pt x="950836" y="91922"/>
                </a:lnTo>
                <a:lnTo>
                  <a:pt x="953439" y="93700"/>
                </a:lnTo>
                <a:lnTo>
                  <a:pt x="959700" y="93624"/>
                </a:lnTo>
                <a:lnTo>
                  <a:pt x="962380" y="91617"/>
                </a:lnTo>
                <a:lnTo>
                  <a:pt x="965161" y="88874"/>
                </a:lnTo>
                <a:lnTo>
                  <a:pt x="965669" y="87630"/>
                </a:lnTo>
                <a:close/>
              </a:path>
              <a:path w="1359535" h="234314">
                <a:moveTo>
                  <a:pt x="979792" y="87731"/>
                </a:moveTo>
                <a:lnTo>
                  <a:pt x="979678" y="86487"/>
                </a:lnTo>
                <a:lnTo>
                  <a:pt x="979487" y="86207"/>
                </a:lnTo>
                <a:lnTo>
                  <a:pt x="978738" y="86283"/>
                </a:lnTo>
                <a:lnTo>
                  <a:pt x="976604" y="88417"/>
                </a:lnTo>
                <a:lnTo>
                  <a:pt x="975004" y="89979"/>
                </a:lnTo>
                <a:lnTo>
                  <a:pt x="973048" y="91960"/>
                </a:lnTo>
                <a:lnTo>
                  <a:pt x="972769" y="92544"/>
                </a:lnTo>
                <a:lnTo>
                  <a:pt x="972515" y="93370"/>
                </a:lnTo>
                <a:lnTo>
                  <a:pt x="972400" y="93954"/>
                </a:lnTo>
                <a:lnTo>
                  <a:pt x="972642" y="94615"/>
                </a:lnTo>
                <a:lnTo>
                  <a:pt x="972820" y="94894"/>
                </a:lnTo>
                <a:lnTo>
                  <a:pt x="973569" y="94818"/>
                </a:lnTo>
                <a:lnTo>
                  <a:pt x="979258" y="89141"/>
                </a:lnTo>
                <a:lnTo>
                  <a:pt x="979538" y="88544"/>
                </a:lnTo>
                <a:lnTo>
                  <a:pt x="979792" y="87731"/>
                </a:lnTo>
                <a:close/>
              </a:path>
              <a:path w="1359535" h="234314">
                <a:moveTo>
                  <a:pt x="1008646" y="96316"/>
                </a:moveTo>
                <a:lnTo>
                  <a:pt x="1003363" y="91008"/>
                </a:lnTo>
                <a:lnTo>
                  <a:pt x="1003109" y="90970"/>
                </a:lnTo>
                <a:lnTo>
                  <a:pt x="1002411" y="91262"/>
                </a:lnTo>
                <a:lnTo>
                  <a:pt x="1002042" y="91681"/>
                </a:lnTo>
                <a:lnTo>
                  <a:pt x="1001560" y="92468"/>
                </a:lnTo>
                <a:lnTo>
                  <a:pt x="1001318" y="92976"/>
                </a:lnTo>
                <a:lnTo>
                  <a:pt x="1001166" y="94361"/>
                </a:lnTo>
                <a:lnTo>
                  <a:pt x="1004557" y="97802"/>
                </a:lnTo>
                <a:lnTo>
                  <a:pt x="1006449" y="99669"/>
                </a:lnTo>
                <a:lnTo>
                  <a:pt x="1006690" y="99707"/>
                </a:lnTo>
                <a:lnTo>
                  <a:pt x="1007389" y="99415"/>
                </a:lnTo>
                <a:lnTo>
                  <a:pt x="1007757" y="98996"/>
                </a:lnTo>
                <a:lnTo>
                  <a:pt x="1008240" y="98209"/>
                </a:lnTo>
                <a:lnTo>
                  <a:pt x="1008481" y="97701"/>
                </a:lnTo>
                <a:lnTo>
                  <a:pt x="1008646" y="96316"/>
                </a:lnTo>
                <a:close/>
              </a:path>
              <a:path w="1359535" h="234314">
                <a:moveTo>
                  <a:pt x="1028636" y="67081"/>
                </a:moveTo>
                <a:lnTo>
                  <a:pt x="1025702" y="67081"/>
                </a:lnTo>
                <a:lnTo>
                  <a:pt x="1024318" y="70929"/>
                </a:lnTo>
                <a:lnTo>
                  <a:pt x="1025880" y="70929"/>
                </a:lnTo>
                <a:lnTo>
                  <a:pt x="1027252" y="70929"/>
                </a:lnTo>
                <a:lnTo>
                  <a:pt x="1028636" y="67081"/>
                </a:lnTo>
                <a:close/>
              </a:path>
              <a:path w="1359535" h="234314">
                <a:moveTo>
                  <a:pt x="1123962" y="91846"/>
                </a:moveTo>
                <a:lnTo>
                  <a:pt x="1121117" y="89014"/>
                </a:lnTo>
                <a:lnTo>
                  <a:pt x="1118844" y="86791"/>
                </a:lnTo>
                <a:lnTo>
                  <a:pt x="1115441" y="82334"/>
                </a:lnTo>
                <a:lnTo>
                  <a:pt x="1114005" y="80073"/>
                </a:lnTo>
                <a:lnTo>
                  <a:pt x="1113942" y="76695"/>
                </a:lnTo>
                <a:lnTo>
                  <a:pt x="1113294" y="76428"/>
                </a:lnTo>
                <a:lnTo>
                  <a:pt x="1111897" y="77508"/>
                </a:lnTo>
                <a:lnTo>
                  <a:pt x="1111402" y="78638"/>
                </a:lnTo>
                <a:lnTo>
                  <a:pt x="1111453" y="82423"/>
                </a:lnTo>
                <a:lnTo>
                  <a:pt x="1112799" y="85001"/>
                </a:lnTo>
                <a:lnTo>
                  <a:pt x="1116418" y="89928"/>
                </a:lnTo>
                <a:lnTo>
                  <a:pt x="1118819" y="92278"/>
                </a:lnTo>
                <a:lnTo>
                  <a:pt x="1121803" y="95250"/>
                </a:lnTo>
                <a:lnTo>
                  <a:pt x="1122591" y="94386"/>
                </a:lnTo>
                <a:lnTo>
                  <a:pt x="1123276" y="93319"/>
                </a:lnTo>
                <a:lnTo>
                  <a:pt x="1123962" y="91846"/>
                </a:lnTo>
                <a:close/>
              </a:path>
              <a:path w="1359535" h="234314">
                <a:moveTo>
                  <a:pt x="1124419" y="67081"/>
                </a:moveTo>
                <a:lnTo>
                  <a:pt x="1121498" y="67081"/>
                </a:lnTo>
                <a:lnTo>
                  <a:pt x="1120114" y="70929"/>
                </a:lnTo>
                <a:lnTo>
                  <a:pt x="1121676" y="70929"/>
                </a:lnTo>
                <a:lnTo>
                  <a:pt x="1123048" y="70929"/>
                </a:lnTo>
                <a:lnTo>
                  <a:pt x="1124419" y="67081"/>
                </a:lnTo>
                <a:close/>
              </a:path>
              <a:path w="1359535" h="234314">
                <a:moveTo>
                  <a:pt x="1140117" y="84632"/>
                </a:moveTo>
                <a:lnTo>
                  <a:pt x="1139952" y="85191"/>
                </a:lnTo>
                <a:lnTo>
                  <a:pt x="1140079" y="84886"/>
                </a:lnTo>
                <a:lnTo>
                  <a:pt x="1140117" y="84632"/>
                </a:lnTo>
                <a:close/>
              </a:path>
              <a:path w="1359535" h="234314">
                <a:moveTo>
                  <a:pt x="1140142" y="84582"/>
                </a:moveTo>
                <a:lnTo>
                  <a:pt x="1140117" y="84734"/>
                </a:lnTo>
                <a:lnTo>
                  <a:pt x="1140142" y="84582"/>
                </a:lnTo>
                <a:close/>
              </a:path>
              <a:path w="1359535" h="234314">
                <a:moveTo>
                  <a:pt x="1142631" y="83413"/>
                </a:moveTo>
                <a:lnTo>
                  <a:pt x="1142606" y="81648"/>
                </a:lnTo>
                <a:lnTo>
                  <a:pt x="1142009" y="81368"/>
                </a:lnTo>
                <a:lnTo>
                  <a:pt x="1141615" y="81559"/>
                </a:lnTo>
                <a:lnTo>
                  <a:pt x="1140637" y="82359"/>
                </a:lnTo>
                <a:lnTo>
                  <a:pt x="1140155" y="83413"/>
                </a:lnTo>
                <a:lnTo>
                  <a:pt x="1140155" y="84340"/>
                </a:lnTo>
                <a:lnTo>
                  <a:pt x="1140193" y="83985"/>
                </a:lnTo>
                <a:lnTo>
                  <a:pt x="1140155" y="84518"/>
                </a:lnTo>
                <a:lnTo>
                  <a:pt x="1140142" y="84734"/>
                </a:lnTo>
                <a:lnTo>
                  <a:pt x="1140079" y="84886"/>
                </a:lnTo>
                <a:lnTo>
                  <a:pt x="1140028" y="85077"/>
                </a:lnTo>
                <a:lnTo>
                  <a:pt x="1140155" y="84886"/>
                </a:lnTo>
                <a:lnTo>
                  <a:pt x="1140002" y="85204"/>
                </a:lnTo>
                <a:lnTo>
                  <a:pt x="1140167" y="85013"/>
                </a:lnTo>
                <a:lnTo>
                  <a:pt x="1140015" y="85242"/>
                </a:lnTo>
                <a:lnTo>
                  <a:pt x="1139850" y="85547"/>
                </a:lnTo>
                <a:lnTo>
                  <a:pt x="1139723" y="85686"/>
                </a:lnTo>
                <a:lnTo>
                  <a:pt x="1139799" y="85547"/>
                </a:lnTo>
                <a:lnTo>
                  <a:pt x="1139875" y="85394"/>
                </a:lnTo>
                <a:lnTo>
                  <a:pt x="1139659" y="85661"/>
                </a:lnTo>
                <a:lnTo>
                  <a:pt x="1139799" y="85458"/>
                </a:lnTo>
                <a:lnTo>
                  <a:pt x="1139609" y="85636"/>
                </a:lnTo>
                <a:lnTo>
                  <a:pt x="1139825" y="85407"/>
                </a:lnTo>
                <a:lnTo>
                  <a:pt x="1138428" y="86144"/>
                </a:lnTo>
                <a:lnTo>
                  <a:pt x="1138237" y="86194"/>
                </a:lnTo>
                <a:lnTo>
                  <a:pt x="1137742" y="86245"/>
                </a:lnTo>
                <a:lnTo>
                  <a:pt x="1136878" y="86245"/>
                </a:lnTo>
                <a:lnTo>
                  <a:pt x="1136484" y="86601"/>
                </a:lnTo>
                <a:lnTo>
                  <a:pt x="1135938" y="87223"/>
                </a:lnTo>
                <a:lnTo>
                  <a:pt x="1135646" y="87757"/>
                </a:lnTo>
                <a:lnTo>
                  <a:pt x="1135354" y="88785"/>
                </a:lnTo>
                <a:lnTo>
                  <a:pt x="1135138" y="90093"/>
                </a:lnTo>
                <a:lnTo>
                  <a:pt x="1137869" y="90081"/>
                </a:lnTo>
                <a:lnTo>
                  <a:pt x="1142415" y="84886"/>
                </a:lnTo>
                <a:lnTo>
                  <a:pt x="1142479" y="84442"/>
                </a:lnTo>
                <a:lnTo>
                  <a:pt x="1142542" y="83985"/>
                </a:lnTo>
                <a:lnTo>
                  <a:pt x="1142631" y="83413"/>
                </a:lnTo>
                <a:close/>
              </a:path>
              <a:path w="1359535" h="234314">
                <a:moveTo>
                  <a:pt x="1142860" y="78168"/>
                </a:moveTo>
                <a:lnTo>
                  <a:pt x="1142707" y="77330"/>
                </a:lnTo>
                <a:lnTo>
                  <a:pt x="1142377" y="76238"/>
                </a:lnTo>
                <a:lnTo>
                  <a:pt x="1141476" y="76835"/>
                </a:lnTo>
                <a:lnTo>
                  <a:pt x="1140891" y="77419"/>
                </a:lnTo>
                <a:lnTo>
                  <a:pt x="1140028" y="78168"/>
                </a:lnTo>
                <a:lnTo>
                  <a:pt x="1138948" y="78994"/>
                </a:lnTo>
                <a:lnTo>
                  <a:pt x="1138148" y="79463"/>
                </a:lnTo>
                <a:lnTo>
                  <a:pt x="1137183" y="79921"/>
                </a:lnTo>
                <a:lnTo>
                  <a:pt x="1136675" y="80086"/>
                </a:lnTo>
                <a:lnTo>
                  <a:pt x="1135710" y="80251"/>
                </a:lnTo>
                <a:lnTo>
                  <a:pt x="1135151" y="80251"/>
                </a:lnTo>
                <a:lnTo>
                  <a:pt x="1134986" y="80213"/>
                </a:lnTo>
                <a:lnTo>
                  <a:pt x="1134656" y="80137"/>
                </a:lnTo>
                <a:lnTo>
                  <a:pt x="1134389" y="80035"/>
                </a:lnTo>
                <a:lnTo>
                  <a:pt x="1134071" y="79844"/>
                </a:lnTo>
                <a:lnTo>
                  <a:pt x="1133868" y="79705"/>
                </a:lnTo>
                <a:lnTo>
                  <a:pt x="1133665" y="79463"/>
                </a:lnTo>
                <a:lnTo>
                  <a:pt x="1133424" y="79095"/>
                </a:lnTo>
                <a:lnTo>
                  <a:pt x="1133360" y="78930"/>
                </a:lnTo>
                <a:lnTo>
                  <a:pt x="1133221" y="78524"/>
                </a:lnTo>
                <a:lnTo>
                  <a:pt x="1133195" y="78346"/>
                </a:lnTo>
                <a:lnTo>
                  <a:pt x="1133170" y="78168"/>
                </a:lnTo>
                <a:lnTo>
                  <a:pt x="1133119" y="77241"/>
                </a:lnTo>
                <a:lnTo>
                  <a:pt x="1133030" y="76835"/>
                </a:lnTo>
                <a:lnTo>
                  <a:pt x="1132433" y="76555"/>
                </a:lnTo>
                <a:lnTo>
                  <a:pt x="1132039" y="76746"/>
                </a:lnTo>
                <a:lnTo>
                  <a:pt x="1131062" y="77546"/>
                </a:lnTo>
                <a:lnTo>
                  <a:pt x="1130769" y="78168"/>
                </a:lnTo>
                <a:lnTo>
                  <a:pt x="1130655" y="81140"/>
                </a:lnTo>
                <a:lnTo>
                  <a:pt x="1130808" y="82080"/>
                </a:lnTo>
                <a:lnTo>
                  <a:pt x="1132281" y="83731"/>
                </a:lnTo>
                <a:lnTo>
                  <a:pt x="1133195" y="84074"/>
                </a:lnTo>
                <a:lnTo>
                  <a:pt x="1135380" y="84099"/>
                </a:lnTo>
                <a:lnTo>
                  <a:pt x="1136586" y="83667"/>
                </a:lnTo>
                <a:lnTo>
                  <a:pt x="1139190" y="82283"/>
                </a:lnTo>
                <a:lnTo>
                  <a:pt x="1140548" y="81140"/>
                </a:lnTo>
                <a:lnTo>
                  <a:pt x="1141437" y="80251"/>
                </a:lnTo>
                <a:lnTo>
                  <a:pt x="1141603" y="80086"/>
                </a:lnTo>
                <a:lnTo>
                  <a:pt x="1142377" y="79311"/>
                </a:lnTo>
                <a:lnTo>
                  <a:pt x="1142860" y="78168"/>
                </a:lnTo>
                <a:close/>
              </a:path>
              <a:path w="1359535" h="234314">
                <a:moveTo>
                  <a:pt x="1161973" y="58356"/>
                </a:moveTo>
                <a:lnTo>
                  <a:pt x="1155039" y="52692"/>
                </a:lnTo>
                <a:lnTo>
                  <a:pt x="1153642" y="56540"/>
                </a:lnTo>
                <a:lnTo>
                  <a:pt x="1156119" y="56565"/>
                </a:lnTo>
                <a:lnTo>
                  <a:pt x="1156931" y="56730"/>
                </a:lnTo>
                <a:lnTo>
                  <a:pt x="1157541" y="57200"/>
                </a:lnTo>
                <a:lnTo>
                  <a:pt x="1157681" y="57340"/>
                </a:lnTo>
                <a:lnTo>
                  <a:pt x="1158138" y="57785"/>
                </a:lnTo>
                <a:lnTo>
                  <a:pt x="1158582" y="58534"/>
                </a:lnTo>
                <a:lnTo>
                  <a:pt x="1158671" y="58762"/>
                </a:lnTo>
                <a:lnTo>
                  <a:pt x="1158951" y="59575"/>
                </a:lnTo>
                <a:lnTo>
                  <a:pt x="1159154" y="60807"/>
                </a:lnTo>
                <a:lnTo>
                  <a:pt x="1159256" y="61798"/>
                </a:lnTo>
                <a:lnTo>
                  <a:pt x="1159319" y="62941"/>
                </a:lnTo>
                <a:lnTo>
                  <a:pt x="1159433" y="65938"/>
                </a:lnTo>
                <a:lnTo>
                  <a:pt x="1160030" y="66217"/>
                </a:lnTo>
                <a:lnTo>
                  <a:pt x="1160424" y="66027"/>
                </a:lnTo>
                <a:lnTo>
                  <a:pt x="1161402" y="65214"/>
                </a:lnTo>
                <a:lnTo>
                  <a:pt x="1161884" y="64160"/>
                </a:lnTo>
                <a:lnTo>
                  <a:pt x="1161884" y="60579"/>
                </a:lnTo>
                <a:lnTo>
                  <a:pt x="1161961" y="58483"/>
                </a:lnTo>
                <a:lnTo>
                  <a:pt x="1161973" y="58356"/>
                </a:lnTo>
                <a:close/>
              </a:path>
              <a:path w="1359535" h="234314">
                <a:moveTo>
                  <a:pt x="1225029" y="9588"/>
                </a:moveTo>
                <a:lnTo>
                  <a:pt x="1224356" y="9588"/>
                </a:lnTo>
                <a:lnTo>
                  <a:pt x="1222095" y="9588"/>
                </a:lnTo>
                <a:lnTo>
                  <a:pt x="1218311" y="9588"/>
                </a:lnTo>
                <a:lnTo>
                  <a:pt x="1217917" y="9956"/>
                </a:lnTo>
                <a:lnTo>
                  <a:pt x="1217714" y="10198"/>
                </a:lnTo>
                <a:lnTo>
                  <a:pt x="1217371" y="10566"/>
                </a:lnTo>
                <a:lnTo>
                  <a:pt x="1217079" y="11112"/>
                </a:lnTo>
                <a:lnTo>
                  <a:pt x="1216787" y="12141"/>
                </a:lnTo>
                <a:lnTo>
                  <a:pt x="1216571" y="13436"/>
                </a:lnTo>
                <a:lnTo>
                  <a:pt x="1217485" y="13436"/>
                </a:lnTo>
                <a:lnTo>
                  <a:pt x="1220711" y="13436"/>
                </a:lnTo>
                <a:lnTo>
                  <a:pt x="1222273" y="13436"/>
                </a:lnTo>
                <a:lnTo>
                  <a:pt x="1222616" y="13436"/>
                </a:lnTo>
                <a:lnTo>
                  <a:pt x="1223645" y="13436"/>
                </a:lnTo>
                <a:lnTo>
                  <a:pt x="1225029" y="9588"/>
                </a:lnTo>
                <a:close/>
              </a:path>
              <a:path w="1359535" h="234314">
                <a:moveTo>
                  <a:pt x="1272057" y="54597"/>
                </a:moveTo>
                <a:lnTo>
                  <a:pt x="1271955" y="48107"/>
                </a:lnTo>
                <a:lnTo>
                  <a:pt x="1271358" y="47828"/>
                </a:lnTo>
                <a:lnTo>
                  <a:pt x="1270965" y="48018"/>
                </a:lnTo>
                <a:lnTo>
                  <a:pt x="1269974" y="48831"/>
                </a:lnTo>
                <a:lnTo>
                  <a:pt x="1269504" y="49872"/>
                </a:lnTo>
                <a:lnTo>
                  <a:pt x="1269504" y="55600"/>
                </a:lnTo>
                <a:lnTo>
                  <a:pt x="1269619" y="56375"/>
                </a:lnTo>
                <a:lnTo>
                  <a:pt x="1270215" y="56642"/>
                </a:lnTo>
                <a:lnTo>
                  <a:pt x="1270596" y="56451"/>
                </a:lnTo>
                <a:lnTo>
                  <a:pt x="1271574" y="55651"/>
                </a:lnTo>
                <a:lnTo>
                  <a:pt x="1272057" y="54597"/>
                </a:lnTo>
                <a:close/>
              </a:path>
              <a:path w="1359535" h="234314">
                <a:moveTo>
                  <a:pt x="1287310" y="95808"/>
                </a:moveTo>
                <a:lnTo>
                  <a:pt x="1284376" y="95808"/>
                </a:lnTo>
                <a:lnTo>
                  <a:pt x="1282992" y="99656"/>
                </a:lnTo>
                <a:lnTo>
                  <a:pt x="1284554" y="99656"/>
                </a:lnTo>
                <a:lnTo>
                  <a:pt x="1285925" y="99656"/>
                </a:lnTo>
                <a:lnTo>
                  <a:pt x="1287310" y="95808"/>
                </a:lnTo>
                <a:close/>
              </a:path>
              <a:path w="1359535" h="234314">
                <a:moveTo>
                  <a:pt x="1301686" y="33528"/>
                </a:moveTo>
                <a:lnTo>
                  <a:pt x="1298752" y="33528"/>
                </a:lnTo>
                <a:lnTo>
                  <a:pt x="1297368" y="37376"/>
                </a:lnTo>
                <a:lnTo>
                  <a:pt x="1298930" y="37376"/>
                </a:lnTo>
                <a:lnTo>
                  <a:pt x="1300302" y="37376"/>
                </a:lnTo>
                <a:lnTo>
                  <a:pt x="1301686" y="33528"/>
                </a:lnTo>
                <a:close/>
              </a:path>
              <a:path w="1359535" h="234314">
                <a:moveTo>
                  <a:pt x="1359179" y="76644"/>
                </a:moveTo>
                <a:lnTo>
                  <a:pt x="1356245" y="76644"/>
                </a:lnTo>
                <a:lnTo>
                  <a:pt x="1354861" y="80492"/>
                </a:lnTo>
                <a:lnTo>
                  <a:pt x="1357795" y="80492"/>
                </a:lnTo>
                <a:lnTo>
                  <a:pt x="1359179" y="76644"/>
                </a:lnTo>
                <a:close/>
              </a:path>
            </a:pathLst>
          </a:custGeom>
          <a:solidFill>
            <a:srgbClr val="056F40"/>
          </a:solidFill>
        </p:spPr>
        <p:txBody>
          <a:bodyPr wrap="square" lIns="0" tIns="0" rIns="0" bIns="0" rtlCol="0"/>
          <a:lstStyle/>
          <a:p>
            <a:endParaRPr/>
          </a:p>
        </p:txBody>
      </p:sp>
      <p:sp>
        <p:nvSpPr>
          <p:cNvPr id="32" name="bg object 32"/>
          <p:cNvSpPr/>
          <p:nvPr/>
        </p:nvSpPr>
        <p:spPr>
          <a:xfrm>
            <a:off x="4763351" y="5194096"/>
            <a:ext cx="770890" cy="938530"/>
          </a:xfrm>
          <a:custGeom>
            <a:avLst/>
            <a:gdLst/>
            <a:ahLst/>
            <a:cxnLst/>
            <a:rect l="l" t="t" r="r" b="b"/>
            <a:pathLst>
              <a:path w="770889" h="938529">
                <a:moveTo>
                  <a:pt x="4318" y="910539"/>
                </a:moveTo>
                <a:lnTo>
                  <a:pt x="1384" y="910539"/>
                </a:lnTo>
                <a:lnTo>
                  <a:pt x="0" y="914387"/>
                </a:lnTo>
                <a:lnTo>
                  <a:pt x="1562" y="914387"/>
                </a:lnTo>
                <a:lnTo>
                  <a:pt x="2933" y="914387"/>
                </a:lnTo>
                <a:lnTo>
                  <a:pt x="4318" y="910539"/>
                </a:lnTo>
                <a:close/>
              </a:path>
              <a:path w="770889" h="938529">
                <a:moveTo>
                  <a:pt x="46621" y="920610"/>
                </a:moveTo>
                <a:lnTo>
                  <a:pt x="44107" y="918108"/>
                </a:lnTo>
                <a:lnTo>
                  <a:pt x="43268" y="917257"/>
                </a:lnTo>
                <a:lnTo>
                  <a:pt x="41338" y="915339"/>
                </a:lnTo>
                <a:lnTo>
                  <a:pt x="39141" y="918705"/>
                </a:lnTo>
                <a:lnTo>
                  <a:pt x="39395" y="918959"/>
                </a:lnTo>
                <a:lnTo>
                  <a:pt x="42545" y="922121"/>
                </a:lnTo>
                <a:lnTo>
                  <a:pt x="44424" y="923975"/>
                </a:lnTo>
                <a:lnTo>
                  <a:pt x="44665" y="924013"/>
                </a:lnTo>
                <a:lnTo>
                  <a:pt x="45377" y="923721"/>
                </a:lnTo>
                <a:lnTo>
                  <a:pt x="45732" y="923290"/>
                </a:lnTo>
                <a:lnTo>
                  <a:pt x="46215" y="922515"/>
                </a:lnTo>
                <a:lnTo>
                  <a:pt x="46456" y="921994"/>
                </a:lnTo>
                <a:lnTo>
                  <a:pt x="46621" y="920610"/>
                </a:lnTo>
                <a:close/>
              </a:path>
              <a:path w="770889" h="938529">
                <a:moveTo>
                  <a:pt x="52235" y="891362"/>
                </a:moveTo>
                <a:lnTo>
                  <a:pt x="49301" y="891362"/>
                </a:lnTo>
                <a:lnTo>
                  <a:pt x="48552" y="891425"/>
                </a:lnTo>
                <a:lnTo>
                  <a:pt x="47815" y="891298"/>
                </a:lnTo>
                <a:lnTo>
                  <a:pt x="47561" y="891260"/>
                </a:lnTo>
                <a:lnTo>
                  <a:pt x="46697" y="890612"/>
                </a:lnTo>
                <a:lnTo>
                  <a:pt x="46647" y="890422"/>
                </a:lnTo>
                <a:lnTo>
                  <a:pt x="46596" y="890028"/>
                </a:lnTo>
                <a:lnTo>
                  <a:pt x="46558" y="887222"/>
                </a:lnTo>
                <a:lnTo>
                  <a:pt x="46443" y="886790"/>
                </a:lnTo>
                <a:lnTo>
                  <a:pt x="45847" y="886510"/>
                </a:lnTo>
                <a:lnTo>
                  <a:pt x="45453" y="886701"/>
                </a:lnTo>
                <a:lnTo>
                  <a:pt x="44475" y="887514"/>
                </a:lnTo>
                <a:lnTo>
                  <a:pt x="44030" y="888479"/>
                </a:lnTo>
                <a:lnTo>
                  <a:pt x="44107" y="893064"/>
                </a:lnTo>
                <a:lnTo>
                  <a:pt x="44538" y="894130"/>
                </a:lnTo>
                <a:lnTo>
                  <a:pt x="44831" y="894549"/>
                </a:lnTo>
                <a:lnTo>
                  <a:pt x="45808" y="895057"/>
                </a:lnTo>
                <a:lnTo>
                  <a:pt x="47764" y="895235"/>
                </a:lnTo>
                <a:lnTo>
                  <a:pt x="48628" y="895223"/>
                </a:lnTo>
                <a:lnTo>
                  <a:pt x="49834" y="895223"/>
                </a:lnTo>
                <a:lnTo>
                  <a:pt x="50850" y="895210"/>
                </a:lnTo>
                <a:lnTo>
                  <a:pt x="52235" y="891362"/>
                </a:lnTo>
                <a:close/>
              </a:path>
              <a:path w="770889" h="938529">
                <a:moveTo>
                  <a:pt x="128219" y="902335"/>
                </a:moveTo>
                <a:lnTo>
                  <a:pt x="127635" y="900569"/>
                </a:lnTo>
                <a:lnTo>
                  <a:pt x="126809" y="901115"/>
                </a:lnTo>
                <a:lnTo>
                  <a:pt x="123837" y="904011"/>
                </a:lnTo>
                <a:lnTo>
                  <a:pt x="119837" y="904976"/>
                </a:lnTo>
                <a:lnTo>
                  <a:pt x="107340" y="908494"/>
                </a:lnTo>
                <a:lnTo>
                  <a:pt x="102184" y="911047"/>
                </a:lnTo>
                <a:lnTo>
                  <a:pt x="101638" y="912114"/>
                </a:lnTo>
                <a:lnTo>
                  <a:pt x="101422" y="913625"/>
                </a:lnTo>
                <a:lnTo>
                  <a:pt x="101612" y="914730"/>
                </a:lnTo>
                <a:lnTo>
                  <a:pt x="102476" y="914298"/>
                </a:lnTo>
                <a:lnTo>
                  <a:pt x="106959" y="912075"/>
                </a:lnTo>
                <a:lnTo>
                  <a:pt x="111747" y="910793"/>
                </a:lnTo>
                <a:lnTo>
                  <a:pt x="120357" y="908329"/>
                </a:lnTo>
                <a:lnTo>
                  <a:pt x="124167" y="907059"/>
                </a:lnTo>
                <a:lnTo>
                  <a:pt x="127685" y="903630"/>
                </a:lnTo>
                <a:lnTo>
                  <a:pt x="128219" y="902335"/>
                </a:lnTo>
                <a:close/>
              </a:path>
              <a:path w="770889" h="938529">
                <a:moveTo>
                  <a:pt x="156730" y="920610"/>
                </a:moveTo>
                <a:lnTo>
                  <a:pt x="156679" y="920775"/>
                </a:lnTo>
                <a:lnTo>
                  <a:pt x="156730" y="920610"/>
                </a:lnTo>
                <a:close/>
              </a:path>
              <a:path w="770889" h="938529">
                <a:moveTo>
                  <a:pt x="156768" y="920381"/>
                </a:moveTo>
                <a:lnTo>
                  <a:pt x="156654" y="920534"/>
                </a:lnTo>
                <a:lnTo>
                  <a:pt x="156641" y="920686"/>
                </a:lnTo>
                <a:lnTo>
                  <a:pt x="156730" y="920483"/>
                </a:lnTo>
                <a:close/>
              </a:path>
              <a:path w="770889" h="938529">
                <a:moveTo>
                  <a:pt x="156768" y="920343"/>
                </a:moveTo>
                <a:lnTo>
                  <a:pt x="156591" y="920534"/>
                </a:lnTo>
                <a:lnTo>
                  <a:pt x="156768" y="920343"/>
                </a:lnTo>
                <a:close/>
              </a:path>
              <a:path w="770889" h="938529">
                <a:moveTo>
                  <a:pt x="156806" y="920254"/>
                </a:moveTo>
                <a:lnTo>
                  <a:pt x="156679" y="920356"/>
                </a:lnTo>
                <a:lnTo>
                  <a:pt x="156806" y="920254"/>
                </a:lnTo>
                <a:close/>
              </a:path>
              <a:path w="770889" h="938529">
                <a:moveTo>
                  <a:pt x="157327" y="919822"/>
                </a:moveTo>
                <a:lnTo>
                  <a:pt x="157048" y="919835"/>
                </a:lnTo>
                <a:lnTo>
                  <a:pt x="156921" y="920102"/>
                </a:lnTo>
                <a:lnTo>
                  <a:pt x="157086" y="919873"/>
                </a:lnTo>
                <a:lnTo>
                  <a:pt x="156933" y="920115"/>
                </a:lnTo>
                <a:lnTo>
                  <a:pt x="157086" y="919962"/>
                </a:lnTo>
                <a:lnTo>
                  <a:pt x="156933" y="920140"/>
                </a:lnTo>
                <a:lnTo>
                  <a:pt x="157137" y="919962"/>
                </a:lnTo>
                <a:lnTo>
                  <a:pt x="157327" y="919822"/>
                </a:lnTo>
                <a:close/>
              </a:path>
              <a:path w="770889" h="938529">
                <a:moveTo>
                  <a:pt x="161734" y="915339"/>
                </a:moveTo>
                <a:lnTo>
                  <a:pt x="160159" y="915339"/>
                </a:lnTo>
                <a:lnTo>
                  <a:pt x="159461" y="915517"/>
                </a:lnTo>
                <a:lnTo>
                  <a:pt x="154279" y="923759"/>
                </a:lnTo>
                <a:lnTo>
                  <a:pt x="154876" y="924039"/>
                </a:lnTo>
                <a:lnTo>
                  <a:pt x="155270" y="923848"/>
                </a:lnTo>
                <a:lnTo>
                  <a:pt x="156248" y="923048"/>
                </a:lnTo>
                <a:lnTo>
                  <a:pt x="156730" y="921994"/>
                </a:lnTo>
                <a:lnTo>
                  <a:pt x="156692" y="921169"/>
                </a:lnTo>
                <a:lnTo>
                  <a:pt x="156743" y="920877"/>
                </a:lnTo>
                <a:lnTo>
                  <a:pt x="156692" y="921156"/>
                </a:lnTo>
                <a:lnTo>
                  <a:pt x="156679" y="920775"/>
                </a:lnTo>
                <a:lnTo>
                  <a:pt x="156603" y="920623"/>
                </a:lnTo>
                <a:lnTo>
                  <a:pt x="156705" y="920381"/>
                </a:lnTo>
                <a:lnTo>
                  <a:pt x="156806" y="920242"/>
                </a:lnTo>
                <a:lnTo>
                  <a:pt x="156921" y="919962"/>
                </a:lnTo>
                <a:lnTo>
                  <a:pt x="156883" y="920127"/>
                </a:lnTo>
                <a:lnTo>
                  <a:pt x="157048" y="919835"/>
                </a:lnTo>
                <a:lnTo>
                  <a:pt x="157327" y="919822"/>
                </a:lnTo>
                <a:lnTo>
                  <a:pt x="157594" y="919645"/>
                </a:lnTo>
                <a:lnTo>
                  <a:pt x="158076" y="919441"/>
                </a:lnTo>
                <a:lnTo>
                  <a:pt x="158711" y="919276"/>
                </a:lnTo>
                <a:lnTo>
                  <a:pt x="159181" y="919187"/>
                </a:lnTo>
                <a:lnTo>
                  <a:pt x="159651" y="919175"/>
                </a:lnTo>
                <a:lnTo>
                  <a:pt x="160007" y="919175"/>
                </a:lnTo>
                <a:lnTo>
                  <a:pt x="160388" y="918819"/>
                </a:lnTo>
                <a:lnTo>
                  <a:pt x="160947" y="918210"/>
                </a:lnTo>
                <a:lnTo>
                  <a:pt x="161239" y="917663"/>
                </a:lnTo>
                <a:lnTo>
                  <a:pt x="161518" y="916635"/>
                </a:lnTo>
                <a:lnTo>
                  <a:pt x="161734" y="915339"/>
                </a:lnTo>
                <a:close/>
              </a:path>
              <a:path w="770889" h="938529">
                <a:moveTo>
                  <a:pt x="166547" y="907110"/>
                </a:moveTo>
                <a:lnTo>
                  <a:pt x="165950" y="905357"/>
                </a:lnTo>
                <a:lnTo>
                  <a:pt x="165138" y="905891"/>
                </a:lnTo>
                <a:lnTo>
                  <a:pt x="162445" y="908519"/>
                </a:lnTo>
                <a:lnTo>
                  <a:pt x="158991" y="909370"/>
                </a:lnTo>
                <a:lnTo>
                  <a:pt x="152704" y="909320"/>
                </a:lnTo>
                <a:lnTo>
                  <a:pt x="149301" y="908278"/>
                </a:lnTo>
                <a:lnTo>
                  <a:pt x="145808" y="904849"/>
                </a:lnTo>
                <a:lnTo>
                  <a:pt x="143814" y="908418"/>
                </a:lnTo>
                <a:lnTo>
                  <a:pt x="144780" y="909358"/>
                </a:lnTo>
                <a:lnTo>
                  <a:pt x="150317" y="914781"/>
                </a:lnTo>
                <a:lnTo>
                  <a:pt x="159994" y="914285"/>
                </a:lnTo>
                <a:lnTo>
                  <a:pt x="166014" y="908392"/>
                </a:lnTo>
                <a:lnTo>
                  <a:pt x="166547" y="907110"/>
                </a:lnTo>
                <a:close/>
              </a:path>
              <a:path w="770889" h="938529">
                <a:moveTo>
                  <a:pt x="180670" y="932815"/>
                </a:moveTo>
                <a:lnTo>
                  <a:pt x="179565" y="930363"/>
                </a:lnTo>
                <a:lnTo>
                  <a:pt x="177444" y="927150"/>
                </a:lnTo>
                <a:lnTo>
                  <a:pt x="176631" y="926071"/>
                </a:lnTo>
                <a:lnTo>
                  <a:pt x="175082" y="924521"/>
                </a:lnTo>
                <a:lnTo>
                  <a:pt x="174269" y="925372"/>
                </a:lnTo>
                <a:lnTo>
                  <a:pt x="173659" y="926363"/>
                </a:lnTo>
                <a:lnTo>
                  <a:pt x="173418" y="926871"/>
                </a:lnTo>
                <a:lnTo>
                  <a:pt x="173266" y="928255"/>
                </a:lnTo>
                <a:lnTo>
                  <a:pt x="174396" y="929398"/>
                </a:lnTo>
                <a:lnTo>
                  <a:pt x="175158" y="930402"/>
                </a:lnTo>
                <a:lnTo>
                  <a:pt x="178231" y="938136"/>
                </a:lnTo>
                <a:lnTo>
                  <a:pt x="178841" y="938415"/>
                </a:lnTo>
                <a:lnTo>
                  <a:pt x="179235" y="938225"/>
                </a:lnTo>
                <a:lnTo>
                  <a:pt x="180200" y="937425"/>
                </a:lnTo>
                <a:lnTo>
                  <a:pt x="180632" y="936485"/>
                </a:lnTo>
                <a:lnTo>
                  <a:pt x="180670" y="932815"/>
                </a:lnTo>
                <a:close/>
              </a:path>
              <a:path w="770889" h="938529">
                <a:moveTo>
                  <a:pt x="204635" y="891438"/>
                </a:moveTo>
                <a:lnTo>
                  <a:pt x="203949" y="891171"/>
                </a:lnTo>
                <a:lnTo>
                  <a:pt x="202552" y="892251"/>
                </a:lnTo>
                <a:lnTo>
                  <a:pt x="202082" y="893356"/>
                </a:lnTo>
                <a:lnTo>
                  <a:pt x="202006" y="896708"/>
                </a:lnTo>
                <a:lnTo>
                  <a:pt x="201841" y="898144"/>
                </a:lnTo>
                <a:lnTo>
                  <a:pt x="201142" y="900480"/>
                </a:lnTo>
                <a:lnTo>
                  <a:pt x="200952" y="900912"/>
                </a:lnTo>
                <a:lnTo>
                  <a:pt x="200647" y="901649"/>
                </a:lnTo>
                <a:lnTo>
                  <a:pt x="200380" y="902093"/>
                </a:lnTo>
                <a:lnTo>
                  <a:pt x="193001" y="905751"/>
                </a:lnTo>
                <a:lnTo>
                  <a:pt x="191630" y="909599"/>
                </a:lnTo>
                <a:lnTo>
                  <a:pt x="196456" y="909561"/>
                </a:lnTo>
                <a:lnTo>
                  <a:pt x="199174" y="907529"/>
                </a:lnTo>
                <a:lnTo>
                  <a:pt x="202590" y="902881"/>
                </a:lnTo>
                <a:lnTo>
                  <a:pt x="203504" y="901649"/>
                </a:lnTo>
                <a:lnTo>
                  <a:pt x="203708" y="901369"/>
                </a:lnTo>
                <a:lnTo>
                  <a:pt x="204622" y="896708"/>
                </a:lnTo>
                <a:lnTo>
                  <a:pt x="204635" y="891438"/>
                </a:lnTo>
                <a:close/>
              </a:path>
              <a:path w="770889" h="938529">
                <a:moveTo>
                  <a:pt x="248640" y="891374"/>
                </a:moveTo>
                <a:lnTo>
                  <a:pt x="243141" y="891349"/>
                </a:lnTo>
                <a:lnTo>
                  <a:pt x="239356" y="890460"/>
                </a:lnTo>
                <a:lnTo>
                  <a:pt x="233108" y="886714"/>
                </a:lnTo>
                <a:lnTo>
                  <a:pt x="227279" y="880897"/>
                </a:lnTo>
                <a:lnTo>
                  <a:pt x="225272" y="884440"/>
                </a:lnTo>
                <a:lnTo>
                  <a:pt x="247256" y="895210"/>
                </a:lnTo>
                <a:lnTo>
                  <a:pt x="248640" y="891374"/>
                </a:lnTo>
                <a:close/>
              </a:path>
              <a:path w="770889" h="938529">
                <a:moveTo>
                  <a:pt x="276606" y="55829"/>
                </a:moveTo>
                <a:lnTo>
                  <a:pt x="276529" y="56045"/>
                </a:lnTo>
                <a:lnTo>
                  <a:pt x="276517" y="56654"/>
                </a:lnTo>
                <a:lnTo>
                  <a:pt x="276567" y="56121"/>
                </a:lnTo>
                <a:lnTo>
                  <a:pt x="276606" y="55829"/>
                </a:lnTo>
                <a:close/>
              </a:path>
              <a:path w="770889" h="938529">
                <a:moveTo>
                  <a:pt x="276618" y="55651"/>
                </a:moveTo>
                <a:lnTo>
                  <a:pt x="276466" y="55892"/>
                </a:lnTo>
                <a:lnTo>
                  <a:pt x="276618" y="55651"/>
                </a:lnTo>
                <a:close/>
              </a:path>
              <a:path w="770889" h="938529">
                <a:moveTo>
                  <a:pt x="276898" y="55194"/>
                </a:moveTo>
                <a:lnTo>
                  <a:pt x="276809" y="55321"/>
                </a:lnTo>
                <a:lnTo>
                  <a:pt x="276733" y="55473"/>
                </a:lnTo>
                <a:lnTo>
                  <a:pt x="276898" y="55194"/>
                </a:lnTo>
                <a:close/>
              </a:path>
              <a:path w="770889" h="938529">
                <a:moveTo>
                  <a:pt x="281495" y="49657"/>
                </a:moveTo>
                <a:lnTo>
                  <a:pt x="280949" y="47866"/>
                </a:lnTo>
                <a:lnTo>
                  <a:pt x="280085" y="48425"/>
                </a:lnTo>
                <a:lnTo>
                  <a:pt x="277901" y="50609"/>
                </a:lnTo>
                <a:lnTo>
                  <a:pt x="275958" y="52336"/>
                </a:lnTo>
                <a:lnTo>
                  <a:pt x="273900" y="56527"/>
                </a:lnTo>
                <a:lnTo>
                  <a:pt x="273926" y="58674"/>
                </a:lnTo>
                <a:lnTo>
                  <a:pt x="274040" y="61493"/>
                </a:lnTo>
                <a:lnTo>
                  <a:pt x="274637" y="61772"/>
                </a:lnTo>
                <a:lnTo>
                  <a:pt x="275031" y="61582"/>
                </a:lnTo>
                <a:lnTo>
                  <a:pt x="276009" y="60769"/>
                </a:lnTo>
                <a:lnTo>
                  <a:pt x="276491" y="59715"/>
                </a:lnTo>
                <a:lnTo>
                  <a:pt x="276504" y="56781"/>
                </a:lnTo>
                <a:lnTo>
                  <a:pt x="276504" y="56121"/>
                </a:lnTo>
                <a:lnTo>
                  <a:pt x="276580" y="55829"/>
                </a:lnTo>
                <a:lnTo>
                  <a:pt x="276479" y="56032"/>
                </a:lnTo>
                <a:lnTo>
                  <a:pt x="276466" y="55892"/>
                </a:lnTo>
                <a:lnTo>
                  <a:pt x="276593" y="55651"/>
                </a:lnTo>
                <a:lnTo>
                  <a:pt x="276694" y="55321"/>
                </a:lnTo>
                <a:lnTo>
                  <a:pt x="276656" y="55549"/>
                </a:lnTo>
                <a:lnTo>
                  <a:pt x="276758" y="55321"/>
                </a:lnTo>
                <a:lnTo>
                  <a:pt x="276860" y="55168"/>
                </a:lnTo>
                <a:lnTo>
                  <a:pt x="276796" y="55321"/>
                </a:lnTo>
                <a:lnTo>
                  <a:pt x="276898" y="55194"/>
                </a:lnTo>
                <a:lnTo>
                  <a:pt x="277241" y="54800"/>
                </a:lnTo>
                <a:lnTo>
                  <a:pt x="277660" y="54292"/>
                </a:lnTo>
                <a:lnTo>
                  <a:pt x="278523" y="53340"/>
                </a:lnTo>
                <a:lnTo>
                  <a:pt x="280987" y="50901"/>
                </a:lnTo>
                <a:lnTo>
                  <a:pt x="281495" y="49657"/>
                </a:lnTo>
                <a:close/>
              </a:path>
              <a:path w="770889" h="938529">
                <a:moveTo>
                  <a:pt x="281508" y="907122"/>
                </a:moveTo>
                <a:lnTo>
                  <a:pt x="280949" y="905332"/>
                </a:lnTo>
                <a:lnTo>
                  <a:pt x="280085" y="905903"/>
                </a:lnTo>
                <a:lnTo>
                  <a:pt x="277850" y="908126"/>
                </a:lnTo>
                <a:lnTo>
                  <a:pt x="275590" y="909447"/>
                </a:lnTo>
                <a:lnTo>
                  <a:pt x="270852" y="910539"/>
                </a:lnTo>
                <a:lnTo>
                  <a:pt x="264871" y="910539"/>
                </a:lnTo>
                <a:lnTo>
                  <a:pt x="263486" y="914387"/>
                </a:lnTo>
                <a:lnTo>
                  <a:pt x="265049" y="914387"/>
                </a:lnTo>
                <a:lnTo>
                  <a:pt x="270090" y="914361"/>
                </a:lnTo>
                <a:lnTo>
                  <a:pt x="275590" y="912901"/>
                </a:lnTo>
                <a:lnTo>
                  <a:pt x="278142" y="911199"/>
                </a:lnTo>
                <a:lnTo>
                  <a:pt x="281000" y="908380"/>
                </a:lnTo>
                <a:lnTo>
                  <a:pt x="281508" y="907122"/>
                </a:lnTo>
                <a:close/>
              </a:path>
              <a:path w="770889" h="938529">
                <a:moveTo>
                  <a:pt x="286092" y="456082"/>
                </a:moveTo>
                <a:lnTo>
                  <a:pt x="286054" y="456387"/>
                </a:lnTo>
                <a:lnTo>
                  <a:pt x="286092" y="456082"/>
                </a:lnTo>
                <a:close/>
              </a:path>
              <a:path w="770889" h="938529">
                <a:moveTo>
                  <a:pt x="286118" y="455815"/>
                </a:moveTo>
                <a:lnTo>
                  <a:pt x="286042" y="456057"/>
                </a:lnTo>
                <a:lnTo>
                  <a:pt x="286118" y="455815"/>
                </a:lnTo>
                <a:close/>
              </a:path>
              <a:path w="770889" h="938529">
                <a:moveTo>
                  <a:pt x="286486" y="455218"/>
                </a:moveTo>
                <a:lnTo>
                  <a:pt x="286359" y="455307"/>
                </a:lnTo>
                <a:lnTo>
                  <a:pt x="286486" y="455218"/>
                </a:lnTo>
                <a:close/>
              </a:path>
              <a:path w="770889" h="938529">
                <a:moveTo>
                  <a:pt x="305295" y="906513"/>
                </a:moveTo>
                <a:lnTo>
                  <a:pt x="305104" y="905395"/>
                </a:lnTo>
                <a:lnTo>
                  <a:pt x="301561" y="907161"/>
                </a:lnTo>
                <a:lnTo>
                  <a:pt x="298640" y="908672"/>
                </a:lnTo>
                <a:lnTo>
                  <a:pt x="294614" y="908951"/>
                </a:lnTo>
                <a:lnTo>
                  <a:pt x="290855" y="901039"/>
                </a:lnTo>
                <a:lnTo>
                  <a:pt x="290169" y="900772"/>
                </a:lnTo>
                <a:lnTo>
                  <a:pt x="288785" y="901852"/>
                </a:lnTo>
                <a:lnTo>
                  <a:pt x="288302" y="902957"/>
                </a:lnTo>
                <a:lnTo>
                  <a:pt x="288302" y="903909"/>
                </a:lnTo>
                <a:lnTo>
                  <a:pt x="288315" y="906576"/>
                </a:lnTo>
                <a:lnTo>
                  <a:pt x="288518" y="909993"/>
                </a:lnTo>
                <a:lnTo>
                  <a:pt x="292773" y="913371"/>
                </a:lnTo>
                <a:lnTo>
                  <a:pt x="295668" y="912685"/>
                </a:lnTo>
                <a:lnTo>
                  <a:pt x="299859" y="911352"/>
                </a:lnTo>
                <a:lnTo>
                  <a:pt x="301790" y="910450"/>
                </a:lnTo>
                <a:lnTo>
                  <a:pt x="304520" y="909078"/>
                </a:lnTo>
                <a:lnTo>
                  <a:pt x="305066" y="908011"/>
                </a:lnTo>
                <a:lnTo>
                  <a:pt x="305295" y="906513"/>
                </a:lnTo>
                <a:close/>
              </a:path>
              <a:path w="770889" h="938529">
                <a:moveTo>
                  <a:pt x="325285" y="450659"/>
                </a:moveTo>
                <a:lnTo>
                  <a:pt x="316357" y="450646"/>
                </a:lnTo>
                <a:lnTo>
                  <a:pt x="309041" y="449910"/>
                </a:lnTo>
                <a:lnTo>
                  <a:pt x="298792" y="449440"/>
                </a:lnTo>
                <a:lnTo>
                  <a:pt x="295859" y="449351"/>
                </a:lnTo>
                <a:lnTo>
                  <a:pt x="290779" y="449910"/>
                </a:lnTo>
                <a:lnTo>
                  <a:pt x="288632" y="450354"/>
                </a:lnTo>
                <a:lnTo>
                  <a:pt x="286169" y="452081"/>
                </a:lnTo>
                <a:lnTo>
                  <a:pt x="286169" y="455447"/>
                </a:lnTo>
                <a:lnTo>
                  <a:pt x="286169" y="452081"/>
                </a:lnTo>
                <a:lnTo>
                  <a:pt x="284657" y="453123"/>
                </a:lnTo>
                <a:lnTo>
                  <a:pt x="283641" y="455574"/>
                </a:lnTo>
                <a:lnTo>
                  <a:pt x="283514" y="459244"/>
                </a:lnTo>
                <a:lnTo>
                  <a:pt x="284213" y="459498"/>
                </a:lnTo>
                <a:lnTo>
                  <a:pt x="285610" y="458419"/>
                </a:lnTo>
                <a:lnTo>
                  <a:pt x="286067" y="457314"/>
                </a:lnTo>
                <a:lnTo>
                  <a:pt x="286042" y="456057"/>
                </a:lnTo>
                <a:lnTo>
                  <a:pt x="285953" y="455904"/>
                </a:lnTo>
                <a:lnTo>
                  <a:pt x="286092" y="455803"/>
                </a:lnTo>
                <a:lnTo>
                  <a:pt x="286131" y="455637"/>
                </a:lnTo>
                <a:lnTo>
                  <a:pt x="286016" y="455803"/>
                </a:lnTo>
                <a:lnTo>
                  <a:pt x="286105" y="455637"/>
                </a:lnTo>
                <a:lnTo>
                  <a:pt x="286156" y="455498"/>
                </a:lnTo>
                <a:lnTo>
                  <a:pt x="285953" y="455637"/>
                </a:lnTo>
                <a:lnTo>
                  <a:pt x="286156" y="455472"/>
                </a:lnTo>
                <a:lnTo>
                  <a:pt x="286258" y="455333"/>
                </a:lnTo>
                <a:lnTo>
                  <a:pt x="286346" y="455168"/>
                </a:lnTo>
                <a:lnTo>
                  <a:pt x="286296" y="455307"/>
                </a:lnTo>
                <a:lnTo>
                  <a:pt x="286423" y="455218"/>
                </a:lnTo>
                <a:lnTo>
                  <a:pt x="286639" y="455028"/>
                </a:lnTo>
                <a:lnTo>
                  <a:pt x="286486" y="455218"/>
                </a:lnTo>
                <a:lnTo>
                  <a:pt x="286727" y="455028"/>
                </a:lnTo>
                <a:lnTo>
                  <a:pt x="286918" y="454888"/>
                </a:lnTo>
                <a:lnTo>
                  <a:pt x="288912" y="453809"/>
                </a:lnTo>
                <a:lnTo>
                  <a:pt x="290868" y="453555"/>
                </a:lnTo>
                <a:lnTo>
                  <a:pt x="298691" y="452970"/>
                </a:lnTo>
                <a:lnTo>
                  <a:pt x="304698" y="453669"/>
                </a:lnTo>
                <a:lnTo>
                  <a:pt x="314566" y="454291"/>
                </a:lnTo>
                <a:lnTo>
                  <a:pt x="318554" y="454494"/>
                </a:lnTo>
                <a:lnTo>
                  <a:pt x="322529" y="454507"/>
                </a:lnTo>
                <a:lnTo>
                  <a:pt x="323900" y="454507"/>
                </a:lnTo>
                <a:lnTo>
                  <a:pt x="324446" y="452970"/>
                </a:lnTo>
                <a:lnTo>
                  <a:pt x="325285" y="450659"/>
                </a:lnTo>
                <a:close/>
              </a:path>
              <a:path w="770889" h="938529">
                <a:moveTo>
                  <a:pt x="329184" y="551878"/>
                </a:moveTo>
                <a:lnTo>
                  <a:pt x="329082" y="551459"/>
                </a:lnTo>
                <a:lnTo>
                  <a:pt x="328485" y="551180"/>
                </a:lnTo>
                <a:lnTo>
                  <a:pt x="328091" y="551370"/>
                </a:lnTo>
                <a:lnTo>
                  <a:pt x="327113" y="552170"/>
                </a:lnTo>
                <a:lnTo>
                  <a:pt x="326631" y="553224"/>
                </a:lnTo>
                <a:lnTo>
                  <a:pt x="326631" y="554202"/>
                </a:lnTo>
                <a:lnTo>
                  <a:pt x="326631" y="555790"/>
                </a:lnTo>
                <a:lnTo>
                  <a:pt x="326605" y="557364"/>
                </a:lnTo>
                <a:lnTo>
                  <a:pt x="326631" y="559295"/>
                </a:lnTo>
                <a:lnTo>
                  <a:pt x="326745" y="559727"/>
                </a:lnTo>
                <a:lnTo>
                  <a:pt x="327342" y="559993"/>
                </a:lnTo>
                <a:lnTo>
                  <a:pt x="327723" y="559803"/>
                </a:lnTo>
                <a:lnTo>
                  <a:pt x="328701" y="559003"/>
                </a:lnTo>
                <a:lnTo>
                  <a:pt x="329184" y="557949"/>
                </a:lnTo>
                <a:lnTo>
                  <a:pt x="329184" y="551878"/>
                </a:lnTo>
                <a:close/>
              </a:path>
              <a:path w="770889" h="938529">
                <a:moveTo>
                  <a:pt x="334848" y="608736"/>
                </a:moveTo>
                <a:lnTo>
                  <a:pt x="321843" y="626897"/>
                </a:lnTo>
                <a:lnTo>
                  <a:pt x="322529" y="627164"/>
                </a:lnTo>
                <a:lnTo>
                  <a:pt x="323926" y="626084"/>
                </a:lnTo>
                <a:lnTo>
                  <a:pt x="324396" y="624979"/>
                </a:lnTo>
                <a:lnTo>
                  <a:pt x="324459" y="621042"/>
                </a:lnTo>
                <a:lnTo>
                  <a:pt x="324472" y="620864"/>
                </a:lnTo>
                <a:lnTo>
                  <a:pt x="324472" y="620991"/>
                </a:lnTo>
                <a:lnTo>
                  <a:pt x="324510" y="620610"/>
                </a:lnTo>
                <a:lnTo>
                  <a:pt x="324650" y="619023"/>
                </a:lnTo>
                <a:lnTo>
                  <a:pt x="324815" y="617994"/>
                </a:lnTo>
                <a:lnTo>
                  <a:pt x="324891" y="617766"/>
                </a:lnTo>
                <a:lnTo>
                  <a:pt x="325005" y="617385"/>
                </a:lnTo>
                <a:lnTo>
                  <a:pt x="325234" y="616635"/>
                </a:lnTo>
                <a:lnTo>
                  <a:pt x="325323" y="616343"/>
                </a:lnTo>
                <a:lnTo>
                  <a:pt x="325729" y="615454"/>
                </a:lnTo>
                <a:lnTo>
                  <a:pt x="325856" y="615315"/>
                </a:lnTo>
                <a:lnTo>
                  <a:pt x="325970" y="615149"/>
                </a:lnTo>
                <a:lnTo>
                  <a:pt x="326085" y="614946"/>
                </a:lnTo>
                <a:lnTo>
                  <a:pt x="326288" y="614718"/>
                </a:lnTo>
                <a:lnTo>
                  <a:pt x="326453" y="614527"/>
                </a:lnTo>
                <a:lnTo>
                  <a:pt x="326567" y="614400"/>
                </a:lnTo>
                <a:lnTo>
                  <a:pt x="327088" y="613956"/>
                </a:lnTo>
                <a:lnTo>
                  <a:pt x="327367" y="613765"/>
                </a:lnTo>
                <a:lnTo>
                  <a:pt x="327507" y="613664"/>
                </a:lnTo>
                <a:lnTo>
                  <a:pt x="328904" y="612863"/>
                </a:lnTo>
                <a:lnTo>
                  <a:pt x="330466" y="612597"/>
                </a:lnTo>
                <a:lnTo>
                  <a:pt x="333476" y="612584"/>
                </a:lnTo>
                <a:lnTo>
                  <a:pt x="334848" y="608736"/>
                </a:lnTo>
                <a:close/>
              </a:path>
              <a:path w="770889" h="938529">
                <a:moveTo>
                  <a:pt x="373189" y="614032"/>
                </a:moveTo>
                <a:lnTo>
                  <a:pt x="335876" y="600367"/>
                </a:lnTo>
                <a:lnTo>
                  <a:pt x="332308" y="598601"/>
                </a:lnTo>
                <a:lnTo>
                  <a:pt x="330517" y="602322"/>
                </a:lnTo>
                <a:lnTo>
                  <a:pt x="371563" y="617816"/>
                </a:lnTo>
                <a:lnTo>
                  <a:pt x="373189" y="614032"/>
                </a:lnTo>
                <a:close/>
              </a:path>
              <a:path w="770889" h="938529">
                <a:moveTo>
                  <a:pt x="401040" y="609358"/>
                </a:moveTo>
                <a:lnTo>
                  <a:pt x="400939" y="608939"/>
                </a:lnTo>
                <a:lnTo>
                  <a:pt x="400342" y="608660"/>
                </a:lnTo>
                <a:lnTo>
                  <a:pt x="399948" y="608850"/>
                </a:lnTo>
                <a:lnTo>
                  <a:pt x="398970" y="609650"/>
                </a:lnTo>
                <a:lnTo>
                  <a:pt x="398487" y="610704"/>
                </a:lnTo>
                <a:lnTo>
                  <a:pt x="398487" y="611682"/>
                </a:lnTo>
                <a:lnTo>
                  <a:pt x="398487" y="613270"/>
                </a:lnTo>
                <a:lnTo>
                  <a:pt x="398462" y="614857"/>
                </a:lnTo>
                <a:lnTo>
                  <a:pt x="398487" y="616788"/>
                </a:lnTo>
                <a:lnTo>
                  <a:pt x="398602" y="617207"/>
                </a:lnTo>
                <a:lnTo>
                  <a:pt x="399199" y="617486"/>
                </a:lnTo>
                <a:lnTo>
                  <a:pt x="399580" y="617296"/>
                </a:lnTo>
                <a:lnTo>
                  <a:pt x="400558" y="616496"/>
                </a:lnTo>
                <a:lnTo>
                  <a:pt x="401040" y="615429"/>
                </a:lnTo>
                <a:lnTo>
                  <a:pt x="401040" y="609358"/>
                </a:lnTo>
                <a:close/>
              </a:path>
              <a:path w="770889" h="938529">
                <a:moveTo>
                  <a:pt x="401243" y="469620"/>
                </a:moveTo>
                <a:lnTo>
                  <a:pt x="400354" y="469836"/>
                </a:lnTo>
                <a:lnTo>
                  <a:pt x="393128" y="471614"/>
                </a:lnTo>
                <a:lnTo>
                  <a:pt x="385597" y="471411"/>
                </a:lnTo>
                <a:lnTo>
                  <a:pt x="351269" y="454012"/>
                </a:lnTo>
                <a:lnTo>
                  <a:pt x="347014" y="449757"/>
                </a:lnTo>
                <a:lnTo>
                  <a:pt x="345020" y="453326"/>
                </a:lnTo>
                <a:lnTo>
                  <a:pt x="386448" y="474840"/>
                </a:lnTo>
                <a:lnTo>
                  <a:pt x="390728" y="475094"/>
                </a:lnTo>
                <a:lnTo>
                  <a:pt x="395008" y="474700"/>
                </a:lnTo>
                <a:lnTo>
                  <a:pt x="400075" y="473456"/>
                </a:lnTo>
                <a:lnTo>
                  <a:pt x="400634" y="472528"/>
                </a:lnTo>
                <a:lnTo>
                  <a:pt x="401015" y="471309"/>
                </a:lnTo>
                <a:lnTo>
                  <a:pt x="401243" y="469620"/>
                </a:lnTo>
                <a:close/>
              </a:path>
              <a:path w="770889" h="938529">
                <a:moveTo>
                  <a:pt x="403110" y="629297"/>
                </a:moveTo>
                <a:lnTo>
                  <a:pt x="403009" y="629500"/>
                </a:lnTo>
                <a:lnTo>
                  <a:pt x="403110" y="629297"/>
                </a:lnTo>
                <a:close/>
              </a:path>
              <a:path w="770889" h="938529">
                <a:moveTo>
                  <a:pt x="403110" y="629234"/>
                </a:moveTo>
                <a:lnTo>
                  <a:pt x="403034" y="629399"/>
                </a:lnTo>
                <a:lnTo>
                  <a:pt x="403110" y="629234"/>
                </a:lnTo>
                <a:close/>
              </a:path>
              <a:path w="770889" h="938529">
                <a:moveTo>
                  <a:pt x="405841" y="282346"/>
                </a:moveTo>
                <a:lnTo>
                  <a:pt x="405828" y="282130"/>
                </a:lnTo>
                <a:lnTo>
                  <a:pt x="405815" y="282003"/>
                </a:lnTo>
                <a:lnTo>
                  <a:pt x="405714" y="280377"/>
                </a:lnTo>
                <a:lnTo>
                  <a:pt x="405282" y="279298"/>
                </a:lnTo>
                <a:lnTo>
                  <a:pt x="404990" y="278892"/>
                </a:lnTo>
                <a:lnTo>
                  <a:pt x="404012" y="278371"/>
                </a:lnTo>
                <a:lnTo>
                  <a:pt x="402056" y="278193"/>
                </a:lnTo>
                <a:lnTo>
                  <a:pt x="401205" y="278218"/>
                </a:lnTo>
                <a:lnTo>
                  <a:pt x="399999" y="278218"/>
                </a:lnTo>
                <a:lnTo>
                  <a:pt x="398259" y="282054"/>
                </a:lnTo>
                <a:lnTo>
                  <a:pt x="400202" y="282054"/>
                </a:lnTo>
                <a:lnTo>
                  <a:pt x="401269" y="282003"/>
                </a:lnTo>
                <a:lnTo>
                  <a:pt x="402018" y="282130"/>
                </a:lnTo>
                <a:lnTo>
                  <a:pt x="402221" y="282155"/>
                </a:lnTo>
                <a:lnTo>
                  <a:pt x="402018" y="282130"/>
                </a:lnTo>
                <a:lnTo>
                  <a:pt x="402361" y="282194"/>
                </a:lnTo>
                <a:lnTo>
                  <a:pt x="402704" y="282295"/>
                </a:lnTo>
                <a:lnTo>
                  <a:pt x="402869" y="282448"/>
                </a:lnTo>
                <a:lnTo>
                  <a:pt x="403123" y="282803"/>
                </a:lnTo>
                <a:lnTo>
                  <a:pt x="403174" y="283044"/>
                </a:lnTo>
                <a:lnTo>
                  <a:pt x="403199" y="283260"/>
                </a:lnTo>
                <a:lnTo>
                  <a:pt x="403301" y="283921"/>
                </a:lnTo>
                <a:lnTo>
                  <a:pt x="403377" y="286664"/>
                </a:lnTo>
                <a:lnTo>
                  <a:pt x="403974" y="286943"/>
                </a:lnTo>
                <a:lnTo>
                  <a:pt x="404368" y="286753"/>
                </a:lnTo>
                <a:lnTo>
                  <a:pt x="405345" y="285953"/>
                </a:lnTo>
                <a:lnTo>
                  <a:pt x="405803" y="284962"/>
                </a:lnTo>
                <a:lnTo>
                  <a:pt x="405841" y="282994"/>
                </a:lnTo>
                <a:lnTo>
                  <a:pt x="405841" y="282536"/>
                </a:lnTo>
                <a:lnTo>
                  <a:pt x="405841" y="282346"/>
                </a:lnTo>
                <a:close/>
              </a:path>
              <a:path w="770889" h="938529">
                <a:moveTo>
                  <a:pt x="405866" y="628040"/>
                </a:moveTo>
                <a:lnTo>
                  <a:pt x="405828" y="623735"/>
                </a:lnTo>
                <a:lnTo>
                  <a:pt x="405726" y="623316"/>
                </a:lnTo>
                <a:lnTo>
                  <a:pt x="405130" y="623036"/>
                </a:lnTo>
                <a:lnTo>
                  <a:pt x="404736" y="623227"/>
                </a:lnTo>
                <a:lnTo>
                  <a:pt x="403758" y="624027"/>
                </a:lnTo>
                <a:lnTo>
                  <a:pt x="403275" y="625081"/>
                </a:lnTo>
                <a:lnTo>
                  <a:pt x="403250" y="628180"/>
                </a:lnTo>
                <a:lnTo>
                  <a:pt x="403199" y="628700"/>
                </a:lnTo>
                <a:lnTo>
                  <a:pt x="403161" y="629005"/>
                </a:lnTo>
                <a:lnTo>
                  <a:pt x="403288" y="628789"/>
                </a:lnTo>
                <a:lnTo>
                  <a:pt x="403148" y="629183"/>
                </a:lnTo>
                <a:lnTo>
                  <a:pt x="403301" y="628942"/>
                </a:lnTo>
                <a:lnTo>
                  <a:pt x="403174" y="629183"/>
                </a:lnTo>
                <a:lnTo>
                  <a:pt x="403072" y="629500"/>
                </a:lnTo>
                <a:lnTo>
                  <a:pt x="402945" y="629653"/>
                </a:lnTo>
                <a:lnTo>
                  <a:pt x="402996" y="629488"/>
                </a:lnTo>
                <a:lnTo>
                  <a:pt x="402907" y="629666"/>
                </a:lnTo>
                <a:lnTo>
                  <a:pt x="402983" y="629475"/>
                </a:lnTo>
                <a:lnTo>
                  <a:pt x="402793" y="629742"/>
                </a:lnTo>
                <a:lnTo>
                  <a:pt x="402577" y="630021"/>
                </a:lnTo>
                <a:lnTo>
                  <a:pt x="402894" y="629577"/>
                </a:lnTo>
                <a:lnTo>
                  <a:pt x="402526" y="630021"/>
                </a:lnTo>
                <a:lnTo>
                  <a:pt x="402107" y="630529"/>
                </a:lnTo>
                <a:lnTo>
                  <a:pt x="401243" y="631482"/>
                </a:lnTo>
                <a:lnTo>
                  <a:pt x="398792" y="633907"/>
                </a:lnTo>
                <a:lnTo>
                  <a:pt x="398284" y="635152"/>
                </a:lnTo>
                <a:lnTo>
                  <a:pt x="398830" y="636943"/>
                </a:lnTo>
                <a:lnTo>
                  <a:pt x="399694" y="636384"/>
                </a:lnTo>
                <a:lnTo>
                  <a:pt x="401878" y="634199"/>
                </a:lnTo>
                <a:lnTo>
                  <a:pt x="403809" y="632485"/>
                </a:lnTo>
                <a:lnTo>
                  <a:pt x="405549" y="628942"/>
                </a:lnTo>
                <a:lnTo>
                  <a:pt x="405625" y="628789"/>
                </a:lnTo>
                <a:lnTo>
                  <a:pt x="405866" y="628294"/>
                </a:lnTo>
                <a:lnTo>
                  <a:pt x="405866" y="628040"/>
                </a:lnTo>
                <a:close/>
              </a:path>
              <a:path w="770889" h="938529">
                <a:moveTo>
                  <a:pt x="406717" y="872223"/>
                </a:moveTo>
                <a:lnTo>
                  <a:pt x="403783" y="872223"/>
                </a:lnTo>
                <a:lnTo>
                  <a:pt x="402399" y="876071"/>
                </a:lnTo>
                <a:lnTo>
                  <a:pt x="403961" y="876071"/>
                </a:lnTo>
                <a:lnTo>
                  <a:pt x="405333" y="876071"/>
                </a:lnTo>
                <a:lnTo>
                  <a:pt x="406717" y="872223"/>
                </a:lnTo>
                <a:close/>
              </a:path>
              <a:path w="770889" h="938529">
                <a:moveTo>
                  <a:pt x="411518" y="603948"/>
                </a:moveTo>
                <a:lnTo>
                  <a:pt x="408584" y="603948"/>
                </a:lnTo>
                <a:lnTo>
                  <a:pt x="407200" y="607796"/>
                </a:lnTo>
                <a:lnTo>
                  <a:pt x="408762" y="607796"/>
                </a:lnTo>
                <a:lnTo>
                  <a:pt x="410133" y="607796"/>
                </a:lnTo>
                <a:lnTo>
                  <a:pt x="411518" y="603948"/>
                </a:lnTo>
                <a:close/>
              </a:path>
              <a:path w="770889" h="938529">
                <a:moveTo>
                  <a:pt x="430136" y="561276"/>
                </a:moveTo>
                <a:lnTo>
                  <a:pt x="428612" y="560501"/>
                </a:lnTo>
                <a:lnTo>
                  <a:pt x="426720" y="563867"/>
                </a:lnTo>
                <a:lnTo>
                  <a:pt x="425538" y="565556"/>
                </a:lnTo>
                <a:lnTo>
                  <a:pt x="394195" y="580021"/>
                </a:lnTo>
                <a:lnTo>
                  <a:pt x="392823" y="583869"/>
                </a:lnTo>
                <a:lnTo>
                  <a:pt x="428155" y="565746"/>
                </a:lnTo>
                <a:lnTo>
                  <a:pt x="429717" y="562648"/>
                </a:lnTo>
                <a:lnTo>
                  <a:pt x="430136" y="561276"/>
                </a:lnTo>
                <a:close/>
              </a:path>
              <a:path w="770889" h="938529">
                <a:moveTo>
                  <a:pt x="430669" y="522503"/>
                </a:moveTo>
                <a:lnTo>
                  <a:pt x="423037" y="525856"/>
                </a:lnTo>
                <a:lnTo>
                  <a:pt x="423354" y="525653"/>
                </a:lnTo>
                <a:lnTo>
                  <a:pt x="422922" y="525945"/>
                </a:lnTo>
                <a:lnTo>
                  <a:pt x="422262" y="526503"/>
                </a:lnTo>
                <a:lnTo>
                  <a:pt x="421919" y="526732"/>
                </a:lnTo>
                <a:lnTo>
                  <a:pt x="421360" y="527011"/>
                </a:lnTo>
                <a:lnTo>
                  <a:pt x="420966" y="527151"/>
                </a:lnTo>
                <a:lnTo>
                  <a:pt x="420751" y="527189"/>
                </a:lnTo>
                <a:lnTo>
                  <a:pt x="420116" y="527304"/>
                </a:lnTo>
                <a:lnTo>
                  <a:pt x="418147" y="527329"/>
                </a:lnTo>
                <a:lnTo>
                  <a:pt x="416775" y="531177"/>
                </a:lnTo>
                <a:lnTo>
                  <a:pt x="424421" y="527837"/>
                </a:lnTo>
                <a:lnTo>
                  <a:pt x="424103" y="528015"/>
                </a:lnTo>
                <a:lnTo>
                  <a:pt x="424459" y="527786"/>
                </a:lnTo>
                <a:lnTo>
                  <a:pt x="425196" y="527164"/>
                </a:lnTo>
                <a:lnTo>
                  <a:pt x="425323" y="527088"/>
                </a:lnTo>
                <a:lnTo>
                  <a:pt x="425526" y="526935"/>
                </a:lnTo>
                <a:lnTo>
                  <a:pt x="425323" y="527088"/>
                </a:lnTo>
                <a:lnTo>
                  <a:pt x="425564" y="526935"/>
                </a:lnTo>
                <a:lnTo>
                  <a:pt x="426085" y="526669"/>
                </a:lnTo>
                <a:lnTo>
                  <a:pt x="426504" y="526529"/>
                </a:lnTo>
                <a:lnTo>
                  <a:pt x="427037" y="526415"/>
                </a:lnTo>
                <a:lnTo>
                  <a:pt x="427621" y="526364"/>
                </a:lnTo>
                <a:lnTo>
                  <a:pt x="429298" y="526351"/>
                </a:lnTo>
                <a:lnTo>
                  <a:pt x="429539" y="525653"/>
                </a:lnTo>
                <a:lnTo>
                  <a:pt x="430669" y="522503"/>
                </a:lnTo>
                <a:close/>
              </a:path>
              <a:path w="770889" h="938529">
                <a:moveTo>
                  <a:pt x="437540" y="283997"/>
                </a:moveTo>
                <a:lnTo>
                  <a:pt x="437400" y="284200"/>
                </a:lnTo>
                <a:lnTo>
                  <a:pt x="437273" y="284403"/>
                </a:lnTo>
                <a:lnTo>
                  <a:pt x="437540" y="283997"/>
                </a:lnTo>
                <a:close/>
              </a:path>
              <a:path w="770889" h="938529">
                <a:moveTo>
                  <a:pt x="437642" y="283743"/>
                </a:moveTo>
                <a:lnTo>
                  <a:pt x="437400" y="284200"/>
                </a:lnTo>
                <a:lnTo>
                  <a:pt x="437540" y="283984"/>
                </a:lnTo>
                <a:lnTo>
                  <a:pt x="437642" y="283743"/>
                </a:lnTo>
                <a:close/>
              </a:path>
              <a:path w="770889" h="938529">
                <a:moveTo>
                  <a:pt x="439369" y="417182"/>
                </a:moveTo>
                <a:lnTo>
                  <a:pt x="438683" y="416915"/>
                </a:lnTo>
                <a:lnTo>
                  <a:pt x="437286" y="417995"/>
                </a:lnTo>
                <a:lnTo>
                  <a:pt x="436816" y="419100"/>
                </a:lnTo>
                <a:lnTo>
                  <a:pt x="436816" y="420052"/>
                </a:lnTo>
                <a:lnTo>
                  <a:pt x="436816" y="444868"/>
                </a:lnTo>
                <a:lnTo>
                  <a:pt x="437502" y="445135"/>
                </a:lnTo>
                <a:lnTo>
                  <a:pt x="438899" y="444055"/>
                </a:lnTo>
                <a:lnTo>
                  <a:pt x="439369" y="442937"/>
                </a:lnTo>
                <a:lnTo>
                  <a:pt x="439369" y="417182"/>
                </a:lnTo>
                <a:close/>
              </a:path>
              <a:path w="770889" h="938529">
                <a:moveTo>
                  <a:pt x="439394" y="514794"/>
                </a:moveTo>
                <a:lnTo>
                  <a:pt x="439331" y="511009"/>
                </a:lnTo>
                <a:lnTo>
                  <a:pt x="437984" y="508431"/>
                </a:lnTo>
                <a:lnTo>
                  <a:pt x="434365" y="503504"/>
                </a:lnTo>
                <a:lnTo>
                  <a:pt x="431952" y="501154"/>
                </a:lnTo>
                <a:lnTo>
                  <a:pt x="428967" y="498182"/>
                </a:lnTo>
                <a:lnTo>
                  <a:pt x="428180" y="499046"/>
                </a:lnTo>
                <a:lnTo>
                  <a:pt x="427494" y="500100"/>
                </a:lnTo>
                <a:lnTo>
                  <a:pt x="426821" y="501586"/>
                </a:lnTo>
                <a:lnTo>
                  <a:pt x="427418" y="502183"/>
                </a:lnTo>
                <a:lnTo>
                  <a:pt x="431927" y="506641"/>
                </a:lnTo>
                <a:lnTo>
                  <a:pt x="435330" y="511098"/>
                </a:lnTo>
                <a:lnTo>
                  <a:pt x="436778" y="513359"/>
                </a:lnTo>
                <a:lnTo>
                  <a:pt x="436829" y="516724"/>
                </a:lnTo>
                <a:lnTo>
                  <a:pt x="437502" y="516991"/>
                </a:lnTo>
                <a:lnTo>
                  <a:pt x="438886" y="515912"/>
                </a:lnTo>
                <a:lnTo>
                  <a:pt x="439394" y="514794"/>
                </a:lnTo>
                <a:close/>
              </a:path>
              <a:path w="770889" h="938529">
                <a:moveTo>
                  <a:pt x="441998" y="283387"/>
                </a:moveTo>
                <a:lnTo>
                  <a:pt x="441921" y="282841"/>
                </a:lnTo>
                <a:lnTo>
                  <a:pt x="441794" y="282536"/>
                </a:lnTo>
                <a:lnTo>
                  <a:pt x="438937" y="275615"/>
                </a:lnTo>
                <a:lnTo>
                  <a:pt x="413550" y="263512"/>
                </a:lnTo>
                <a:lnTo>
                  <a:pt x="412000" y="267309"/>
                </a:lnTo>
                <a:lnTo>
                  <a:pt x="419544" y="269214"/>
                </a:lnTo>
                <a:lnTo>
                  <a:pt x="425945" y="271272"/>
                </a:lnTo>
                <a:lnTo>
                  <a:pt x="437857" y="282841"/>
                </a:lnTo>
                <a:lnTo>
                  <a:pt x="437896" y="282536"/>
                </a:lnTo>
                <a:lnTo>
                  <a:pt x="437870" y="283222"/>
                </a:lnTo>
                <a:lnTo>
                  <a:pt x="437857" y="282841"/>
                </a:lnTo>
                <a:lnTo>
                  <a:pt x="437807" y="283159"/>
                </a:lnTo>
                <a:lnTo>
                  <a:pt x="437769" y="283387"/>
                </a:lnTo>
                <a:lnTo>
                  <a:pt x="437705" y="283552"/>
                </a:lnTo>
                <a:lnTo>
                  <a:pt x="437642" y="283743"/>
                </a:lnTo>
                <a:lnTo>
                  <a:pt x="437705" y="283591"/>
                </a:lnTo>
                <a:lnTo>
                  <a:pt x="437540" y="283984"/>
                </a:lnTo>
                <a:lnTo>
                  <a:pt x="437311" y="284403"/>
                </a:lnTo>
                <a:lnTo>
                  <a:pt x="437032" y="284772"/>
                </a:lnTo>
                <a:lnTo>
                  <a:pt x="437273" y="284480"/>
                </a:lnTo>
                <a:lnTo>
                  <a:pt x="436930" y="284937"/>
                </a:lnTo>
                <a:lnTo>
                  <a:pt x="437032" y="284772"/>
                </a:lnTo>
                <a:lnTo>
                  <a:pt x="436905" y="284937"/>
                </a:lnTo>
                <a:lnTo>
                  <a:pt x="435762" y="286283"/>
                </a:lnTo>
                <a:lnTo>
                  <a:pt x="434530" y="287210"/>
                </a:lnTo>
                <a:lnTo>
                  <a:pt x="432485" y="288582"/>
                </a:lnTo>
                <a:lnTo>
                  <a:pt x="431990" y="289814"/>
                </a:lnTo>
                <a:lnTo>
                  <a:pt x="432066" y="291604"/>
                </a:lnTo>
                <a:lnTo>
                  <a:pt x="432663" y="291795"/>
                </a:lnTo>
                <a:lnTo>
                  <a:pt x="437553" y="288505"/>
                </a:lnTo>
                <a:lnTo>
                  <a:pt x="441045" y="284480"/>
                </a:lnTo>
                <a:lnTo>
                  <a:pt x="441998" y="283387"/>
                </a:lnTo>
                <a:close/>
              </a:path>
              <a:path w="770889" h="938529">
                <a:moveTo>
                  <a:pt x="456158" y="248500"/>
                </a:moveTo>
                <a:lnTo>
                  <a:pt x="455244" y="248107"/>
                </a:lnTo>
                <a:lnTo>
                  <a:pt x="455104" y="248500"/>
                </a:lnTo>
                <a:lnTo>
                  <a:pt x="456158" y="248500"/>
                </a:lnTo>
                <a:close/>
              </a:path>
              <a:path w="770889" h="938529">
                <a:moveTo>
                  <a:pt x="463524" y="538276"/>
                </a:moveTo>
                <a:lnTo>
                  <a:pt x="462978" y="536486"/>
                </a:lnTo>
                <a:lnTo>
                  <a:pt x="462114" y="537057"/>
                </a:lnTo>
                <a:lnTo>
                  <a:pt x="459879" y="539280"/>
                </a:lnTo>
                <a:lnTo>
                  <a:pt x="457619" y="540600"/>
                </a:lnTo>
                <a:lnTo>
                  <a:pt x="452894" y="541693"/>
                </a:lnTo>
                <a:lnTo>
                  <a:pt x="446900" y="541693"/>
                </a:lnTo>
                <a:lnTo>
                  <a:pt x="445516" y="545541"/>
                </a:lnTo>
                <a:lnTo>
                  <a:pt x="447078" y="545541"/>
                </a:lnTo>
                <a:lnTo>
                  <a:pt x="452120" y="545515"/>
                </a:lnTo>
                <a:lnTo>
                  <a:pt x="457631" y="544055"/>
                </a:lnTo>
                <a:lnTo>
                  <a:pt x="460171" y="542353"/>
                </a:lnTo>
                <a:lnTo>
                  <a:pt x="463016" y="539534"/>
                </a:lnTo>
                <a:lnTo>
                  <a:pt x="463524" y="538276"/>
                </a:lnTo>
                <a:close/>
              </a:path>
              <a:path w="770889" h="938529">
                <a:moveTo>
                  <a:pt x="468464" y="609180"/>
                </a:moveTo>
                <a:lnTo>
                  <a:pt x="466940" y="608406"/>
                </a:lnTo>
                <a:lnTo>
                  <a:pt x="466140" y="609752"/>
                </a:lnTo>
                <a:lnTo>
                  <a:pt x="465899" y="610235"/>
                </a:lnTo>
                <a:lnTo>
                  <a:pt x="461899" y="615746"/>
                </a:lnTo>
                <a:lnTo>
                  <a:pt x="456539" y="619785"/>
                </a:lnTo>
                <a:lnTo>
                  <a:pt x="450240" y="622261"/>
                </a:lnTo>
                <a:lnTo>
                  <a:pt x="443471" y="623125"/>
                </a:lnTo>
                <a:lnTo>
                  <a:pt x="442099" y="623125"/>
                </a:lnTo>
                <a:lnTo>
                  <a:pt x="440728" y="626973"/>
                </a:lnTo>
                <a:lnTo>
                  <a:pt x="468045" y="610552"/>
                </a:lnTo>
                <a:lnTo>
                  <a:pt x="468464" y="609180"/>
                </a:lnTo>
                <a:close/>
              </a:path>
              <a:path w="770889" h="938529">
                <a:moveTo>
                  <a:pt x="475094" y="410730"/>
                </a:moveTo>
                <a:lnTo>
                  <a:pt x="474929" y="411289"/>
                </a:lnTo>
                <a:lnTo>
                  <a:pt x="475043" y="410984"/>
                </a:lnTo>
                <a:lnTo>
                  <a:pt x="475094" y="410730"/>
                </a:lnTo>
                <a:close/>
              </a:path>
              <a:path w="770889" h="938529">
                <a:moveTo>
                  <a:pt x="475119" y="410679"/>
                </a:moveTo>
                <a:lnTo>
                  <a:pt x="475081" y="410832"/>
                </a:lnTo>
                <a:lnTo>
                  <a:pt x="475119" y="410679"/>
                </a:lnTo>
                <a:close/>
              </a:path>
              <a:path w="770889" h="938529">
                <a:moveTo>
                  <a:pt x="477608" y="409511"/>
                </a:moveTo>
                <a:lnTo>
                  <a:pt x="477583" y="407746"/>
                </a:lnTo>
                <a:lnTo>
                  <a:pt x="476986" y="407466"/>
                </a:lnTo>
                <a:lnTo>
                  <a:pt x="476592" y="407657"/>
                </a:lnTo>
                <a:lnTo>
                  <a:pt x="475615" y="408457"/>
                </a:lnTo>
                <a:lnTo>
                  <a:pt x="475132" y="409511"/>
                </a:lnTo>
                <a:lnTo>
                  <a:pt x="475132" y="410438"/>
                </a:lnTo>
                <a:lnTo>
                  <a:pt x="475170" y="410083"/>
                </a:lnTo>
                <a:lnTo>
                  <a:pt x="475132" y="410629"/>
                </a:lnTo>
                <a:lnTo>
                  <a:pt x="475119" y="410832"/>
                </a:lnTo>
                <a:lnTo>
                  <a:pt x="475030" y="411086"/>
                </a:lnTo>
                <a:lnTo>
                  <a:pt x="475107" y="410921"/>
                </a:lnTo>
                <a:lnTo>
                  <a:pt x="475005" y="411187"/>
                </a:lnTo>
                <a:lnTo>
                  <a:pt x="475132" y="410984"/>
                </a:lnTo>
                <a:lnTo>
                  <a:pt x="474980" y="411302"/>
                </a:lnTo>
                <a:lnTo>
                  <a:pt x="475145" y="411111"/>
                </a:lnTo>
                <a:lnTo>
                  <a:pt x="474967" y="411365"/>
                </a:lnTo>
                <a:lnTo>
                  <a:pt x="474827" y="411645"/>
                </a:lnTo>
                <a:lnTo>
                  <a:pt x="474700" y="411784"/>
                </a:lnTo>
                <a:lnTo>
                  <a:pt x="474776" y="411645"/>
                </a:lnTo>
                <a:lnTo>
                  <a:pt x="474853" y="411492"/>
                </a:lnTo>
                <a:lnTo>
                  <a:pt x="474624" y="411772"/>
                </a:lnTo>
                <a:lnTo>
                  <a:pt x="474751" y="411581"/>
                </a:lnTo>
                <a:lnTo>
                  <a:pt x="474586" y="411734"/>
                </a:lnTo>
                <a:lnTo>
                  <a:pt x="474789" y="411530"/>
                </a:lnTo>
                <a:lnTo>
                  <a:pt x="472719" y="412343"/>
                </a:lnTo>
                <a:lnTo>
                  <a:pt x="471855" y="412343"/>
                </a:lnTo>
                <a:lnTo>
                  <a:pt x="471474" y="412699"/>
                </a:lnTo>
                <a:lnTo>
                  <a:pt x="470916" y="413321"/>
                </a:lnTo>
                <a:lnTo>
                  <a:pt x="470623" y="413854"/>
                </a:lnTo>
                <a:lnTo>
                  <a:pt x="470344" y="414883"/>
                </a:lnTo>
                <a:lnTo>
                  <a:pt x="470128" y="416191"/>
                </a:lnTo>
                <a:lnTo>
                  <a:pt x="472846" y="416179"/>
                </a:lnTo>
                <a:lnTo>
                  <a:pt x="474548" y="415404"/>
                </a:lnTo>
                <a:lnTo>
                  <a:pt x="476707" y="412686"/>
                </a:lnTo>
                <a:lnTo>
                  <a:pt x="476923" y="412165"/>
                </a:lnTo>
                <a:lnTo>
                  <a:pt x="477278" y="411340"/>
                </a:lnTo>
                <a:lnTo>
                  <a:pt x="477367" y="411111"/>
                </a:lnTo>
                <a:lnTo>
                  <a:pt x="477393" y="410984"/>
                </a:lnTo>
                <a:lnTo>
                  <a:pt x="477456" y="410540"/>
                </a:lnTo>
                <a:lnTo>
                  <a:pt x="477520" y="410083"/>
                </a:lnTo>
                <a:lnTo>
                  <a:pt x="477608" y="409511"/>
                </a:lnTo>
                <a:close/>
              </a:path>
              <a:path w="770889" h="938529">
                <a:moveTo>
                  <a:pt x="484543" y="586181"/>
                </a:moveTo>
                <a:lnTo>
                  <a:pt x="484454" y="586384"/>
                </a:lnTo>
                <a:lnTo>
                  <a:pt x="484543" y="586181"/>
                </a:lnTo>
                <a:close/>
              </a:path>
              <a:path w="770889" h="938529">
                <a:moveTo>
                  <a:pt x="484555" y="586130"/>
                </a:moveTo>
                <a:lnTo>
                  <a:pt x="484466" y="586282"/>
                </a:lnTo>
                <a:lnTo>
                  <a:pt x="484555" y="586130"/>
                </a:lnTo>
                <a:close/>
              </a:path>
              <a:path w="770889" h="938529">
                <a:moveTo>
                  <a:pt x="487299" y="584923"/>
                </a:moveTo>
                <a:lnTo>
                  <a:pt x="487260" y="580618"/>
                </a:lnTo>
                <a:lnTo>
                  <a:pt x="487159" y="580199"/>
                </a:lnTo>
                <a:lnTo>
                  <a:pt x="486562" y="579920"/>
                </a:lnTo>
                <a:lnTo>
                  <a:pt x="486168" y="580110"/>
                </a:lnTo>
                <a:lnTo>
                  <a:pt x="485190" y="580910"/>
                </a:lnTo>
                <a:lnTo>
                  <a:pt x="484708" y="581964"/>
                </a:lnTo>
                <a:lnTo>
                  <a:pt x="484682" y="585076"/>
                </a:lnTo>
                <a:lnTo>
                  <a:pt x="484644" y="585584"/>
                </a:lnTo>
                <a:lnTo>
                  <a:pt x="484593" y="585901"/>
                </a:lnTo>
                <a:lnTo>
                  <a:pt x="484632" y="585774"/>
                </a:lnTo>
                <a:lnTo>
                  <a:pt x="484619" y="585901"/>
                </a:lnTo>
                <a:lnTo>
                  <a:pt x="484720" y="585673"/>
                </a:lnTo>
                <a:lnTo>
                  <a:pt x="484581" y="586066"/>
                </a:lnTo>
                <a:lnTo>
                  <a:pt x="484733" y="585825"/>
                </a:lnTo>
                <a:lnTo>
                  <a:pt x="484606" y="586066"/>
                </a:lnTo>
                <a:lnTo>
                  <a:pt x="484505" y="586384"/>
                </a:lnTo>
                <a:lnTo>
                  <a:pt x="484378" y="586524"/>
                </a:lnTo>
                <a:lnTo>
                  <a:pt x="484441" y="586384"/>
                </a:lnTo>
                <a:lnTo>
                  <a:pt x="484352" y="586549"/>
                </a:lnTo>
                <a:lnTo>
                  <a:pt x="484416" y="586371"/>
                </a:lnTo>
                <a:lnTo>
                  <a:pt x="483971" y="586905"/>
                </a:lnTo>
                <a:lnTo>
                  <a:pt x="483539" y="587413"/>
                </a:lnTo>
                <a:lnTo>
                  <a:pt x="482676" y="588365"/>
                </a:lnTo>
                <a:lnTo>
                  <a:pt x="480225" y="590791"/>
                </a:lnTo>
                <a:lnTo>
                  <a:pt x="479717" y="592035"/>
                </a:lnTo>
                <a:lnTo>
                  <a:pt x="480263" y="593826"/>
                </a:lnTo>
                <a:lnTo>
                  <a:pt x="481126" y="593267"/>
                </a:lnTo>
                <a:lnTo>
                  <a:pt x="483311" y="591083"/>
                </a:lnTo>
                <a:lnTo>
                  <a:pt x="485241" y="589368"/>
                </a:lnTo>
                <a:lnTo>
                  <a:pt x="486981" y="585825"/>
                </a:lnTo>
                <a:lnTo>
                  <a:pt x="487057" y="585673"/>
                </a:lnTo>
                <a:lnTo>
                  <a:pt x="487299" y="585177"/>
                </a:lnTo>
                <a:lnTo>
                  <a:pt x="487299" y="584923"/>
                </a:lnTo>
                <a:close/>
              </a:path>
              <a:path w="770889" h="938529">
                <a:moveTo>
                  <a:pt x="492290" y="763397"/>
                </a:moveTo>
                <a:lnTo>
                  <a:pt x="491705" y="761631"/>
                </a:lnTo>
                <a:lnTo>
                  <a:pt x="490867" y="762177"/>
                </a:lnTo>
                <a:lnTo>
                  <a:pt x="488530" y="764501"/>
                </a:lnTo>
                <a:lnTo>
                  <a:pt x="486168" y="765670"/>
                </a:lnTo>
                <a:lnTo>
                  <a:pt x="479577" y="765556"/>
                </a:lnTo>
                <a:lnTo>
                  <a:pt x="471233" y="761441"/>
                </a:lnTo>
                <a:lnTo>
                  <a:pt x="469442" y="765175"/>
                </a:lnTo>
                <a:lnTo>
                  <a:pt x="470750" y="765822"/>
                </a:lnTo>
                <a:lnTo>
                  <a:pt x="474383" y="767626"/>
                </a:lnTo>
                <a:lnTo>
                  <a:pt x="478447" y="769543"/>
                </a:lnTo>
                <a:lnTo>
                  <a:pt x="486016" y="769404"/>
                </a:lnTo>
                <a:lnTo>
                  <a:pt x="488797" y="767600"/>
                </a:lnTo>
                <a:lnTo>
                  <a:pt x="491744" y="764679"/>
                </a:lnTo>
                <a:lnTo>
                  <a:pt x="492290" y="763397"/>
                </a:lnTo>
                <a:close/>
              </a:path>
              <a:path w="770889" h="938529">
                <a:moveTo>
                  <a:pt x="501650" y="326732"/>
                </a:moveTo>
                <a:lnTo>
                  <a:pt x="501535" y="326313"/>
                </a:lnTo>
                <a:lnTo>
                  <a:pt x="500938" y="326034"/>
                </a:lnTo>
                <a:lnTo>
                  <a:pt x="500557" y="326224"/>
                </a:lnTo>
                <a:lnTo>
                  <a:pt x="499579" y="327037"/>
                </a:lnTo>
                <a:lnTo>
                  <a:pt x="499097" y="328091"/>
                </a:lnTo>
                <a:lnTo>
                  <a:pt x="499097" y="330631"/>
                </a:lnTo>
                <a:lnTo>
                  <a:pt x="499071" y="332206"/>
                </a:lnTo>
                <a:lnTo>
                  <a:pt x="499097" y="334124"/>
                </a:lnTo>
                <a:lnTo>
                  <a:pt x="499198" y="334543"/>
                </a:lnTo>
                <a:lnTo>
                  <a:pt x="499795" y="334822"/>
                </a:lnTo>
                <a:lnTo>
                  <a:pt x="500189" y="334632"/>
                </a:lnTo>
                <a:lnTo>
                  <a:pt x="501167" y="333832"/>
                </a:lnTo>
                <a:lnTo>
                  <a:pt x="501650" y="332778"/>
                </a:lnTo>
                <a:lnTo>
                  <a:pt x="501650" y="331800"/>
                </a:lnTo>
                <a:lnTo>
                  <a:pt x="501650" y="326732"/>
                </a:lnTo>
                <a:close/>
              </a:path>
              <a:path w="770889" h="938529">
                <a:moveTo>
                  <a:pt x="503745" y="729449"/>
                </a:moveTo>
                <a:close/>
              </a:path>
              <a:path w="770889" h="938529">
                <a:moveTo>
                  <a:pt x="503821" y="729157"/>
                </a:moveTo>
                <a:lnTo>
                  <a:pt x="503745" y="729411"/>
                </a:lnTo>
                <a:lnTo>
                  <a:pt x="503821" y="729221"/>
                </a:lnTo>
                <a:close/>
              </a:path>
              <a:path w="770889" h="938529">
                <a:moveTo>
                  <a:pt x="504507" y="728243"/>
                </a:moveTo>
                <a:lnTo>
                  <a:pt x="504380" y="728332"/>
                </a:lnTo>
                <a:lnTo>
                  <a:pt x="504253" y="728484"/>
                </a:lnTo>
                <a:lnTo>
                  <a:pt x="504507" y="728243"/>
                </a:lnTo>
                <a:close/>
              </a:path>
              <a:path w="770889" h="938529">
                <a:moveTo>
                  <a:pt x="506323" y="723912"/>
                </a:moveTo>
                <a:lnTo>
                  <a:pt x="505726" y="723633"/>
                </a:lnTo>
                <a:lnTo>
                  <a:pt x="505333" y="723823"/>
                </a:lnTo>
                <a:lnTo>
                  <a:pt x="504609" y="724420"/>
                </a:lnTo>
                <a:lnTo>
                  <a:pt x="504609" y="728179"/>
                </a:lnTo>
                <a:lnTo>
                  <a:pt x="504253" y="728484"/>
                </a:lnTo>
                <a:lnTo>
                  <a:pt x="504355" y="728345"/>
                </a:lnTo>
                <a:lnTo>
                  <a:pt x="504113" y="728395"/>
                </a:lnTo>
                <a:lnTo>
                  <a:pt x="504253" y="728370"/>
                </a:lnTo>
                <a:lnTo>
                  <a:pt x="503948" y="728446"/>
                </a:lnTo>
                <a:lnTo>
                  <a:pt x="504113" y="728395"/>
                </a:lnTo>
                <a:lnTo>
                  <a:pt x="504329" y="728319"/>
                </a:lnTo>
                <a:lnTo>
                  <a:pt x="504494" y="728230"/>
                </a:lnTo>
                <a:lnTo>
                  <a:pt x="504609" y="724420"/>
                </a:lnTo>
                <a:lnTo>
                  <a:pt x="504355" y="724623"/>
                </a:lnTo>
                <a:lnTo>
                  <a:pt x="503872" y="725678"/>
                </a:lnTo>
                <a:lnTo>
                  <a:pt x="503834" y="728446"/>
                </a:lnTo>
                <a:lnTo>
                  <a:pt x="503847" y="728853"/>
                </a:lnTo>
                <a:lnTo>
                  <a:pt x="503834" y="729056"/>
                </a:lnTo>
                <a:lnTo>
                  <a:pt x="503910" y="728853"/>
                </a:lnTo>
                <a:lnTo>
                  <a:pt x="504037" y="728726"/>
                </a:lnTo>
                <a:lnTo>
                  <a:pt x="504215" y="728522"/>
                </a:lnTo>
                <a:lnTo>
                  <a:pt x="504037" y="728687"/>
                </a:lnTo>
                <a:lnTo>
                  <a:pt x="503974" y="728865"/>
                </a:lnTo>
                <a:lnTo>
                  <a:pt x="503859" y="729081"/>
                </a:lnTo>
                <a:lnTo>
                  <a:pt x="503821" y="729221"/>
                </a:lnTo>
                <a:lnTo>
                  <a:pt x="503707" y="729703"/>
                </a:lnTo>
                <a:lnTo>
                  <a:pt x="503707" y="729538"/>
                </a:lnTo>
                <a:lnTo>
                  <a:pt x="503745" y="729411"/>
                </a:lnTo>
                <a:lnTo>
                  <a:pt x="503770" y="729221"/>
                </a:lnTo>
                <a:lnTo>
                  <a:pt x="503605" y="729411"/>
                </a:lnTo>
                <a:lnTo>
                  <a:pt x="503720" y="729221"/>
                </a:lnTo>
                <a:lnTo>
                  <a:pt x="503834" y="728446"/>
                </a:lnTo>
                <a:lnTo>
                  <a:pt x="502335" y="728522"/>
                </a:lnTo>
                <a:lnTo>
                  <a:pt x="500608" y="728522"/>
                </a:lnTo>
                <a:lnTo>
                  <a:pt x="499656" y="729500"/>
                </a:lnTo>
                <a:lnTo>
                  <a:pt x="499364" y="730034"/>
                </a:lnTo>
                <a:lnTo>
                  <a:pt x="499084" y="731062"/>
                </a:lnTo>
                <a:lnTo>
                  <a:pt x="498868" y="732358"/>
                </a:lnTo>
                <a:lnTo>
                  <a:pt x="501345" y="732370"/>
                </a:lnTo>
                <a:lnTo>
                  <a:pt x="502704" y="732282"/>
                </a:lnTo>
                <a:lnTo>
                  <a:pt x="503313" y="732205"/>
                </a:lnTo>
                <a:lnTo>
                  <a:pt x="505447" y="731240"/>
                </a:lnTo>
                <a:lnTo>
                  <a:pt x="506044" y="729703"/>
                </a:lnTo>
                <a:lnTo>
                  <a:pt x="506158" y="729411"/>
                </a:lnTo>
                <a:lnTo>
                  <a:pt x="506298" y="728179"/>
                </a:lnTo>
                <a:lnTo>
                  <a:pt x="506323" y="723912"/>
                </a:lnTo>
                <a:close/>
              </a:path>
              <a:path w="770889" h="938529">
                <a:moveTo>
                  <a:pt x="512102" y="833882"/>
                </a:moveTo>
                <a:lnTo>
                  <a:pt x="490004" y="833882"/>
                </a:lnTo>
                <a:lnTo>
                  <a:pt x="488619" y="837730"/>
                </a:lnTo>
                <a:lnTo>
                  <a:pt x="490181" y="837730"/>
                </a:lnTo>
                <a:lnTo>
                  <a:pt x="510730" y="837730"/>
                </a:lnTo>
                <a:lnTo>
                  <a:pt x="512102" y="833882"/>
                </a:lnTo>
                <a:close/>
              </a:path>
              <a:path w="770889" h="938529">
                <a:moveTo>
                  <a:pt x="513448" y="113804"/>
                </a:moveTo>
                <a:close/>
              </a:path>
              <a:path w="770889" h="938529">
                <a:moveTo>
                  <a:pt x="516013" y="111861"/>
                </a:moveTo>
                <a:lnTo>
                  <a:pt x="515912" y="110744"/>
                </a:lnTo>
                <a:lnTo>
                  <a:pt x="515315" y="110464"/>
                </a:lnTo>
                <a:lnTo>
                  <a:pt x="514921" y="110655"/>
                </a:lnTo>
                <a:lnTo>
                  <a:pt x="514184" y="111264"/>
                </a:lnTo>
                <a:lnTo>
                  <a:pt x="513549" y="110490"/>
                </a:lnTo>
                <a:lnTo>
                  <a:pt x="513549" y="112318"/>
                </a:lnTo>
                <a:lnTo>
                  <a:pt x="513461" y="113372"/>
                </a:lnTo>
                <a:lnTo>
                  <a:pt x="513448" y="113601"/>
                </a:lnTo>
                <a:lnTo>
                  <a:pt x="513511" y="113411"/>
                </a:lnTo>
                <a:lnTo>
                  <a:pt x="513448" y="113804"/>
                </a:lnTo>
                <a:lnTo>
                  <a:pt x="513372" y="113995"/>
                </a:lnTo>
                <a:lnTo>
                  <a:pt x="513461" y="112509"/>
                </a:lnTo>
                <a:lnTo>
                  <a:pt x="513549" y="112318"/>
                </a:lnTo>
                <a:lnTo>
                  <a:pt x="513549" y="110490"/>
                </a:lnTo>
                <a:lnTo>
                  <a:pt x="512051" y="108648"/>
                </a:lnTo>
                <a:lnTo>
                  <a:pt x="510705" y="106578"/>
                </a:lnTo>
                <a:lnTo>
                  <a:pt x="508279" y="103428"/>
                </a:lnTo>
                <a:lnTo>
                  <a:pt x="507314" y="102260"/>
                </a:lnTo>
                <a:lnTo>
                  <a:pt x="505625" y="100558"/>
                </a:lnTo>
                <a:lnTo>
                  <a:pt x="504812" y="101422"/>
                </a:lnTo>
                <a:lnTo>
                  <a:pt x="504202" y="102400"/>
                </a:lnTo>
                <a:lnTo>
                  <a:pt x="503974" y="102908"/>
                </a:lnTo>
                <a:lnTo>
                  <a:pt x="503809" y="104305"/>
                </a:lnTo>
                <a:lnTo>
                  <a:pt x="506183" y="106692"/>
                </a:lnTo>
                <a:lnTo>
                  <a:pt x="507911" y="109181"/>
                </a:lnTo>
                <a:lnTo>
                  <a:pt x="511048" y="113538"/>
                </a:lnTo>
                <a:lnTo>
                  <a:pt x="512267" y="114922"/>
                </a:lnTo>
                <a:lnTo>
                  <a:pt x="512927" y="115760"/>
                </a:lnTo>
                <a:lnTo>
                  <a:pt x="516013" y="111887"/>
                </a:lnTo>
                <a:lnTo>
                  <a:pt x="515023" y="111887"/>
                </a:lnTo>
                <a:lnTo>
                  <a:pt x="514680" y="111887"/>
                </a:lnTo>
                <a:lnTo>
                  <a:pt x="514896" y="111848"/>
                </a:lnTo>
                <a:lnTo>
                  <a:pt x="514731" y="111861"/>
                </a:lnTo>
                <a:lnTo>
                  <a:pt x="514934" y="111861"/>
                </a:lnTo>
                <a:lnTo>
                  <a:pt x="516013" y="111861"/>
                </a:lnTo>
                <a:close/>
              </a:path>
              <a:path w="770889" h="938529">
                <a:moveTo>
                  <a:pt x="518058" y="699490"/>
                </a:moveTo>
                <a:lnTo>
                  <a:pt x="518007" y="699681"/>
                </a:lnTo>
                <a:lnTo>
                  <a:pt x="518058" y="699490"/>
                </a:lnTo>
                <a:close/>
              </a:path>
              <a:path w="770889" h="938529">
                <a:moveTo>
                  <a:pt x="520788" y="695223"/>
                </a:moveTo>
                <a:lnTo>
                  <a:pt x="520700" y="690359"/>
                </a:lnTo>
                <a:lnTo>
                  <a:pt x="520395" y="690232"/>
                </a:lnTo>
                <a:lnTo>
                  <a:pt x="520103" y="690079"/>
                </a:lnTo>
                <a:lnTo>
                  <a:pt x="519709" y="690283"/>
                </a:lnTo>
                <a:lnTo>
                  <a:pt x="519315" y="690613"/>
                </a:lnTo>
                <a:lnTo>
                  <a:pt x="519315" y="698169"/>
                </a:lnTo>
                <a:lnTo>
                  <a:pt x="519163" y="698144"/>
                </a:lnTo>
                <a:lnTo>
                  <a:pt x="519023" y="698195"/>
                </a:lnTo>
                <a:lnTo>
                  <a:pt x="519150" y="698144"/>
                </a:lnTo>
                <a:lnTo>
                  <a:pt x="519315" y="698169"/>
                </a:lnTo>
                <a:lnTo>
                  <a:pt x="519315" y="690613"/>
                </a:lnTo>
                <a:lnTo>
                  <a:pt x="518820" y="691019"/>
                </a:lnTo>
                <a:lnTo>
                  <a:pt x="518820" y="698347"/>
                </a:lnTo>
                <a:lnTo>
                  <a:pt x="518604" y="698563"/>
                </a:lnTo>
                <a:lnTo>
                  <a:pt x="518807" y="698360"/>
                </a:lnTo>
                <a:lnTo>
                  <a:pt x="518820" y="691019"/>
                </a:lnTo>
                <a:lnTo>
                  <a:pt x="518248" y="692137"/>
                </a:lnTo>
                <a:lnTo>
                  <a:pt x="518210" y="697509"/>
                </a:lnTo>
                <a:lnTo>
                  <a:pt x="518172" y="698284"/>
                </a:lnTo>
                <a:lnTo>
                  <a:pt x="518198" y="698093"/>
                </a:lnTo>
                <a:lnTo>
                  <a:pt x="518172" y="698715"/>
                </a:lnTo>
                <a:lnTo>
                  <a:pt x="518172" y="698284"/>
                </a:lnTo>
                <a:lnTo>
                  <a:pt x="518147" y="698715"/>
                </a:lnTo>
                <a:lnTo>
                  <a:pt x="518121" y="698957"/>
                </a:lnTo>
                <a:lnTo>
                  <a:pt x="518083" y="699363"/>
                </a:lnTo>
                <a:lnTo>
                  <a:pt x="518147" y="699160"/>
                </a:lnTo>
                <a:lnTo>
                  <a:pt x="518109" y="699350"/>
                </a:lnTo>
                <a:lnTo>
                  <a:pt x="518223" y="699147"/>
                </a:lnTo>
                <a:lnTo>
                  <a:pt x="518096" y="699414"/>
                </a:lnTo>
                <a:lnTo>
                  <a:pt x="517982" y="699909"/>
                </a:lnTo>
                <a:lnTo>
                  <a:pt x="517906" y="699744"/>
                </a:lnTo>
                <a:lnTo>
                  <a:pt x="518020" y="699490"/>
                </a:lnTo>
                <a:lnTo>
                  <a:pt x="518121" y="698957"/>
                </a:lnTo>
                <a:lnTo>
                  <a:pt x="518121" y="697445"/>
                </a:lnTo>
                <a:lnTo>
                  <a:pt x="517461" y="696874"/>
                </a:lnTo>
                <a:lnTo>
                  <a:pt x="515594" y="694969"/>
                </a:lnTo>
                <a:lnTo>
                  <a:pt x="513435" y="698373"/>
                </a:lnTo>
                <a:lnTo>
                  <a:pt x="515251" y="700214"/>
                </a:lnTo>
                <a:lnTo>
                  <a:pt x="516547" y="701344"/>
                </a:lnTo>
                <a:lnTo>
                  <a:pt x="517118" y="701890"/>
                </a:lnTo>
                <a:lnTo>
                  <a:pt x="520128" y="699909"/>
                </a:lnTo>
                <a:lnTo>
                  <a:pt x="520547" y="698703"/>
                </a:lnTo>
                <a:lnTo>
                  <a:pt x="520661" y="698169"/>
                </a:lnTo>
                <a:lnTo>
                  <a:pt x="520788" y="695223"/>
                </a:lnTo>
                <a:close/>
              </a:path>
              <a:path w="770889" h="938529">
                <a:moveTo>
                  <a:pt x="521030" y="637476"/>
                </a:moveTo>
                <a:lnTo>
                  <a:pt x="514972" y="637476"/>
                </a:lnTo>
                <a:lnTo>
                  <a:pt x="514578" y="637844"/>
                </a:lnTo>
                <a:lnTo>
                  <a:pt x="514375" y="638086"/>
                </a:lnTo>
                <a:lnTo>
                  <a:pt x="514032" y="638454"/>
                </a:lnTo>
                <a:lnTo>
                  <a:pt x="513740" y="639000"/>
                </a:lnTo>
                <a:lnTo>
                  <a:pt x="513448" y="640029"/>
                </a:lnTo>
                <a:lnTo>
                  <a:pt x="513232" y="641324"/>
                </a:lnTo>
                <a:lnTo>
                  <a:pt x="514146" y="641324"/>
                </a:lnTo>
                <a:lnTo>
                  <a:pt x="519290" y="641324"/>
                </a:lnTo>
                <a:lnTo>
                  <a:pt x="520814" y="638784"/>
                </a:lnTo>
                <a:lnTo>
                  <a:pt x="521030" y="637476"/>
                </a:lnTo>
                <a:close/>
              </a:path>
              <a:path w="770889" h="938529">
                <a:moveTo>
                  <a:pt x="526491" y="302183"/>
                </a:moveTo>
                <a:lnTo>
                  <a:pt x="524916" y="302158"/>
                </a:lnTo>
                <a:lnTo>
                  <a:pt x="522376" y="302120"/>
                </a:lnTo>
                <a:lnTo>
                  <a:pt x="520026" y="300824"/>
                </a:lnTo>
                <a:lnTo>
                  <a:pt x="513143" y="297421"/>
                </a:lnTo>
                <a:lnTo>
                  <a:pt x="509181" y="297370"/>
                </a:lnTo>
                <a:lnTo>
                  <a:pt x="507784" y="301205"/>
                </a:lnTo>
                <a:lnTo>
                  <a:pt x="511898" y="301269"/>
                </a:lnTo>
                <a:lnTo>
                  <a:pt x="514235" y="302564"/>
                </a:lnTo>
                <a:lnTo>
                  <a:pt x="521131" y="305968"/>
                </a:lnTo>
                <a:lnTo>
                  <a:pt x="525094" y="306019"/>
                </a:lnTo>
                <a:lnTo>
                  <a:pt x="526491" y="302183"/>
                </a:lnTo>
                <a:close/>
              </a:path>
              <a:path w="770889" h="938529">
                <a:moveTo>
                  <a:pt x="527723" y="846074"/>
                </a:moveTo>
                <a:lnTo>
                  <a:pt x="521474" y="846950"/>
                </a:lnTo>
                <a:lnTo>
                  <a:pt x="518134" y="845972"/>
                </a:lnTo>
                <a:lnTo>
                  <a:pt x="514680" y="842581"/>
                </a:lnTo>
                <a:lnTo>
                  <a:pt x="512686" y="846150"/>
                </a:lnTo>
                <a:lnTo>
                  <a:pt x="516369" y="849744"/>
                </a:lnTo>
                <a:lnTo>
                  <a:pt x="520255" y="850976"/>
                </a:lnTo>
                <a:lnTo>
                  <a:pt x="526783" y="849718"/>
                </a:lnTo>
                <a:lnTo>
                  <a:pt x="527316" y="848626"/>
                </a:lnTo>
                <a:lnTo>
                  <a:pt x="527583" y="846950"/>
                </a:lnTo>
                <a:lnTo>
                  <a:pt x="527723" y="846074"/>
                </a:lnTo>
                <a:close/>
              </a:path>
              <a:path w="770889" h="938529">
                <a:moveTo>
                  <a:pt x="535851" y="571665"/>
                </a:moveTo>
                <a:lnTo>
                  <a:pt x="529082" y="564730"/>
                </a:lnTo>
                <a:lnTo>
                  <a:pt x="527062" y="568274"/>
                </a:lnTo>
                <a:lnTo>
                  <a:pt x="528015" y="569252"/>
                </a:lnTo>
                <a:lnTo>
                  <a:pt x="530250" y="571538"/>
                </a:lnTo>
                <a:lnTo>
                  <a:pt x="531342" y="574649"/>
                </a:lnTo>
                <a:lnTo>
                  <a:pt x="528142" y="586016"/>
                </a:lnTo>
                <a:lnTo>
                  <a:pt x="527596" y="587273"/>
                </a:lnTo>
                <a:lnTo>
                  <a:pt x="528180" y="589038"/>
                </a:lnTo>
                <a:lnTo>
                  <a:pt x="529018" y="588530"/>
                </a:lnTo>
                <a:lnTo>
                  <a:pt x="534924" y="582472"/>
                </a:lnTo>
                <a:lnTo>
                  <a:pt x="535851" y="571665"/>
                </a:lnTo>
                <a:close/>
              </a:path>
              <a:path w="770889" h="938529">
                <a:moveTo>
                  <a:pt x="536054" y="383603"/>
                </a:moveTo>
                <a:lnTo>
                  <a:pt x="533120" y="383603"/>
                </a:lnTo>
                <a:lnTo>
                  <a:pt x="531736" y="387451"/>
                </a:lnTo>
                <a:lnTo>
                  <a:pt x="533298" y="387451"/>
                </a:lnTo>
                <a:lnTo>
                  <a:pt x="534670" y="387451"/>
                </a:lnTo>
                <a:lnTo>
                  <a:pt x="536054" y="383603"/>
                </a:lnTo>
                <a:close/>
              </a:path>
              <a:path w="770889" h="938529">
                <a:moveTo>
                  <a:pt x="536054" y="311746"/>
                </a:moveTo>
                <a:lnTo>
                  <a:pt x="533120" y="311746"/>
                </a:lnTo>
                <a:lnTo>
                  <a:pt x="531736" y="315595"/>
                </a:lnTo>
                <a:lnTo>
                  <a:pt x="533298" y="315595"/>
                </a:lnTo>
                <a:lnTo>
                  <a:pt x="534670" y="315595"/>
                </a:lnTo>
                <a:lnTo>
                  <a:pt x="536054" y="311746"/>
                </a:lnTo>
                <a:close/>
              </a:path>
              <a:path w="770889" h="938529">
                <a:moveTo>
                  <a:pt x="540207" y="30467"/>
                </a:moveTo>
                <a:lnTo>
                  <a:pt x="539610" y="28702"/>
                </a:lnTo>
                <a:lnTo>
                  <a:pt x="538784" y="29235"/>
                </a:lnTo>
                <a:lnTo>
                  <a:pt x="538327" y="29692"/>
                </a:lnTo>
                <a:lnTo>
                  <a:pt x="532333" y="34531"/>
                </a:lnTo>
                <a:lnTo>
                  <a:pt x="525526" y="38049"/>
                </a:lnTo>
                <a:lnTo>
                  <a:pt x="518134" y="40093"/>
                </a:lnTo>
                <a:lnTo>
                  <a:pt x="510451" y="40513"/>
                </a:lnTo>
                <a:lnTo>
                  <a:pt x="507314" y="40335"/>
                </a:lnTo>
                <a:lnTo>
                  <a:pt x="504228" y="39725"/>
                </a:lnTo>
                <a:lnTo>
                  <a:pt x="499821" y="38277"/>
                </a:lnTo>
                <a:lnTo>
                  <a:pt x="498195" y="42062"/>
                </a:lnTo>
                <a:lnTo>
                  <a:pt x="504939" y="44272"/>
                </a:lnTo>
                <a:lnTo>
                  <a:pt x="510730" y="44856"/>
                </a:lnTo>
                <a:lnTo>
                  <a:pt x="521868" y="43230"/>
                </a:lnTo>
                <a:lnTo>
                  <a:pt x="527062" y="41211"/>
                </a:lnTo>
                <a:lnTo>
                  <a:pt x="534390" y="36576"/>
                </a:lnTo>
                <a:lnTo>
                  <a:pt x="536829" y="34569"/>
                </a:lnTo>
                <a:lnTo>
                  <a:pt x="539661" y="31737"/>
                </a:lnTo>
                <a:lnTo>
                  <a:pt x="540207" y="30467"/>
                </a:lnTo>
                <a:close/>
              </a:path>
              <a:path w="770889" h="938529">
                <a:moveTo>
                  <a:pt x="549605" y="159207"/>
                </a:moveTo>
                <a:lnTo>
                  <a:pt x="549414" y="158102"/>
                </a:lnTo>
                <a:lnTo>
                  <a:pt x="548551" y="158534"/>
                </a:lnTo>
                <a:lnTo>
                  <a:pt x="542632" y="161112"/>
                </a:lnTo>
                <a:lnTo>
                  <a:pt x="522986" y="171132"/>
                </a:lnTo>
                <a:lnTo>
                  <a:pt x="523176" y="172237"/>
                </a:lnTo>
                <a:lnTo>
                  <a:pt x="524040" y="171805"/>
                </a:lnTo>
                <a:lnTo>
                  <a:pt x="529958" y="169214"/>
                </a:lnTo>
                <a:lnTo>
                  <a:pt x="542074" y="164782"/>
                </a:lnTo>
                <a:lnTo>
                  <a:pt x="547979" y="162204"/>
                </a:lnTo>
                <a:lnTo>
                  <a:pt x="548830" y="161785"/>
                </a:lnTo>
                <a:lnTo>
                  <a:pt x="549376" y="160718"/>
                </a:lnTo>
                <a:lnTo>
                  <a:pt x="549605" y="159207"/>
                </a:lnTo>
                <a:close/>
              </a:path>
              <a:path w="770889" h="938529">
                <a:moveTo>
                  <a:pt x="554532" y="709383"/>
                </a:moveTo>
                <a:lnTo>
                  <a:pt x="552792" y="709307"/>
                </a:lnTo>
                <a:lnTo>
                  <a:pt x="552145" y="710717"/>
                </a:lnTo>
                <a:lnTo>
                  <a:pt x="550151" y="716648"/>
                </a:lnTo>
                <a:lnTo>
                  <a:pt x="547789" y="721779"/>
                </a:lnTo>
                <a:lnTo>
                  <a:pt x="528535" y="743407"/>
                </a:lnTo>
                <a:lnTo>
                  <a:pt x="527989" y="744461"/>
                </a:lnTo>
                <a:lnTo>
                  <a:pt x="527773" y="745959"/>
                </a:lnTo>
                <a:lnTo>
                  <a:pt x="527964" y="747077"/>
                </a:lnTo>
                <a:lnTo>
                  <a:pt x="528828" y="746645"/>
                </a:lnTo>
                <a:lnTo>
                  <a:pt x="553059" y="714578"/>
                </a:lnTo>
                <a:lnTo>
                  <a:pt x="554393" y="710615"/>
                </a:lnTo>
                <a:lnTo>
                  <a:pt x="554532" y="709383"/>
                </a:lnTo>
                <a:close/>
              </a:path>
              <a:path w="770889" h="938529">
                <a:moveTo>
                  <a:pt x="555218" y="340499"/>
                </a:moveTo>
                <a:lnTo>
                  <a:pt x="553656" y="340499"/>
                </a:lnTo>
                <a:lnTo>
                  <a:pt x="543826" y="340969"/>
                </a:lnTo>
                <a:lnTo>
                  <a:pt x="504202" y="350570"/>
                </a:lnTo>
                <a:lnTo>
                  <a:pt x="503072" y="354431"/>
                </a:lnTo>
                <a:lnTo>
                  <a:pt x="513626" y="350989"/>
                </a:lnTo>
                <a:lnTo>
                  <a:pt x="522452" y="348437"/>
                </a:lnTo>
                <a:lnTo>
                  <a:pt x="553834" y="344335"/>
                </a:lnTo>
                <a:lnTo>
                  <a:pt x="555218" y="340499"/>
                </a:lnTo>
                <a:close/>
              </a:path>
              <a:path w="770889" h="938529">
                <a:moveTo>
                  <a:pt x="556336" y="363499"/>
                </a:moveTo>
                <a:close/>
              </a:path>
              <a:path w="770889" h="938529">
                <a:moveTo>
                  <a:pt x="556539" y="362826"/>
                </a:moveTo>
                <a:lnTo>
                  <a:pt x="556361" y="363410"/>
                </a:lnTo>
                <a:lnTo>
                  <a:pt x="556475" y="363143"/>
                </a:lnTo>
                <a:lnTo>
                  <a:pt x="556539" y="362826"/>
                </a:lnTo>
                <a:close/>
              </a:path>
              <a:path w="770889" h="938529">
                <a:moveTo>
                  <a:pt x="556564" y="362813"/>
                </a:moveTo>
                <a:close/>
              </a:path>
              <a:path w="770889" h="938529">
                <a:moveTo>
                  <a:pt x="558838" y="363054"/>
                </a:moveTo>
                <a:lnTo>
                  <a:pt x="556602" y="363054"/>
                </a:lnTo>
                <a:lnTo>
                  <a:pt x="556450" y="363334"/>
                </a:lnTo>
                <a:lnTo>
                  <a:pt x="556260" y="363753"/>
                </a:lnTo>
                <a:lnTo>
                  <a:pt x="556323" y="363550"/>
                </a:lnTo>
                <a:lnTo>
                  <a:pt x="556234" y="363702"/>
                </a:lnTo>
                <a:lnTo>
                  <a:pt x="556006" y="363855"/>
                </a:lnTo>
                <a:lnTo>
                  <a:pt x="555802" y="363982"/>
                </a:lnTo>
                <a:lnTo>
                  <a:pt x="555256" y="364236"/>
                </a:lnTo>
                <a:lnTo>
                  <a:pt x="554672" y="364388"/>
                </a:lnTo>
                <a:lnTo>
                  <a:pt x="554164" y="364439"/>
                </a:lnTo>
                <a:lnTo>
                  <a:pt x="553300" y="364451"/>
                </a:lnTo>
                <a:lnTo>
                  <a:pt x="552907" y="364807"/>
                </a:lnTo>
                <a:lnTo>
                  <a:pt x="552361" y="365417"/>
                </a:lnTo>
                <a:lnTo>
                  <a:pt x="552069" y="365963"/>
                </a:lnTo>
                <a:lnTo>
                  <a:pt x="551776" y="366991"/>
                </a:lnTo>
                <a:lnTo>
                  <a:pt x="551561" y="368287"/>
                </a:lnTo>
                <a:lnTo>
                  <a:pt x="554291" y="368274"/>
                </a:lnTo>
                <a:lnTo>
                  <a:pt x="556018" y="367499"/>
                </a:lnTo>
                <a:lnTo>
                  <a:pt x="558152" y="364769"/>
                </a:lnTo>
                <a:lnTo>
                  <a:pt x="558368" y="364261"/>
                </a:lnTo>
                <a:lnTo>
                  <a:pt x="558546" y="363855"/>
                </a:lnTo>
                <a:lnTo>
                  <a:pt x="558774" y="363308"/>
                </a:lnTo>
                <a:lnTo>
                  <a:pt x="558825" y="363143"/>
                </a:lnTo>
                <a:close/>
              </a:path>
              <a:path w="770889" h="938529">
                <a:moveTo>
                  <a:pt x="559054" y="361607"/>
                </a:moveTo>
                <a:lnTo>
                  <a:pt x="559028" y="359829"/>
                </a:lnTo>
                <a:lnTo>
                  <a:pt x="558431" y="359549"/>
                </a:lnTo>
                <a:lnTo>
                  <a:pt x="558038" y="359752"/>
                </a:lnTo>
                <a:lnTo>
                  <a:pt x="557060" y="360553"/>
                </a:lnTo>
                <a:lnTo>
                  <a:pt x="556577" y="361607"/>
                </a:lnTo>
                <a:lnTo>
                  <a:pt x="556564" y="362648"/>
                </a:lnTo>
                <a:lnTo>
                  <a:pt x="556615" y="362178"/>
                </a:lnTo>
                <a:lnTo>
                  <a:pt x="556577" y="362724"/>
                </a:lnTo>
                <a:lnTo>
                  <a:pt x="556564" y="362915"/>
                </a:lnTo>
                <a:lnTo>
                  <a:pt x="556475" y="363143"/>
                </a:lnTo>
                <a:lnTo>
                  <a:pt x="556437" y="363308"/>
                </a:lnTo>
                <a:lnTo>
                  <a:pt x="556602" y="363054"/>
                </a:lnTo>
                <a:lnTo>
                  <a:pt x="558838" y="363042"/>
                </a:lnTo>
                <a:lnTo>
                  <a:pt x="558901" y="362610"/>
                </a:lnTo>
                <a:lnTo>
                  <a:pt x="558965" y="362178"/>
                </a:lnTo>
                <a:lnTo>
                  <a:pt x="559054" y="361607"/>
                </a:lnTo>
                <a:close/>
              </a:path>
              <a:path w="770889" h="938529">
                <a:moveTo>
                  <a:pt x="559244" y="472414"/>
                </a:moveTo>
                <a:lnTo>
                  <a:pt x="557860" y="465455"/>
                </a:lnTo>
                <a:lnTo>
                  <a:pt x="556374" y="462724"/>
                </a:lnTo>
                <a:lnTo>
                  <a:pt x="553034" y="459333"/>
                </a:lnTo>
                <a:lnTo>
                  <a:pt x="551027" y="462876"/>
                </a:lnTo>
                <a:lnTo>
                  <a:pt x="554075" y="465975"/>
                </a:lnTo>
                <a:lnTo>
                  <a:pt x="555434" y="468414"/>
                </a:lnTo>
                <a:lnTo>
                  <a:pt x="556742" y="474929"/>
                </a:lnTo>
                <a:lnTo>
                  <a:pt x="556577" y="478713"/>
                </a:lnTo>
                <a:lnTo>
                  <a:pt x="556577" y="483184"/>
                </a:lnTo>
                <a:lnTo>
                  <a:pt x="557263" y="483450"/>
                </a:lnTo>
                <a:lnTo>
                  <a:pt x="558660" y="482371"/>
                </a:lnTo>
                <a:lnTo>
                  <a:pt x="559130" y="481266"/>
                </a:lnTo>
                <a:lnTo>
                  <a:pt x="559130" y="480314"/>
                </a:lnTo>
                <a:lnTo>
                  <a:pt x="559130" y="476402"/>
                </a:lnTo>
                <a:lnTo>
                  <a:pt x="559244" y="472414"/>
                </a:lnTo>
                <a:close/>
              </a:path>
              <a:path w="770889" h="938529">
                <a:moveTo>
                  <a:pt x="564807" y="551738"/>
                </a:moveTo>
                <a:lnTo>
                  <a:pt x="539369" y="531495"/>
                </a:lnTo>
                <a:lnTo>
                  <a:pt x="538251" y="532739"/>
                </a:lnTo>
                <a:lnTo>
                  <a:pt x="537540" y="533831"/>
                </a:lnTo>
                <a:lnTo>
                  <a:pt x="537184" y="534860"/>
                </a:lnTo>
                <a:lnTo>
                  <a:pt x="537603" y="535698"/>
                </a:lnTo>
                <a:lnTo>
                  <a:pt x="556577" y="553237"/>
                </a:lnTo>
                <a:lnTo>
                  <a:pt x="556577" y="556260"/>
                </a:lnTo>
                <a:lnTo>
                  <a:pt x="556272" y="556323"/>
                </a:lnTo>
                <a:lnTo>
                  <a:pt x="554405" y="557415"/>
                </a:lnTo>
                <a:lnTo>
                  <a:pt x="553656" y="558101"/>
                </a:lnTo>
                <a:lnTo>
                  <a:pt x="552475" y="559282"/>
                </a:lnTo>
                <a:lnTo>
                  <a:pt x="552335" y="559409"/>
                </a:lnTo>
                <a:lnTo>
                  <a:pt x="556577" y="559409"/>
                </a:lnTo>
                <a:lnTo>
                  <a:pt x="556577" y="559663"/>
                </a:lnTo>
                <a:lnTo>
                  <a:pt x="552221" y="559663"/>
                </a:lnTo>
                <a:lnTo>
                  <a:pt x="552069" y="559663"/>
                </a:lnTo>
                <a:lnTo>
                  <a:pt x="551281" y="560247"/>
                </a:lnTo>
                <a:lnTo>
                  <a:pt x="547484" y="560857"/>
                </a:lnTo>
                <a:lnTo>
                  <a:pt x="546112" y="564692"/>
                </a:lnTo>
                <a:lnTo>
                  <a:pt x="553732" y="561378"/>
                </a:lnTo>
                <a:lnTo>
                  <a:pt x="554088" y="561086"/>
                </a:lnTo>
                <a:lnTo>
                  <a:pt x="554596" y="560692"/>
                </a:lnTo>
                <a:lnTo>
                  <a:pt x="554888" y="560501"/>
                </a:lnTo>
                <a:lnTo>
                  <a:pt x="556577" y="559955"/>
                </a:lnTo>
                <a:lnTo>
                  <a:pt x="556577" y="564070"/>
                </a:lnTo>
                <a:lnTo>
                  <a:pt x="556679" y="564489"/>
                </a:lnTo>
                <a:lnTo>
                  <a:pt x="557276" y="564769"/>
                </a:lnTo>
                <a:lnTo>
                  <a:pt x="557669" y="564578"/>
                </a:lnTo>
                <a:lnTo>
                  <a:pt x="558647" y="563778"/>
                </a:lnTo>
                <a:lnTo>
                  <a:pt x="559130" y="562724"/>
                </a:lnTo>
                <a:lnTo>
                  <a:pt x="559130" y="561746"/>
                </a:lnTo>
                <a:lnTo>
                  <a:pt x="559130" y="558533"/>
                </a:lnTo>
                <a:lnTo>
                  <a:pt x="560006" y="556056"/>
                </a:lnTo>
                <a:lnTo>
                  <a:pt x="559130" y="556069"/>
                </a:lnTo>
                <a:lnTo>
                  <a:pt x="559130" y="554177"/>
                </a:lnTo>
                <a:lnTo>
                  <a:pt x="563181" y="555523"/>
                </a:lnTo>
                <a:lnTo>
                  <a:pt x="564807" y="551738"/>
                </a:lnTo>
                <a:close/>
              </a:path>
              <a:path w="770889" h="938529">
                <a:moveTo>
                  <a:pt x="564807" y="378802"/>
                </a:moveTo>
                <a:lnTo>
                  <a:pt x="561873" y="378802"/>
                </a:lnTo>
                <a:lnTo>
                  <a:pt x="560489" y="382651"/>
                </a:lnTo>
                <a:lnTo>
                  <a:pt x="562051" y="382651"/>
                </a:lnTo>
                <a:lnTo>
                  <a:pt x="563422" y="382651"/>
                </a:lnTo>
                <a:lnTo>
                  <a:pt x="564807" y="378802"/>
                </a:lnTo>
                <a:close/>
              </a:path>
              <a:path w="770889" h="938529">
                <a:moveTo>
                  <a:pt x="568248" y="45999"/>
                </a:moveTo>
                <a:close/>
              </a:path>
              <a:path w="770889" h="938529">
                <a:moveTo>
                  <a:pt x="568312" y="46164"/>
                </a:moveTo>
                <a:close/>
              </a:path>
              <a:path w="770889" h="938529">
                <a:moveTo>
                  <a:pt x="568591" y="44792"/>
                </a:moveTo>
                <a:lnTo>
                  <a:pt x="568363" y="45300"/>
                </a:lnTo>
                <a:lnTo>
                  <a:pt x="568591" y="44792"/>
                </a:lnTo>
                <a:close/>
              </a:path>
              <a:path w="770889" h="938529">
                <a:moveTo>
                  <a:pt x="568693" y="644626"/>
                </a:moveTo>
                <a:lnTo>
                  <a:pt x="568604" y="642480"/>
                </a:lnTo>
                <a:lnTo>
                  <a:pt x="568007" y="642200"/>
                </a:lnTo>
                <a:lnTo>
                  <a:pt x="567613" y="642391"/>
                </a:lnTo>
                <a:lnTo>
                  <a:pt x="566635" y="643204"/>
                </a:lnTo>
                <a:lnTo>
                  <a:pt x="566153" y="644245"/>
                </a:lnTo>
                <a:lnTo>
                  <a:pt x="566140" y="645363"/>
                </a:lnTo>
                <a:lnTo>
                  <a:pt x="565950" y="646455"/>
                </a:lnTo>
                <a:lnTo>
                  <a:pt x="565581" y="647623"/>
                </a:lnTo>
                <a:lnTo>
                  <a:pt x="564819" y="649224"/>
                </a:lnTo>
                <a:lnTo>
                  <a:pt x="564972" y="648931"/>
                </a:lnTo>
                <a:lnTo>
                  <a:pt x="564819" y="649224"/>
                </a:lnTo>
                <a:lnTo>
                  <a:pt x="564413" y="649871"/>
                </a:lnTo>
                <a:lnTo>
                  <a:pt x="563841" y="650684"/>
                </a:lnTo>
                <a:lnTo>
                  <a:pt x="564108" y="650354"/>
                </a:lnTo>
                <a:lnTo>
                  <a:pt x="563664" y="650938"/>
                </a:lnTo>
                <a:lnTo>
                  <a:pt x="563841" y="650684"/>
                </a:lnTo>
                <a:lnTo>
                  <a:pt x="563638" y="650938"/>
                </a:lnTo>
                <a:lnTo>
                  <a:pt x="563321" y="651332"/>
                </a:lnTo>
                <a:lnTo>
                  <a:pt x="562813" y="651903"/>
                </a:lnTo>
                <a:lnTo>
                  <a:pt x="561657" y="653072"/>
                </a:lnTo>
                <a:lnTo>
                  <a:pt x="561149" y="654316"/>
                </a:lnTo>
                <a:lnTo>
                  <a:pt x="561695" y="656107"/>
                </a:lnTo>
                <a:lnTo>
                  <a:pt x="562559" y="655548"/>
                </a:lnTo>
                <a:lnTo>
                  <a:pt x="565213" y="652868"/>
                </a:lnTo>
                <a:lnTo>
                  <a:pt x="566813" y="650354"/>
                </a:lnTo>
                <a:lnTo>
                  <a:pt x="566940" y="650151"/>
                </a:lnTo>
                <a:lnTo>
                  <a:pt x="567359" y="648931"/>
                </a:lnTo>
                <a:lnTo>
                  <a:pt x="568312" y="646087"/>
                </a:lnTo>
                <a:lnTo>
                  <a:pt x="568693" y="644626"/>
                </a:lnTo>
                <a:close/>
              </a:path>
              <a:path w="770889" h="938529">
                <a:moveTo>
                  <a:pt x="578332" y="34671"/>
                </a:moveTo>
                <a:lnTo>
                  <a:pt x="564438" y="48298"/>
                </a:lnTo>
                <a:lnTo>
                  <a:pt x="567994" y="51866"/>
                </a:lnTo>
                <a:lnTo>
                  <a:pt x="569899" y="52108"/>
                </a:lnTo>
                <a:lnTo>
                  <a:pt x="571627" y="52120"/>
                </a:lnTo>
                <a:lnTo>
                  <a:pt x="572985" y="52120"/>
                </a:lnTo>
                <a:lnTo>
                  <a:pt x="574382" y="48285"/>
                </a:lnTo>
                <a:lnTo>
                  <a:pt x="571550" y="48260"/>
                </a:lnTo>
                <a:lnTo>
                  <a:pt x="570242" y="48133"/>
                </a:lnTo>
                <a:lnTo>
                  <a:pt x="568998" y="47307"/>
                </a:lnTo>
                <a:lnTo>
                  <a:pt x="568540" y="46786"/>
                </a:lnTo>
                <a:lnTo>
                  <a:pt x="568477" y="46647"/>
                </a:lnTo>
                <a:lnTo>
                  <a:pt x="568210" y="45999"/>
                </a:lnTo>
                <a:lnTo>
                  <a:pt x="568223" y="45847"/>
                </a:lnTo>
                <a:lnTo>
                  <a:pt x="568261" y="45643"/>
                </a:lnTo>
                <a:lnTo>
                  <a:pt x="568325" y="45440"/>
                </a:lnTo>
                <a:lnTo>
                  <a:pt x="568350" y="45300"/>
                </a:lnTo>
                <a:lnTo>
                  <a:pt x="568528" y="44792"/>
                </a:lnTo>
                <a:lnTo>
                  <a:pt x="568731" y="44475"/>
                </a:lnTo>
                <a:lnTo>
                  <a:pt x="568972" y="44119"/>
                </a:lnTo>
                <a:lnTo>
                  <a:pt x="569302" y="43611"/>
                </a:lnTo>
                <a:lnTo>
                  <a:pt x="577570" y="37223"/>
                </a:lnTo>
                <a:lnTo>
                  <a:pt x="578116" y="36169"/>
                </a:lnTo>
                <a:lnTo>
                  <a:pt x="578332" y="34671"/>
                </a:lnTo>
                <a:close/>
              </a:path>
              <a:path w="770889" h="938529">
                <a:moveTo>
                  <a:pt x="602246" y="618388"/>
                </a:moveTo>
                <a:lnTo>
                  <a:pt x="601548" y="618121"/>
                </a:lnTo>
                <a:lnTo>
                  <a:pt x="600151" y="619201"/>
                </a:lnTo>
                <a:lnTo>
                  <a:pt x="599681" y="620306"/>
                </a:lnTo>
                <a:lnTo>
                  <a:pt x="599681" y="624205"/>
                </a:lnTo>
                <a:lnTo>
                  <a:pt x="599617" y="627126"/>
                </a:lnTo>
                <a:lnTo>
                  <a:pt x="595210" y="638695"/>
                </a:lnTo>
                <a:lnTo>
                  <a:pt x="594664" y="639953"/>
                </a:lnTo>
                <a:lnTo>
                  <a:pt x="595261" y="641705"/>
                </a:lnTo>
                <a:lnTo>
                  <a:pt x="596087" y="641197"/>
                </a:lnTo>
                <a:lnTo>
                  <a:pt x="596544" y="640727"/>
                </a:lnTo>
                <a:lnTo>
                  <a:pt x="601929" y="635203"/>
                </a:lnTo>
                <a:lnTo>
                  <a:pt x="602246" y="626478"/>
                </a:lnTo>
                <a:lnTo>
                  <a:pt x="602246" y="618388"/>
                </a:lnTo>
                <a:close/>
              </a:path>
              <a:path w="770889" h="938529">
                <a:moveTo>
                  <a:pt x="603123" y="565645"/>
                </a:moveTo>
                <a:lnTo>
                  <a:pt x="585101" y="572897"/>
                </a:lnTo>
                <a:lnTo>
                  <a:pt x="585647" y="574687"/>
                </a:lnTo>
                <a:lnTo>
                  <a:pt x="586511" y="574116"/>
                </a:lnTo>
                <a:lnTo>
                  <a:pt x="586955" y="573684"/>
                </a:lnTo>
                <a:lnTo>
                  <a:pt x="588759" y="571906"/>
                </a:lnTo>
                <a:lnTo>
                  <a:pt x="591007" y="570585"/>
                </a:lnTo>
                <a:lnTo>
                  <a:pt x="595744" y="569493"/>
                </a:lnTo>
                <a:lnTo>
                  <a:pt x="601738" y="569480"/>
                </a:lnTo>
                <a:lnTo>
                  <a:pt x="603123" y="565645"/>
                </a:lnTo>
                <a:close/>
              </a:path>
              <a:path w="770889" h="938529">
                <a:moveTo>
                  <a:pt x="616712" y="16776"/>
                </a:moveTo>
                <a:lnTo>
                  <a:pt x="616572" y="17246"/>
                </a:lnTo>
                <a:lnTo>
                  <a:pt x="616661" y="17068"/>
                </a:lnTo>
                <a:lnTo>
                  <a:pt x="616712" y="16776"/>
                </a:lnTo>
                <a:close/>
              </a:path>
              <a:path w="770889" h="938529">
                <a:moveTo>
                  <a:pt x="619810" y="16954"/>
                </a:moveTo>
                <a:lnTo>
                  <a:pt x="619798" y="16624"/>
                </a:lnTo>
                <a:lnTo>
                  <a:pt x="619785" y="15875"/>
                </a:lnTo>
                <a:lnTo>
                  <a:pt x="619747" y="13131"/>
                </a:lnTo>
                <a:lnTo>
                  <a:pt x="618426" y="6515"/>
                </a:lnTo>
                <a:lnTo>
                  <a:pt x="616267" y="0"/>
                </a:lnTo>
                <a:lnTo>
                  <a:pt x="615403" y="457"/>
                </a:lnTo>
                <a:lnTo>
                  <a:pt x="614400" y="1587"/>
                </a:lnTo>
                <a:lnTo>
                  <a:pt x="613816" y="2794"/>
                </a:lnTo>
                <a:lnTo>
                  <a:pt x="615378" y="7518"/>
                </a:lnTo>
                <a:lnTo>
                  <a:pt x="616991" y="11734"/>
                </a:lnTo>
                <a:lnTo>
                  <a:pt x="616889" y="16040"/>
                </a:lnTo>
                <a:lnTo>
                  <a:pt x="616864" y="16268"/>
                </a:lnTo>
                <a:lnTo>
                  <a:pt x="616762" y="16840"/>
                </a:lnTo>
                <a:lnTo>
                  <a:pt x="616839" y="16395"/>
                </a:lnTo>
                <a:lnTo>
                  <a:pt x="616737" y="16840"/>
                </a:lnTo>
                <a:lnTo>
                  <a:pt x="616673" y="17157"/>
                </a:lnTo>
                <a:lnTo>
                  <a:pt x="616775" y="16941"/>
                </a:lnTo>
                <a:lnTo>
                  <a:pt x="616724" y="17094"/>
                </a:lnTo>
                <a:lnTo>
                  <a:pt x="616864" y="16954"/>
                </a:lnTo>
                <a:lnTo>
                  <a:pt x="616724" y="17119"/>
                </a:lnTo>
                <a:lnTo>
                  <a:pt x="616635" y="17310"/>
                </a:lnTo>
                <a:lnTo>
                  <a:pt x="616661" y="17183"/>
                </a:lnTo>
                <a:lnTo>
                  <a:pt x="616559" y="17310"/>
                </a:lnTo>
                <a:lnTo>
                  <a:pt x="616432" y="17437"/>
                </a:lnTo>
                <a:lnTo>
                  <a:pt x="616572" y="17246"/>
                </a:lnTo>
                <a:lnTo>
                  <a:pt x="616242" y="17589"/>
                </a:lnTo>
                <a:lnTo>
                  <a:pt x="616419" y="17449"/>
                </a:lnTo>
                <a:lnTo>
                  <a:pt x="616102" y="17741"/>
                </a:lnTo>
                <a:lnTo>
                  <a:pt x="616242" y="17589"/>
                </a:lnTo>
                <a:lnTo>
                  <a:pt x="616064" y="17741"/>
                </a:lnTo>
                <a:lnTo>
                  <a:pt x="615797" y="17932"/>
                </a:lnTo>
                <a:lnTo>
                  <a:pt x="615505" y="18110"/>
                </a:lnTo>
                <a:lnTo>
                  <a:pt x="614883" y="18427"/>
                </a:lnTo>
                <a:lnTo>
                  <a:pt x="614172" y="18694"/>
                </a:lnTo>
                <a:lnTo>
                  <a:pt x="611251" y="19469"/>
                </a:lnTo>
                <a:lnTo>
                  <a:pt x="608749" y="19519"/>
                </a:lnTo>
                <a:lnTo>
                  <a:pt x="604977" y="19532"/>
                </a:lnTo>
                <a:lnTo>
                  <a:pt x="603592" y="23368"/>
                </a:lnTo>
                <a:lnTo>
                  <a:pt x="614006" y="23291"/>
                </a:lnTo>
                <a:lnTo>
                  <a:pt x="619252" y="17932"/>
                </a:lnTo>
                <a:lnTo>
                  <a:pt x="619760" y="17411"/>
                </a:lnTo>
                <a:lnTo>
                  <a:pt x="619810" y="16954"/>
                </a:lnTo>
                <a:close/>
              </a:path>
              <a:path w="770889" h="938529">
                <a:moveTo>
                  <a:pt x="622274" y="417131"/>
                </a:moveTo>
                <a:lnTo>
                  <a:pt x="620712" y="417118"/>
                </a:lnTo>
                <a:lnTo>
                  <a:pt x="616064" y="417093"/>
                </a:lnTo>
                <a:lnTo>
                  <a:pt x="611492" y="416001"/>
                </a:lnTo>
                <a:lnTo>
                  <a:pt x="603605" y="412635"/>
                </a:lnTo>
                <a:lnTo>
                  <a:pt x="600075" y="410565"/>
                </a:lnTo>
                <a:lnTo>
                  <a:pt x="596125" y="406654"/>
                </a:lnTo>
                <a:lnTo>
                  <a:pt x="594131" y="410222"/>
                </a:lnTo>
                <a:lnTo>
                  <a:pt x="619531" y="420966"/>
                </a:lnTo>
                <a:lnTo>
                  <a:pt x="620890" y="420966"/>
                </a:lnTo>
                <a:lnTo>
                  <a:pt x="622274" y="417131"/>
                </a:lnTo>
                <a:close/>
              </a:path>
              <a:path w="770889" h="938529">
                <a:moveTo>
                  <a:pt x="629132" y="655701"/>
                </a:moveTo>
                <a:lnTo>
                  <a:pt x="628929" y="655802"/>
                </a:lnTo>
                <a:lnTo>
                  <a:pt x="629132" y="655701"/>
                </a:lnTo>
                <a:close/>
              </a:path>
              <a:path w="770889" h="938529">
                <a:moveTo>
                  <a:pt x="631875" y="469823"/>
                </a:moveTo>
                <a:lnTo>
                  <a:pt x="628942" y="469823"/>
                </a:lnTo>
                <a:lnTo>
                  <a:pt x="627557" y="473671"/>
                </a:lnTo>
                <a:lnTo>
                  <a:pt x="629119" y="473671"/>
                </a:lnTo>
                <a:lnTo>
                  <a:pt x="630491" y="473671"/>
                </a:lnTo>
                <a:lnTo>
                  <a:pt x="631875" y="469823"/>
                </a:lnTo>
                <a:close/>
              </a:path>
              <a:path w="770889" h="938529">
                <a:moveTo>
                  <a:pt x="636130" y="647484"/>
                </a:moveTo>
                <a:lnTo>
                  <a:pt x="634606" y="646722"/>
                </a:lnTo>
                <a:lnTo>
                  <a:pt x="633806" y="648055"/>
                </a:lnTo>
                <a:lnTo>
                  <a:pt x="631482" y="652602"/>
                </a:lnTo>
                <a:lnTo>
                  <a:pt x="631621" y="652373"/>
                </a:lnTo>
                <a:lnTo>
                  <a:pt x="631304" y="652970"/>
                </a:lnTo>
                <a:lnTo>
                  <a:pt x="631482" y="652602"/>
                </a:lnTo>
                <a:lnTo>
                  <a:pt x="631278" y="652970"/>
                </a:lnTo>
                <a:lnTo>
                  <a:pt x="630872" y="653694"/>
                </a:lnTo>
                <a:lnTo>
                  <a:pt x="630288" y="654570"/>
                </a:lnTo>
                <a:lnTo>
                  <a:pt x="630161" y="654723"/>
                </a:lnTo>
                <a:lnTo>
                  <a:pt x="629793" y="655167"/>
                </a:lnTo>
                <a:lnTo>
                  <a:pt x="629615" y="655345"/>
                </a:lnTo>
                <a:lnTo>
                  <a:pt x="629158" y="655688"/>
                </a:lnTo>
                <a:lnTo>
                  <a:pt x="629005" y="655802"/>
                </a:lnTo>
                <a:lnTo>
                  <a:pt x="628002" y="656209"/>
                </a:lnTo>
                <a:lnTo>
                  <a:pt x="627710" y="656297"/>
                </a:lnTo>
                <a:lnTo>
                  <a:pt x="627989" y="656209"/>
                </a:lnTo>
                <a:lnTo>
                  <a:pt x="627608" y="656297"/>
                </a:lnTo>
                <a:lnTo>
                  <a:pt x="627240" y="656386"/>
                </a:lnTo>
                <a:lnTo>
                  <a:pt x="626732" y="656475"/>
                </a:lnTo>
                <a:lnTo>
                  <a:pt x="624052" y="656678"/>
                </a:lnTo>
                <a:lnTo>
                  <a:pt x="622376" y="656653"/>
                </a:lnTo>
                <a:lnTo>
                  <a:pt x="619353" y="656653"/>
                </a:lnTo>
                <a:lnTo>
                  <a:pt x="617969" y="660501"/>
                </a:lnTo>
                <a:lnTo>
                  <a:pt x="622173" y="660501"/>
                </a:lnTo>
                <a:lnTo>
                  <a:pt x="625055" y="660717"/>
                </a:lnTo>
                <a:lnTo>
                  <a:pt x="629856" y="659028"/>
                </a:lnTo>
                <a:lnTo>
                  <a:pt x="631367" y="656971"/>
                </a:lnTo>
                <a:lnTo>
                  <a:pt x="631532" y="656678"/>
                </a:lnTo>
                <a:lnTo>
                  <a:pt x="632104" y="655688"/>
                </a:lnTo>
                <a:lnTo>
                  <a:pt x="632472" y="655053"/>
                </a:lnTo>
                <a:lnTo>
                  <a:pt x="632841" y="654418"/>
                </a:lnTo>
                <a:lnTo>
                  <a:pt x="633666" y="652970"/>
                </a:lnTo>
                <a:lnTo>
                  <a:pt x="633971" y="652373"/>
                </a:lnTo>
                <a:lnTo>
                  <a:pt x="635711" y="648868"/>
                </a:lnTo>
                <a:lnTo>
                  <a:pt x="636130" y="647484"/>
                </a:lnTo>
                <a:close/>
              </a:path>
              <a:path w="770889" h="938529">
                <a:moveTo>
                  <a:pt x="646239" y="627913"/>
                </a:moveTo>
                <a:lnTo>
                  <a:pt x="633730" y="627913"/>
                </a:lnTo>
                <a:lnTo>
                  <a:pt x="632345" y="631761"/>
                </a:lnTo>
                <a:lnTo>
                  <a:pt x="633907" y="631761"/>
                </a:lnTo>
                <a:lnTo>
                  <a:pt x="644867" y="631761"/>
                </a:lnTo>
                <a:lnTo>
                  <a:pt x="646239" y="627913"/>
                </a:lnTo>
                <a:close/>
              </a:path>
              <a:path w="770889" h="938529">
                <a:moveTo>
                  <a:pt x="655815" y="412343"/>
                </a:moveTo>
                <a:lnTo>
                  <a:pt x="654253" y="412343"/>
                </a:lnTo>
                <a:lnTo>
                  <a:pt x="649465" y="412343"/>
                </a:lnTo>
                <a:lnTo>
                  <a:pt x="644626" y="412432"/>
                </a:lnTo>
                <a:lnTo>
                  <a:pt x="625589" y="402158"/>
                </a:lnTo>
                <a:lnTo>
                  <a:pt x="624471" y="403402"/>
                </a:lnTo>
                <a:lnTo>
                  <a:pt x="623773" y="404482"/>
                </a:lnTo>
                <a:lnTo>
                  <a:pt x="623404" y="405523"/>
                </a:lnTo>
                <a:lnTo>
                  <a:pt x="625551" y="409765"/>
                </a:lnTo>
                <a:lnTo>
                  <a:pt x="628269" y="412457"/>
                </a:lnTo>
                <a:lnTo>
                  <a:pt x="635660" y="415569"/>
                </a:lnTo>
                <a:lnTo>
                  <a:pt x="639978" y="415912"/>
                </a:lnTo>
                <a:lnTo>
                  <a:pt x="647090" y="416191"/>
                </a:lnTo>
                <a:lnTo>
                  <a:pt x="654431" y="416191"/>
                </a:lnTo>
                <a:lnTo>
                  <a:pt x="655815" y="412343"/>
                </a:lnTo>
                <a:close/>
              </a:path>
              <a:path w="770889" h="938529">
                <a:moveTo>
                  <a:pt x="669315" y="542124"/>
                </a:moveTo>
                <a:lnTo>
                  <a:pt x="663829" y="536892"/>
                </a:lnTo>
                <a:lnTo>
                  <a:pt x="663460" y="536905"/>
                </a:lnTo>
                <a:lnTo>
                  <a:pt x="661733" y="540740"/>
                </a:lnTo>
                <a:lnTo>
                  <a:pt x="662647" y="540740"/>
                </a:lnTo>
                <a:lnTo>
                  <a:pt x="663422" y="540778"/>
                </a:lnTo>
                <a:lnTo>
                  <a:pt x="665480" y="541705"/>
                </a:lnTo>
                <a:lnTo>
                  <a:pt x="665772" y="541947"/>
                </a:lnTo>
                <a:lnTo>
                  <a:pt x="666140" y="542467"/>
                </a:lnTo>
                <a:lnTo>
                  <a:pt x="666280" y="542772"/>
                </a:lnTo>
                <a:lnTo>
                  <a:pt x="666407" y="543064"/>
                </a:lnTo>
                <a:lnTo>
                  <a:pt x="666521" y="543293"/>
                </a:lnTo>
                <a:lnTo>
                  <a:pt x="666686" y="543864"/>
                </a:lnTo>
                <a:lnTo>
                  <a:pt x="666737" y="544245"/>
                </a:lnTo>
                <a:lnTo>
                  <a:pt x="669315" y="542124"/>
                </a:lnTo>
                <a:close/>
              </a:path>
              <a:path w="770889" h="938529">
                <a:moveTo>
                  <a:pt x="670090" y="375196"/>
                </a:moveTo>
                <a:lnTo>
                  <a:pt x="636727" y="364439"/>
                </a:lnTo>
                <a:lnTo>
                  <a:pt x="628929" y="364439"/>
                </a:lnTo>
                <a:lnTo>
                  <a:pt x="627557" y="368287"/>
                </a:lnTo>
                <a:lnTo>
                  <a:pt x="636955" y="368312"/>
                </a:lnTo>
                <a:lnTo>
                  <a:pt x="644880" y="368719"/>
                </a:lnTo>
                <a:lnTo>
                  <a:pt x="668083" y="378752"/>
                </a:lnTo>
                <a:lnTo>
                  <a:pt x="670090" y="375196"/>
                </a:lnTo>
                <a:close/>
              </a:path>
              <a:path w="770889" h="938529">
                <a:moveTo>
                  <a:pt x="698055" y="514832"/>
                </a:moveTo>
                <a:lnTo>
                  <a:pt x="697979" y="512775"/>
                </a:lnTo>
                <a:lnTo>
                  <a:pt x="697915" y="512457"/>
                </a:lnTo>
                <a:lnTo>
                  <a:pt x="697776" y="512025"/>
                </a:lnTo>
                <a:lnTo>
                  <a:pt x="697306" y="510565"/>
                </a:lnTo>
                <a:lnTo>
                  <a:pt x="696544" y="509460"/>
                </a:lnTo>
                <a:lnTo>
                  <a:pt x="694537" y="508317"/>
                </a:lnTo>
                <a:lnTo>
                  <a:pt x="693521" y="508152"/>
                </a:lnTo>
                <a:lnTo>
                  <a:pt x="692213" y="508152"/>
                </a:lnTo>
                <a:lnTo>
                  <a:pt x="690664" y="510794"/>
                </a:lnTo>
                <a:lnTo>
                  <a:pt x="688035" y="508139"/>
                </a:lnTo>
                <a:lnTo>
                  <a:pt x="685838" y="511492"/>
                </a:lnTo>
                <a:lnTo>
                  <a:pt x="690283" y="515962"/>
                </a:lnTo>
                <a:lnTo>
                  <a:pt x="690486" y="516153"/>
                </a:lnTo>
                <a:lnTo>
                  <a:pt x="691121" y="516801"/>
                </a:lnTo>
                <a:lnTo>
                  <a:pt x="693318" y="513448"/>
                </a:lnTo>
                <a:lnTo>
                  <a:pt x="693064" y="513181"/>
                </a:lnTo>
                <a:lnTo>
                  <a:pt x="691883" y="512013"/>
                </a:lnTo>
                <a:lnTo>
                  <a:pt x="692353" y="512064"/>
                </a:lnTo>
                <a:lnTo>
                  <a:pt x="692924" y="512165"/>
                </a:lnTo>
                <a:lnTo>
                  <a:pt x="693648" y="512470"/>
                </a:lnTo>
                <a:lnTo>
                  <a:pt x="694004" y="512775"/>
                </a:lnTo>
                <a:lnTo>
                  <a:pt x="694220" y="512953"/>
                </a:lnTo>
                <a:lnTo>
                  <a:pt x="694499" y="513194"/>
                </a:lnTo>
                <a:lnTo>
                  <a:pt x="694880" y="513715"/>
                </a:lnTo>
                <a:lnTo>
                  <a:pt x="695045" y="514083"/>
                </a:lnTo>
                <a:lnTo>
                  <a:pt x="695147" y="514311"/>
                </a:lnTo>
                <a:lnTo>
                  <a:pt x="695261" y="514553"/>
                </a:lnTo>
                <a:lnTo>
                  <a:pt x="695426" y="515112"/>
                </a:lnTo>
                <a:lnTo>
                  <a:pt x="695604" y="516597"/>
                </a:lnTo>
                <a:lnTo>
                  <a:pt x="696201" y="516877"/>
                </a:lnTo>
                <a:lnTo>
                  <a:pt x="696595" y="516686"/>
                </a:lnTo>
                <a:lnTo>
                  <a:pt x="697572" y="515886"/>
                </a:lnTo>
                <a:lnTo>
                  <a:pt x="698055" y="514832"/>
                </a:lnTo>
                <a:close/>
              </a:path>
              <a:path w="770889" h="938529">
                <a:moveTo>
                  <a:pt x="731799" y="428104"/>
                </a:moveTo>
                <a:lnTo>
                  <a:pt x="731253" y="426300"/>
                </a:lnTo>
                <a:lnTo>
                  <a:pt x="730389" y="426885"/>
                </a:lnTo>
                <a:lnTo>
                  <a:pt x="729945" y="427316"/>
                </a:lnTo>
                <a:lnTo>
                  <a:pt x="728243" y="428993"/>
                </a:lnTo>
                <a:lnTo>
                  <a:pt x="726071" y="430326"/>
                </a:lnTo>
                <a:lnTo>
                  <a:pt x="721055" y="430263"/>
                </a:lnTo>
                <a:lnTo>
                  <a:pt x="718794" y="428675"/>
                </a:lnTo>
                <a:lnTo>
                  <a:pt x="716407" y="426326"/>
                </a:lnTo>
                <a:lnTo>
                  <a:pt x="715619" y="427189"/>
                </a:lnTo>
                <a:lnTo>
                  <a:pt x="714933" y="428244"/>
                </a:lnTo>
                <a:lnTo>
                  <a:pt x="714248" y="429729"/>
                </a:lnTo>
                <a:lnTo>
                  <a:pt x="716965" y="432409"/>
                </a:lnTo>
                <a:lnTo>
                  <a:pt x="719556" y="434187"/>
                </a:lnTo>
                <a:lnTo>
                  <a:pt x="725817" y="434098"/>
                </a:lnTo>
                <a:lnTo>
                  <a:pt x="728510" y="432092"/>
                </a:lnTo>
                <a:lnTo>
                  <a:pt x="731291" y="429361"/>
                </a:lnTo>
                <a:lnTo>
                  <a:pt x="731799" y="428104"/>
                </a:lnTo>
                <a:close/>
              </a:path>
              <a:path w="770889" h="938529">
                <a:moveTo>
                  <a:pt x="770813" y="436981"/>
                </a:moveTo>
                <a:lnTo>
                  <a:pt x="769505" y="436333"/>
                </a:lnTo>
                <a:lnTo>
                  <a:pt x="765835" y="434505"/>
                </a:lnTo>
                <a:lnTo>
                  <a:pt x="762025" y="433095"/>
                </a:lnTo>
                <a:lnTo>
                  <a:pt x="755396" y="430453"/>
                </a:lnTo>
                <a:lnTo>
                  <a:pt x="752741" y="429094"/>
                </a:lnTo>
                <a:lnTo>
                  <a:pt x="749401" y="425818"/>
                </a:lnTo>
                <a:lnTo>
                  <a:pt x="747407" y="429374"/>
                </a:lnTo>
                <a:lnTo>
                  <a:pt x="750646" y="432574"/>
                </a:lnTo>
                <a:lnTo>
                  <a:pt x="753325" y="434060"/>
                </a:lnTo>
                <a:lnTo>
                  <a:pt x="760145" y="436791"/>
                </a:lnTo>
                <a:lnTo>
                  <a:pt x="764032" y="438213"/>
                </a:lnTo>
                <a:lnTo>
                  <a:pt x="769023" y="440715"/>
                </a:lnTo>
                <a:lnTo>
                  <a:pt x="770813" y="436981"/>
                </a:lnTo>
                <a:close/>
              </a:path>
            </a:pathLst>
          </a:custGeom>
          <a:solidFill>
            <a:srgbClr val="056F40"/>
          </a:solidFill>
        </p:spPr>
        <p:txBody>
          <a:bodyPr wrap="square" lIns="0" tIns="0" rIns="0" bIns="0" rtlCol="0"/>
          <a:lstStyle/>
          <a:p>
            <a:endParaRPr/>
          </a:p>
        </p:txBody>
      </p:sp>
      <p:sp>
        <p:nvSpPr>
          <p:cNvPr id="33" name="bg object 33"/>
          <p:cNvSpPr/>
          <p:nvPr/>
        </p:nvSpPr>
        <p:spPr>
          <a:xfrm>
            <a:off x="3987304" y="5198859"/>
            <a:ext cx="1642745" cy="373380"/>
          </a:xfrm>
          <a:custGeom>
            <a:avLst/>
            <a:gdLst/>
            <a:ahLst/>
            <a:cxnLst/>
            <a:rect l="l" t="t" r="r" b="b"/>
            <a:pathLst>
              <a:path w="1642745" h="373379">
                <a:moveTo>
                  <a:pt x="4318" y="316560"/>
                </a:moveTo>
                <a:lnTo>
                  <a:pt x="1384" y="316560"/>
                </a:lnTo>
                <a:lnTo>
                  <a:pt x="0" y="320408"/>
                </a:lnTo>
                <a:lnTo>
                  <a:pt x="1562" y="320408"/>
                </a:lnTo>
                <a:lnTo>
                  <a:pt x="2933" y="320408"/>
                </a:lnTo>
                <a:lnTo>
                  <a:pt x="4318" y="316560"/>
                </a:lnTo>
                <a:close/>
              </a:path>
              <a:path w="1642745" h="373379">
                <a:moveTo>
                  <a:pt x="51422" y="331076"/>
                </a:moveTo>
                <a:lnTo>
                  <a:pt x="51308" y="331330"/>
                </a:lnTo>
                <a:lnTo>
                  <a:pt x="51422" y="331076"/>
                </a:lnTo>
                <a:close/>
              </a:path>
              <a:path w="1642745" h="373379">
                <a:moveTo>
                  <a:pt x="51422" y="331012"/>
                </a:moveTo>
                <a:lnTo>
                  <a:pt x="51269" y="331241"/>
                </a:lnTo>
                <a:lnTo>
                  <a:pt x="51396" y="331127"/>
                </a:lnTo>
                <a:close/>
              </a:path>
              <a:path w="1642745" h="373379">
                <a:moveTo>
                  <a:pt x="51473" y="330873"/>
                </a:moveTo>
                <a:close/>
              </a:path>
              <a:path w="1642745" h="373379">
                <a:moveTo>
                  <a:pt x="53416" y="325221"/>
                </a:moveTo>
                <a:lnTo>
                  <a:pt x="53238" y="325501"/>
                </a:lnTo>
                <a:lnTo>
                  <a:pt x="53352" y="325361"/>
                </a:lnTo>
                <a:lnTo>
                  <a:pt x="53416" y="325221"/>
                </a:lnTo>
                <a:close/>
              </a:path>
              <a:path w="1642745" h="373379">
                <a:moveTo>
                  <a:pt x="53479" y="325145"/>
                </a:moveTo>
                <a:lnTo>
                  <a:pt x="53416" y="325297"/>
                </a:lnTo>
                <a:lnTo>
                  <a:pt x="53479" y="325170"/>
                </a:lnTo>
                <a:close/>
              </a:path>
              <a:path w="1642745" h="373379">
                <a:moveTo>
                  <a:pt x="56108" y="324485"/>
                </a:moveTo>
                <a:lnTo>
                  <a:pt x="56032" y="321551"/>
                </a:lnTo>
                <a:lnTo>
                  <a:pt x="55435" y="321271"/>
                </a:lnTo>
                <a:lnTo>
                  <a:pt x="55041" y="321462"/>
                </a:lnTo>
                <a:lnTo>
                  <a:pt x="54063" y="322275"/>
                </a:lnTo>
                <a:lnTo>
                  <a:pt x="53594" y="323316"/>
                </a:lnTo>
                <a:lnTo>
                  <a:pt x="53568" y="324700"/>
                </a:lnTo>
                <a:lnTo>
                  <a:pt x="53492" y="325069"/>
                </a:lnTo>
                <a:lnTo>
                  <a:pt x="53619" y="324789"/>
                </a:lnTo>
                <a:lnTo>
                  <a:pt x="53517" y="325081"/>
                </a:lnTo>
                <a:lnTo>
                  <a:pt x="53657" y="324866"/>
                </a:lnTo>
                <a:lnTo>
                  <a:pt x="53479" y="325170"/>
                </a:lnTo>
                <a:lnTo>
                  <a:pt x="53327" y="325564"/>
                </a:lnTo>
                <a:lnTo>
                  <a:pt x="53200" y="325691"/>
                </a:lnTo>
                <a:lnTo>
                  <a:pt x="53263" y="325564"/>
                </a:lnTo>
                <a:lnTo>
                  <a:pt x="53390" y="325361"/>
                </a:lnTo>
                <a:lnTo>
                  <a:pt x="53124" y="325691"/>
                </a:lnTo>
                <a:lnTo>
                  <a:pt x="53009" y="325843"/>
                </a:lnTo>
                <a:lnTo>
                  <a:pt x="53238" y="325501"/>
                </a:lnTo>
                <a:lnTo>
                  <a:pt x="52933" y="325843"/>
                </a:lnTo>
                <a:lnTo>
                  <a:pt x="52666" y="326161"/>
                </a:lnTo>
                <a:lnTo>
                  <a:pt x="49936" y="328930"/>
                </a:lnTo>
                <a:lnTo>
                  <a:pt x="49022" y="330796"/>
                </a:lnTo>
                <a:lnTo>
                  <a:pt x="48907" y="334581"/>
                </a:lnTo>
                <a:lnTo>
                  <a:pt x="49504" y="334860"/>
                </a:lnTo>
                <a:lnTo>
                  <a:pt x="49898" y="334670"/>
                </a:lnTo>
                <a:lnTo>
                  <a:pt x="50876" y="333857"/>
                </a:lnTo>
                <a:lnTo>
                  <a:pt x="51346" y="332816"/>
                </a:lnTo>
                <a:lnTo>
                  <a:pt x="51358" y="331635"/>
                </a:lnTo>
                <a:lnTo>
                  <a:pt x="51282" y="331381"/>
                </a:lnTo>
                <a:lnTo>
                  <a:pt x="51269" y="331241"/>
                </a:lnTo>
                <a:lnTo>
                  <a:pt x="51358" y="331076"/>
                </a:lnTo>
                <a:lnTo>
                  <a:pt x="51409" y="330949"/>
                </a:lnTo>
                <a:lnTo>
                  <a:pt x="51523" y="330746"/>
                </a:lnTo>
                <a:lnTo>
                  <a:pt x="51600" y="330555"/>
                </a:lnTo>
                <a:lnTo>
                  <a:pt x="51549" y="330746"/>
                </a:lnTo>
                <a:lnTo>
                  <a:pt x="51650" y="330555"/>
                </a:lnTo>
                <a:lnTo>
                  <a:pt x="51739" y="330415"/>
                </a:lnTo>
                <a:lnTo>
                  <a:pt x="51625" y="330669"/>
                </a:lnTo>
                <a:lnTo>
                  <a:pt x="51803" y="330415"/>
                </a:lnTo>
                <a:lnTo>
                  <a:pt x="51917" y="330263"/>
                </a:lnTo>
                <a:lnTo>
                  <a:pt x="51663" y="330644"/>
                </a:lnTo>
                <a:lnTo>
                  <a:pt x="51981" y="330263"/>
                </a:lnTo>
                <a:lnTo>
                  <a:pt x="52120" y="330098"/>
                </a:lnTo>
                <a:lnTo>
                  <a:pt x="54991" y="327190"/>
                </a:lnTo>
                <a:lnTo>
                  <a:pt x="55968" y="325158"/>
                </a:lnTo>
                <a:lnTo>
                  <a:pt x="56108" y="324866"/>
                </a:lnTo>
                <a:lnTo>
                  <a:pt x="56108" y="324726"/>
                </a:lnTo>
                <a:lnTo>
                  <a:pt x="56108" y="324485"/>
                </a:lnTo>
                <a:close/>
              </a:path>
              <a:path w="1642745" h="373379">
                <a:moveTo>
                  <a:pt x="76174" y="321360"/>
                </a:moveTo>
                <a:lnTo>
                  <a:pt x="73240" y="321360"/>
                </a:lnTo>
                <a:lnTo>
                  <a:pt x="71856" y="325208"/>
                </a:lnTo>
                <a:lnTo>
                  <a:pt x="73418" y="325208"/>
                </a:lnTo>
                <a:lnTo>
                  <a:pt x="74790" y="325208"/>
                </a:lnTo>
                <a:lnTo>
                  <a:pt x="76174" y="321360"/>
                </a:lnTo>
                <a:close/>
              </a:path>
              <a:path w="1642745" h="373379">
                <a:moveTo>
                  <a:pt x="95351" y="302183"/>
                </a:moveTo>
                <a:lnTo>
                  <a:pt x="92417" y="302183"/>
                </a:lnTo>
                <a:lnTo>
                  <a:pt x="91033" y="306031"/>
                </a:lnTo>
                <a:lnTo>
                  <a:pt x="92595" y="306031"/>
                </a:lnTo>
                <a:lnTo>
                  <a:pt x="93967" y="306031"/>
                </a:lnTo>
                <a:lnTo>
                  <a:pt x="95351" y="302183"/>
                </a:lnTo>
                <a:close/>
              </a:path>
              <a:path w="1642745" h="373379">
                <a:moveTo>
                  <a:pt x="104267" y="335737"/>
                </a:moveTo>
                <a:lnTo>
                  <a:pt x="102323" y="335737"/>
                </a:lnTo>
                <a:lnTo>
                  <a:pt x="101257" y="335788"/>
                </a:lnTo>
                <a:lnTo>
                  <a:pt x="100520" y="335661"/>
                </a:lnTo>
                <a:lnTo>
                  <a:pt x="100304" y="335622"/>
                </a:lnTo>
                <a:lnTo>
                  <a:pt x="100164" y="335597"/>
                </a:lnTo>
                <a:lnTo>
                  <a:pt x="99822" y="335495"/>
                </a:lnTo>
                <a:lnTo>
                  <a:pt x="99644" y="335356"/>
                </a:lnTo>
                <a:lnTo>
                  <a:pt x="99491" y="335191"/>
                </a:lnTo>
                <a:lnTo>
                  <a:pt x="99250" y="331546"/>
                </a:lnTo>
                <a:lnTo>
                  <a:pt x="99148" y="331127"/>
                </a:lnTo>
                <a:lnTo>
                  <a:pt x="98552" y="330847"/>
                </a:lnTo>
                <a:lnTo>
                  <a:pt x="98158" y="331038"/>
                </a:lnTo>
                <a:lnTo>
                  <a:pt x="97180" y="331838"/>
                </a:lnTo>
                <a:lnTo>
                  <a:pt x="96723" y="332816"/>
                </a:lnTo>
                <a:lnTo>
                  <a:pt x="96812" y="337413"/>
                </a:lnTo>
                <a:lnTo>
                  <a:pt x="97243" y="338493"/>
                </a:lnTo>
                <a:lnTo>
                  <a:pt x="97536" y="338899"/>
                </a:lnTo>
                <a:lnTo>
                  <a:pt x="98513" y="339420"/>
                </a:lnTo>
                <a:lnTo>
                  <a:pt x="100469" y="339598"/>
                </a:lnTo>
                <a:lnTo>
                  <a:pt x="101320" y="339572"/>
                </a:lnTo>
                <a:lnTo>
                  <a:pt x="102527" y="339572"/>
                </a:lnTo>
                <a:lnTo>
                  <a:pt x="104254" y="335788"/>
                </a:lnTo>
                <a:close/>
              </a:path>
              <a:path w="1642745" h="373379">
                <a:moveTo>
                  <a:pt x="124091" y="302209"/>
                </a:moveTo>
                <a:lnTo>
                  <a:pt x="122516" y="302183"/>
                </a:lnTo>
                <a:lnTo>
                  <a:pt x="119951" y="302145"/>
                </a:lnTo>
                <a:lnTo>
                  <a:pt x="117602" y="300736"/>
                </a:lnTo>
                <a:lnTo>
                  <a:pt x="113080" y="297345"/>
                </a:lnTo>
                <a:lnTo>
                  <a:pt x="110871" y="295071"/>
                </a:lnTo>
                <a:lnTo>
                  <a:pt x="108026" y="292214"/>
                </a:lnTo>
                <a:lnTo>
                  <a:pt x="107226" y="293077"/>
                </a:lnTo>
                <a:lnTo>
                  <a:pt x="106540" y="294144"/>
                </a:lnTo>
                <a:lnTo>
                  <a:pt x="105867" y="295617"/>
                </a:lnTo>
                <a:lnTo>
                  <a:pt x="111188" y="300977"/>
                </a:lnTo>
                <a:lnTo>
                  <a:pt x="116039" y="304622"/>
                </a:lnTo>
                <a:lnTo>
                  <a:pt x="118541" y="305993"/>
                </a:lnTo>
                <a:lnTo>
                  <a:pt x="122694" y="306044"/>
                </a:lnTo>
                <a:lnTo>
                  <a:pt x="124091" y="302209"/>
                </a:lnTo>
                <a:close/>
              </a:path>
              <a:path w="1642745" h="373379">
                <a:moveTo>
                  <a:pt x="166547" y="279615"/>
                </a:moveTo>
                <a:lnTo>
                  <a:pt x="165950" y="277850"/>
                </a:lnTo>
                <a:lnTo>
                  <a:pt x="165125" y="278384"/>
                </a:lnTo>
                <a:lnTo>
                  <a:pt x="162077" y="281444"/>
                </a:lnTo>
                <a:lnTo>
                  <a:pt x="160413" y="284645"/>
                </a:lnTo>
                <a:lnTo>
                  <a:pt x="159029" y="291147"/>
                </a:lnTo>
                <a:lnTo>
                  <a:pt x="158902" y="294754"/>
                </a:lnTo>
                <a:lnTo>
                  <a:pt x="158953" y="301167"/>
                </a:lnTo>
                <a:lnTo>
                  <a:pt x="159639" y="301434"/>
                </a:lnTo>
                <a:lnTo>
                  <a:pt x="161036" y="300355"/>
                </a:lnTo>
                <a:lnTo>
                  <a:pt x="161518" y="299237"/>
                </a:lnTo>
                <a:lnTo>
                  <a:pt x="161429" y="292163"/>
                </a:lnTo>
                <a:lnTo>
                  <a:pt x="161378" y="291147"/>
                </a:lnTo>
                <a:lnTo>
                  <a:pt x="162255" y="286448"/>
                </a:lnTo>
                <a:lnTo>
                  <a:pt x="162560" y="285534"/>
                </a:lnTo>
                <a:lnTo>
                  <a:pt x="163309" y="284022"/>
                </a:lnTo>
                <a:lnTo>
                  <a:pt x="163144" y="284378"/>
                </a:lnTo>
                <a:lnTo>
                  <a:pt x="163360" y="284022"/>
                </a:lnTo>
                <a:lnTo>
                  <a:pt x="163576" y="283654"/>
                </a:lnTo>
                <a:lnTo>
                  <a:pt x="164236" y="282727"/>
                </a:lnTo>
                <a:lnTo>
                  <a:pt x="164909" y="281978"/>
                </a:lnTo>
                <a:lnTo>
                  <a:pt x="166001" y="280885"/>
                </a:lnTo>
                <a:lnTo>
                  <a:pt x="166547" y="279615"/>
                </a:lnTo>
                <a:close/>
              </a:path>
              <a:path w="1642745" h="373379">
                <a:moveTo>
                  <a:pt x="180682" y="350723"/>
                </a:moveTo>
                <a:lnTo>
                  <a:pt x="180581" y="350304"/>
                </a:lnTo>
                <a:lnTo>
                  <a:pt x="179984" y="350024"/>
                </a:lnTo>
                <a:lnTo>
                  <a:pt x="179590" y="350215"/>
                </a:lnTo>
                <a:lnTo>
                  <a:pt x="178612" y="351015"/>
                </a:lnTo>
                <a:lnTo>
                  <a:pt x="178130" y="352069"/>
                </a:lnTo>
                <a:lnTo>
                  <a:pt x="178130" y="353047"/>
                </a:lnTo>
                <a:lnTo>
                  <a:pt x="178130" y="358114"/>
                </a:lnTo>
                <a:lnTo>
                  <a:pt x="178244" y="358533"/>
                </a:lnTo>
                <a:lnTo>
                  <a:pt x="178841" y="358813"/>
                </a:lnTo>
                <a:lnTo>
                  <a:pt x="179222" y="358622"/>
                </a:lnTo>
                <a:lnTo>
                  <a:pt x="180200" y="357809"/>
                </a:lnTo>
                <a:lnTo>
                  <a:pt x="180682" y="356755"/>
                </a:lnTo>
                <a:lnTo>
                  <a:pt x="180682" y="350723"/>
                </a:lnTo>
                <a:close/>
              </a:path>
              <a:path w="1642745" h="373379">
                <a:moveTo>
                  <a:pt x="200723" y="259067"/>
                </a:moveTo>
                <a:lnTo>
                  <a:pt x="193103" y="262407"/>
                </a:lnTo>
                <a:lnTo>
                  <a:pt x="193408" y="262216"/>
                </a:lnTo>
                <a:lnTo>
                  <a:pt x="192989" y="262509"/>
                </a:lnTo>
                <a:lnTo>
                  <a:pt x="190893" y="263753"/>
                </a:lnTo>
                <a:lnTo>
                  <a:pt x="190169" y="263867"/>
                </a:lnTo>
                <a:lnTo>
                  <a:pt x="188201" y="263893"/>
                </a:lnTo>
                <a:lnTo>
                  <a:pt x="186829" y="267741"/>
                </a:lnTo>
                <a:lnTo>
                  <a:pt x="194475" y="264388"/>
                </a:lnTo>
                <a:lnTo>
                  <a:pt x="194602" y="264287"/>
                </a:lnTo>
                <a:lnTo>
                  <a:pt x="195249" y="263728"/>
                </a:lnTo>
                <a:lnTo>
                  <a:pt x="195389" y="263639"/>
                </a:lnTo>
                <a:lnTo>
                  <a:pt x="195630" y="263499"/>
                </a:lnTo>
                <a:lnTo>
                  <a:pt x="195834" y="263372"/>
                </a:lnTo>
                <a:lnTo>
                  <a:pt x="196138" y="263232"/>
                </a:lnTo>
                <a:lnTo>
                  <a:pt x="196557" y="263093"/>
                </a:lnTo>
                <a:lnTo>
                  <a:pt x="197091" y="262978"/>
                </a:lnTo>
                <a:lnTo>
                  <a:pt x="197675" y="262928"/>
                </a:lnTo>
                <a:lnTo>
                  <a:pt x="199351" y="262915"/>
                </a:lnTo>
                <a:lnTo>
                  <a:pt x="199605" y="262216"/>
                </a:lnTo>
                <a:lnTo>
                  <a:pt x="200723" y="259067"/>
                </a:lnTo>
                <a:close/>
              </a:path>
              <a:path w="1642745" h="373379">
                <a:moveTo>
                  <a:pt x="214236" y="295148"/>
                </a:moveTo>
                <a:lnTo>
                  <a:pt x="214210" y="293230"/>
                </a:lnTo>
                <a:lnTo>
                  <a:pt x="214109" y="292811"/>
                </a:lnTo>
                <a:lnTo>
                  <a:pt x="213512" y="292531"/>
                </a:lnTo>
                <a:lnTo>
                  <a:pt x="213118" y="292722"/>
                </a:lnTo>
                <a:lnTo>
                  <a:pt x="212140" y="293522"/>
                </a:lnTo>
                <a:lnTo>
                  <a:pt x="211658" y="294576"/>
                </a:lnTo>
                <a:lnTo>
                  <a:pt x="211658" y="295554"/>
                </a:lnTo>
                <a:lnTo>
                  <a:pt x="211658" y="300621"/>
                </a:lnTo>
                <a:lnTo>
                  <a:pt x="211772" y="301040"/>
                </a:lnTo>
                <a:lnTo>
                  <a:pt x="212369" y="301320"/>
                </a:lnTo>
                <a:lnTo>
                  <a:pt x="212750" y="301129"/>
                </a:lnTo>
                <a:lnTo>
                  <a:pt x="213728" y="300316"/>
                </a:lnTo>
                <a:lnTo>
                  <a:pt x="214210" y="299262"/>
                </a:lnTo>
                <a:lnTo>
                  <a:pt x="214210" y="296722"/>
                </a:lnTo>
                <a:lnTo>
                  <a:pt x="214236" y="295148"/>
                </a:lnTo>
                <a:close/>
              </a:path>
              <a:path w="1642745" h="373379">
                <a:moveTo>
                  <a:pt x="215099" y="287807"/>
                </a:moveTo>
                <a:lnTo>
                  <a:pt x="212166" y="287807"/>
                </a:lnTo>
                <a:lnTo>
                  <a:pt x="210781" y="291655"/>
                </a:lnTo>
                <a:lnTo>
                  <a:pt x="212344" y="291655"/>
                </a:lnTo>
                <a:lnTo>
                  <a:pt x="213715" y="291655"/>
                </a:lnTo>
                <a:lnTo>
                  <a:pt x="215099" y="287807"/>
                </a:lnTo>
                <a:close/>
              </a:path>
              <a:path w="1642745" h="373379">
                <a:moveTo>
                  <a:pt x="234264" y="326123"/>
                </a:moveTo>
                <a:lnTo>
                  <a:pt x="231330" y="326123"/>
                </a:lnTo>
                <a:lnTo>
                  <a:pt x="229946" y="329971"/>
                </a:lnTo>
                <a:lnTo>
                  <a:pt x="231508" y="329971"/>
                </a:lnTo>
                <a:lnTo>
                  <a:pt x="232879" y="329971"/>
                </a:lnTo>
                <a:lnTo>
                  <a:pt x="234264" y="326123"/>
                </a:lnTo>
                <a:close/>
              </a:path>
              <a:path w="1642745" h="373379">
                <a:moveTo>
                  <a:pt x="248627" y="220751"/>
                </a:moveTo>
                <a:lnTo>
                  <a:pt x="245694" y="220751"/>
                </a:lnTo>
                <a:lnTo>
                  <a:pt x="244309" y="224599"/>
                </a:lnTo>
                <a:lnTo>
                  <a:pt x="245872" y="224599"/>
                </a:lnTo>
                <a:lnTo>
                  <a:pt x="247243" y="224599"/>
                </a:lnTo>
                <a:lnTo>
                  <a:pt x="248627" y="220751"/>
                </a:lnTo>
                <a:close/>
              </a:path>
              <a:path w="1642745" h="373379">
                <a:moveTo>
                  <a:pt x="252552" y="192087"/>
                </a:moveTo>
                <a:lnTo>
                  <a:pt x="251853" y="191820"/>
                </a:lnTo>
                <a:lnTo>
                  <a:pt x="250456" y="192900"/>
                </a:lnTo>
                <a:lnTo>
                  <a:pt x="249999" y="194005"/>
                </a:lnTo>
                <a:lnTo>
                  <a:pt x="249986" y="195122"/>
                </a:lnTo>
                <a:lnTo>
                  <a:pt x="249961" y="195427"/>
                </a:lnTo>
                <a:lnTo>
                  <a:pt x="249770" y="196430"/>
                </a:lnTo>
                <a:lnTo>
                  <a:pt x="249682" y="196799"/>
                </a:lnTo>
                <a:lnTo>
                  <a:pt x="249097" y="198424"/>
                </a:lnTo>
                <a:lnTo>
                  <a:pt x="247980" y="201129"/>
                </a:lnTo>
                <a:lnTo>
                  <a:pt x="246151" y="205803"/>
                </a:lnTo>
                <a:lnTo>
                  <a:pt x="245211" y="209842"/>
                </a:lnTo>
                <a:lnTo>
                  <a:pt x="245186" y="214934"/>
                </a:lnTo>
                <a:lnTo>
                  <a:pt x="245872" y="215201"/>
                </a:lnTo>
                <a:lnTo>
                  <a:pt x="247269" y="214122"/>
                </a:lnTo>
                <a:lnTo>
                  <a:pt x="247738" y="213017"/>
                </a:lnTo>
                <a:lnTo>
                  <a:pt x="247777" y="209842"/>
                </a:lnTo>
                <a:lnTo>
                  <a:pt x="247967" y="208114"/>
                </a:lnTo>
                <a:lnTo>
                  <a:pt x="248894" y="204508"/>
                </a:lnTo>
                <a:lnTo>
                  <a:pt x="249478" y="202946"/>
                </a:lnTo>
                <a:lnTo>
                  <a:pt x="251167" y="198793"/>
                </a:lnTo>
                <a:lnTo>
                  <a:pt x="251498" y="198120"/>
                </a:lnTo>
                <a:lnTo>
                  <a:pt x="252412" y="196189"/>
                </a:lnTo>
                <a:lnTo>
                  <a:pt x="252526" y="195122"/>
                </a:lnTo>
                <a:lnTo>
                  <a:pt x="252552" y="192087"/>
                </a:lnTo>
                <a:close/>
              </a:path>
              <a:path w="1642745" h="373379">
                <a:moveTo>
                  <a:pt x="282168" y="196786"/>
                </a:moveTo>
                <a:lnTo>
                  <a:pt x="279234" y="196786"/>
                </a:lnTo>
                <a:lnTo>
                  <a:pt x="277850" y="200634"/>
                </a:lnTo>
                <a:lnTo>
                  <a:pt x="279412" y="200634"/>
                </a:lnTo>
                <a:lnTo>
                  <a:pt x="280784" y="200634"/>
                </a:lnTo>
                <a:lnTo>
                  <a:pt x="282168" y="196786"/>
                </a:lnTo>
                <a:close/>
              </a:path>
              <a:path w="1642745" h="373379">
                <a:moveTo>
                  <a:pt x="286956" y="220751"/>
                </a:moveTo>
                <a:lnTo>
                  <a:pt x="284022" y="220751"/>
                </a:lnTo>
                <a:lnTo>
                  <a:pt x="282638" y="224599"/>
                </a:lnTo>
                <a:lnTo>
                  <a:pt x="284200" y="224599"/>
                </a:lnTo>
                <a:lnTo>
                  <a:pt x="285572" y="224599"/>
                </a:lnTo>
                <a:lnTo>
                  <a:pt x="286956" y="220751"/>
                </a:lnTo>
                <a:close/>
              </a:path>
              <a:path w="1642745" h="373379">
                <a:moveTo>
                  <a:pt x="295656" y="340525"/>
                </a:moveTo>
                <a:lnTo>
                  <a:pt x="295605" y="340118"/>
                </a:lnTo>
                <a:lnTo>
                  <a:pt x="295490" y="339610"/>
                </a:lnTo>
                <a:lnTo>
                  <a:pt x="295452" y="339432"/>
                </a:lnTo>
                <a:lnTo>
                  <a:pt x="290372" y="335737"/>
                </a:lnTo>
                <a:lnTo>
                  <a:pt x="289814" y="335737"/>
                </a:lnTo>
                <a:lnTo>
                  <a:pt x="288074" y="339572"/>
                </a:lnTo>
                <a:lnTo>
                  <a:pt x="289255" y="339585"/>
                </a:lnTo>
                <a:lnTo>
                  <a:pt x="289788" y="339661"/>
                </a:lnTo>
                <a:lnTo>
                  <a:pt x="290410" y="339775"/>
                </a:lnTo>
                <a:lnTo>
                  <a:pt x="291287" y="340118"/>
                </a:lnTo>
                <a:lnTo>
                  <a:pt x="291795" y="340537"/>
                </a:lnTo>
                <a:lnTo>
                  <a:pt x="291998" y="340702"/>
                </a:lnTo>
                <a:lnTo>
                  <a:pt x="293204" y="344157"/>
                </a:lnTo>
                <a:lnTo>
                  <a:pt x="293801" y="344436"/>
                </a:lnTo>
                <a:lnTo>
                  <a:pt x="294195" y="344246"/>
                </a:lnTo>
                <a:lnTo>
                  <a:pt x="295173" y="343446"/>
                </a:lnTo>
                <a:lnTo>
                  <a:pt x="295579" y="342557"/>
                </a:lnTo>
                <a:lnTo>
                  <a:pt x="295656" y="340525"/>
                </a:lnTo>
                <a:close/>
              </a:path>
              <a:path w="1642745" h="373379">
                <a:moveTo>
                  <a:pt x="300456" y="367614"/>
                </a:moveTo>
                <a:lnTo>
                  <a:pt x="300418" y="365061"/>
                </a:lnTo>
                <a:lnTo>
                  <a:pt x="299085" y="359727"/>
                </a:lnTo>
                <a:lnTo>
                  <a:pt x="297535" y="357200"/>
                </a:lnTo>
                <a:lnTo>
                  <a:pt x="294347" y="353961"/>
                </a:lnTo>
                <a:lnTo>
                  <a:pt x="292341" y="357517"/>
                </a:lnTo>
                <a:lnTo>
                  <a:pt x="293293" y="358482"/>
                </a:lnTo>
                <a:lnTo>
                  <a:pt x="295211" y="360438"/>
                </a:lnTo>
                <a:lnTo>
                  <a:pt x="296672" y="362712"/>
                </a:lnTo>
                <a:lnTo>
                  <a:pt x="297903" y="367601"/>
                </a:lnTo>
                <a:lnTo>
                  <a:pt x="297891" y="373024"/>
                </a:lnTo>
                <a:lnTo>
                  <a:pt x="298577" y="373291"/>
                </a:lnTo>
                <a:lnTo>
                  <a:pt x="299974" y="372211"/>
                </a:lnTo>
                <a:lnTo>
                  <a:pt x="300456" y="371094"/>
                </a:lnTo>
                <a:lnTo>
                  <a:pt x="300456" y="367614"/>
                </a:lnTo>
                <a:close/>
              </a:path>
              <a:path w="1642745" h="373379">
                <a:moveTo>
                  <a:pt x="306120" y="297408"/>
                </a:moveTo>
                <a:lnTo>
                  <a:pt x="301980" y="297357"/>
                </a:lnTo>
                <a:lnTo>
                  <a:pt x="299643" y="295948"/>
                </a:lnTo>
                <a:lnTo>
                  <a:pt x="295122" y="292557"/>
                </a:lnTo>
                <a:lnTo>
                  <a:pt x="292900" y="290271"/>
                </a:lnTo>
                <a:lnTo>
                  <a:pt x="290042" y="287426"/>
                </a:lnTo>
                <a:lnTo>
                  <a:pt x="289255" y="288290"/>
                </a:lnTo>
                <a:lnTo>
                  <a:pt x="288569" y="289344"/>
                </a:lnTo>
                <a:lnTo>
                  <a:pt x="287896" y="290830"/>
                </a:lnTo>
                <a:lnTo>
                  <a:pt x="288493" y="291426"/>
                </a:lnTo>
                <a:lnTo>
                  <a:pt x="293217" y="296189"/>
                </a:lnTo>
                <a:lnTo>
                  <a:pt x="298081" y="299821"/>
                </a:lnTo>
                <a:lnTo>
                  <a:pt x="300570" y="301193"/>
                </a:lnTo>
                <a:lnTo>
                  <a:pt x="304723" y="301256"/>
                </a:lnTo>
                <a:lnTo>
                  <a:pt x="306120" y="297408"/>
                </a:lnTo>
                <a:close/>
              </a:path>
              <a:path w="1642745" h="373379">
                <a:moveTo>
                  <a:pt x="343547" y="72859"/>
                </a:moveTo>
                <a:lnTo>
                  <a:pt x="343446" y="72440"/>
                </a:lnTo>
                <a:lnTo>
                  <a:pt x="342849" y="72161"/>
                </a:lnTo>
                <a:lnTo>
                  <a:pt x="342455" y="72351"/>
                </a:lnTo>
                <a:lnTo>
                  <a:pt x="341477" y="73152"/>
                </a:lnTo>
                <a:lnTo>
                  <a:pt x="340995" y="74206"/>
                </a:lnTo>
                <a:lnTo>
                  <a:pt x="340995" y="75184"/>
                </a:lnTo>
                <a:lnTo>
                  <a:pt x="340995" y="76771"/>
                </a:lnTo>
                <a:lnTo>
                  <a:pt x="340969" y="78346"/>
                </a:lnTo>
                <a:lnTo>
                  <a:pt x="340995" y="80276"/>
                </a:lnTo>
                <a:lnTo>
                  <a:pt x="341109" y="80708"/>
                </a:lnTo>
                <a:lnTo>
                  <a:pt x="341706" y="80975"/>
                </a:lnTo>
                <a:lnTo>
                  <a:pt x="342087" y="80784"/>
                </a:lnTo>
                <a:lnTo>
                  <a:pt x="343065" y="79984"/>
                </a:lnTo>
                <a:lnTo>
                  <a:pt x="343547" y="78930"/>
                </a:lnTo>
                <a:lnTo>
                  <a:pt x="343547" y="72859"/>
                </a:lnTo>
                <a:close/>
              </a:path>
              <a:path w="1642745" h="373379">
                <a:moveTo>
                  <a:pt x="358813" y="259067"/>
                </a:moveTo>
                <a:lnTo>
                  <a:pt x="355879" y="259067"/>
                </a:lnTo>
                <a:lnTo>
                  <a:pt x="354495" y="262915"/>
                </a:lnTo>
                <a:lnTo>
                  <a:pt x="356057" y="262915"/>
                </a:lnTo>
                <a:lnTo>
                  <a:pt x="357428" y="262915"/>
                </a:lnTo>
                <a:lnTo>
                  <a:pt x="358813" y="259067"/>
                </a:lnTo>
                <a:close/>
              </a:path>
              <a:path w="1642745" h="373379">
                <a:moveTo>
                  <a:pt x="367525" y="226898"/>
                </a:moveTo>
                <a:lnTo>
                  <a:pt x="362013" y="220675"/>
                </a:lnTo>
                <a:lnTo>
                  <a:pt x="359537" y="220764"/>
                </a:lnTo>
                <a:lnTo>
                  <a:pt x="355866" y="220764"/>
                </a:lnTo>
                <a:lnTo>
                  <a:pt x="354495" y="224599"/>
                </a:lnTo>
                <a:lnTo>
                  <a:pt x="358317" y="224599"/>
                </a:lnTo>
                <a:lnTo>
                  <a:pt x="360502" y="224739"/>
                </a:lnTo>
                <a:lnTo>
                  <a:pt x="361289" y="224815"/>
                </a:lnTo>
                <a:lnTo>
                  <a:pt x="362712" y="225259"/>
                </a:lnTo>
                <a:lnTo>
                  <a:pt x="363067" y="225412"/>
                </a:lnTo>
                <a:lnTo>
                  <a:pt x="363778" y="225844"/>
                </a:lnTo>
                <a:lnTo>
                  <a:pt x="363943" y="225983"/>
                </a:lnTo>
                <a:lnTo>
                  <a:pt x="364490" y="226606"/>
                </a:lnTo>
                <a:lnTo>
                  <a:pt x="364718" y="227088"/>
                </a:lnTo>
                <a:lnTo>
                  <a:pt x="364871" y="227584"/>
                </a:lnTo>
                <a:lnTo>
                  <a:pt x="364909" y="227850"/>
                </a:lnTo>
                <a:lnTo>
                  <a:pt x="365061" y="229184"/>
                </a:lnTo>
                <a:lnTo>
                  <a:pt x="365658" y="229463"/>
                </a:lnTo>
                <a:lnTo>
                  <a:pt x="366052" y="229273"/>
                </a:lnTo>
                <a:lnTo>
                  <a:pt x="367017" y="228473"/>
                </a:lnTo>
                <a:lnTo>
                  <a:pt x="367474" y="227507"/>
                </a:lnTo>
                <a:lnTo>
                  <a:pt x="367525" y="226898"/>
                </a:lnTo>
                <a:close/>
              </a:path>
              <a:path w="1642745" h="373379">
                <a:moveTo>
                  <a:pt x="382765" y="96189"/>
                </a:moveTo>
                <a:lnTo>
                  <a:pt x="381203" y="96189"/>
                </a:lnTo>
                <a:lnTo>
                  <a:pt x="376542" y="96202"/>
                </a:lnTo>
                <a:lnTo>
                  <a:pt x="371627" y="94983"/>
                </a:lnTo>
                <a:lnTo>
                  <a:pt x="369277" y="93573"/>
                </a:lnTo>
                <a:lnTo>
                  <a:pt x="366699" y="91033"/>
                </a:lnTo>
                <a:lnTo>
                  <a:pt x="365912" y="91884"/>
                </a:lnTo>
                <a:lnTo>
                  <a:pt x="365226" y="92951"/>
                </a:lnTo>
                <a:lnTo>
                  <a:pt x="364540" y="94437"/>
                </a:lnTo>
                <a:lnTo>
                  <a:pt x="367233" y="97078"/>
                </a:lnTo>
                <a:lnTo>
                  <a:pt x="369684" y="98679"/>
                </a:lnTo>
                <a:lnTo>
                  <a:pt x="374992" y="99999"/>
                </a:lnTo>
                <a:lnTo>
                  <a:pt x="377507" y="100037"/>
                </a:lnTo>
                <a:lnTo>
                  <a:pt x="381381" y="100037"/>
                </a:lnTo>
                <a:lnTo>
                  <a:pt x="382765" y="96189"/>
                </a:lnTo>
                <a:close/>
              </a:path>
              <a:path w="1642745" h="373379">
                <a:moveTo>
                  <a:pt x="415645" y="102362"/>
                </a:moveTo>
                <a:lnTo>
                  <a:pt x="415048" y="100596"/>
                </a:lnTo>
                <a:lnTo>
                  <a:pt x="414235" y="101142"/>
                </a:lnTo>
                <a:lnTo>
                  <a:pt x="411353" y="103962"/>
                </a:lnTo>
                <a:lnTo>
                  <a:pt x="407555" y="104635"/>
                </a:lnTo>
                <a:lnTo>
                  <a:pt x="399656" y="104533"/>
                </a:lnTo>
                <a:lnTo>
                  <a:pt x="395160" y="103073"/>
                </a:lnTo>
                <a:lnTo>
                  <a:pt x="389788" y="100418"/>
                </a:lnTo>
                <a:lnTo>
                  <a:pt x="387997" y="104140"/>
                </a:lnTo>
                <a:lnTo>
                  <a:pt x="389305" y="104787"/>
                </a:lnTo>
                <a:lnTo>
                  <a:pt x="395503" y="107226"/>
                </a:lnTo>
                <a:lnTo>
                  <a:pt x="402221" y="108419"/>
                </a:lnTo>
                <a:lnTo>
                  <a:pt x="408787" y="107657"/>
                </a:lnTo>
                <a:lnTo>
                  <a:pt x="414502" y="104241"/>
                </a:lnTo>
                <a:lnTo>
                  <a:pt x="415112" y="103644"/>
                </a:lnTo>
                <a:lnTo>
                  <a:pt x="415645" y="102362"/>
                </a:lnTo>
                <a:close/>
              </a:path>
              <a:path w="1642745" h="373379">
                <a:moveTo>
                  <a:pt x="435457" y="220751"/>
                </a:moveTo>
                <a:lnTo>
                  <a:pt x="432523" y="220751"/>
                </a:lnTo>
                <a:lnTo>
                  <a:pt x="431139" y="224599"/>
                </a:lnTo>
                <a:lnTo>
                  <a:pt x="432701" y="224599"/>
                </a:lnTo>
                <a:lnTo>
                  <a:pt x="434073" y="224599"/>
                </a:lnTo>
                <a:lnTo>
                  <a:pt x="435457" y="220751"/>
                </a:lnTo>
                <a:close/>
              </a:path>
              <a:path w="1642745" h="373379">
                <a:moveTo>
                  <a:pt x="438899" y="95008"/>
                </a:moveTo>
                <a:close/>
              </a:path>
              <a:path w="1642745" h="373379">
                <a:moveTo>
                  <a:pt x="438950" y="94957"/>
                </a:moveTo>
                <a:close/>
              </a:path>
              <a:path w="1642745" h="373379">
                <a:moveTo>
                  <a:pt x="444360" y="92811"/>
                </a:moveTo>
                <a:lnTo>
                  <a:pt x="443814" y="91020"/>
                </a:lnTo>
                <a:lnTo>
                  <a:pt x="442950" y="91579"/>
                </a:lnTo>
                <a:lnTo>
                  <a:pt x="441159" y="93357"/>
                </a:lnTo>
                <a:lnTo>
                  <a:pt x="441007" y="93497"/>
                </a:lnTo>
                <a:lnTo>
                  <a:pt x="440372" y="94094"/>
                </a:lnTo>
                <a:lnTo>
                  <a:pt x="439864" y="94500"/>
                </a:lnTo>
                <a:lnTo>
                  <a:pt x="439496" y="94742"/>
                </a:lnTo>
                <a:lnTo>
                  <a:pt x="439343" y="94843"/>
                </a:lnTo>
                <a:lnTo>
                  <a:pt x="438924" y="95021"/>
                </a:lnTo>
                <a:lnTo>
                  <a:pt x="438797" y="95008"/>
                </a:lnTo>
                <a:lnTo>
                  <a:pt x="438467" y="94996"/>
                </a:lnTo>
                <a:lnTo>
                  <a:pt x="437616" y="94615"/>
                </a:lnTo>
                <a:lnTo>
                  <a:pt x="436943" y="94094"/>
                </a:lnTo>
                <a:lnTo>
                  <a:pt x="435940" y="93192"/>
                </a:lnTo>
                <a:lnTo>
                  <a:pt x="433755" y="91046"/>
                </a:lnTo>
                <a:lnTo>
                  <a:pt x="432943" y="91884"/>
                </a:lnTo>
                <a:lnTo>
                  <a:pt x="432333" y="92875"/>
                </a:lnTo>
                <a:lnTo>
                  <a:pt x="432117" y="93357"/>
                </a:lnTo>
                <a:lnTo>
                  <a:pt x="432003" y="94843"/>
                </a:lnTo>
                <a:lnTo>
                  <a:pt x="433197" y="96037"/>
                </a:lnTo>
                <a:lnTo>
                  <a:pt x="434187" y="97066"/>
                </a:lnTo>
                <a:lnTo>
                  <a:pt x="435952" y="98437"/>
                </a:lnTo>
                <a:lnTo>
                  <a:pt x="436676" y="98856"/>
                </a:lnTo>
                <a:lnTo>
                  <a:pt x="438454" y="98831"/>
                </a:lnTo>
                <a:lnTo>
                  <a:pt x="439331" y="98247"/>
                </a:lnTo>
                <a:lnTo>
                  <a:pt x="441185" y="96786"/>
                </a:lnTo>
                <a:lnTo>
                  <a:pt x="442201" y="95694"/>
                </a:lnTo>
                <a:lnTo>
                  <a:pt x="442849" y="95059"/>
                </a:lnTo>
                <a:lnTo>
                  <a:pt x="443230" y="94678"/>
                </a:lnTo>
                <a:lnTo>
                  <a:pt x="443865" y="94043"/>
                </a:lnTo>
                <a:lnTo>
                  <a:pt x="444144" y="93357"/>
                </a:lnTo>
                <a:lnTo>
                  <a:pt x="444360" y="92811"/>
                </a:lnTo>
                <a:close/>
              </a:path>
              <a:path w="1642745" h="373379">
                <a:moveTo>
                  <a:pt x="449821" y="278244"/>
                </a:moveTo>
                <a:lnTo>
                  <a:pt x="446544" y="278244"/>
                </a:lnTo>
                <a:lnTo>
                  <a:pt x="444703" y="278142"/>
                </a:lnTo>
                <a:lnTo>
                  <a:pt x="442302" y="279361"/>
                </a:lnTo>
                <a:lnTo>
                  <a:pt x="441579" y="279933"/>
                </a:lnTo>
                <a:lnTo>
                  <a:pt x="439801" y="281520"/>
                </a:lnTo>
                <a:lnTo>
                  <a:pt x="437108" y="284226"/>
                </a:lnTo>
                <a:lnTo>
                  <a:pt x="436600" y="285470"/>
                </a:lnTo>
                <a:lnTo>
                  <a:pt x="437159" y="287261"/>
                </a:lnTo>
                <a:lnTo>
                  <a:pt x="438023" y="286702"/>
                </a:lnTo>
                <a:lnTo>
                  <a:pt x="439496" y="285216"/>
                </a:lnTo>
                <a:lnTo>
                  <a:pt x="441020" y="283768"/>
                </a:lnTo>
                <a:lnTo>
                  <a:pt x="442226" y="282829"/>
                </a:lnTo>
                <a:lnTo>
                  <a:pt x="442366" y="282790"/>
                </a:lnTo>
                <a:lnTo>
                  <a:pt x="442226" y="282816"/>
                </a:lnTo>
                <a:lnTo>
                  <a:pt x="442366" y="282714"/>
                </a:lnTo>
                <a:lnTo>
                  <a:pt x="442506" y="282638"/>
                </a:lnTo>
                <a:lnTo>
                  <a:pt x="443255" y="282321"/>
                </a:lnTo>
                <a:lnTo>
                  <a:pt x="443598" y="282270"/>
                </a:lnTo>
                <a:lnTo>
                  <a:pt x="443928" y="282194"/>
                </a:lnTo>
                <a:lnTo>
                  <a:pt x="445198" y="282067"/>
                </a:lnTo>
                <a:lnTo>
                  <a:pt x="446138" y="282092"/>
                </a:lnTo>
                <a:lnTo>
                  <a:pt x="448437" y="282092"/>
                </a:lnTo>
                <a:lnTo>
                  <a:pt x="449821" y="278244"/>
                </a:lnTo>
                <a:close/>
              </a:path>
              <a:path w="1642745" h="373379">
                <a:moveTo>
                  <a:pt x="477685" y="82080"/>
                </a:moveTo>
                <a:lnTo>
                  <a:pt x="477634" y="79451"/>
                </a:lnTo>
                <a:lnTo>
                  <a:pt x="474548" y="78270"/>
                </a:lnTo>
                <a:lnTo>
                  <a:pt x="467956" y="78219"/>
                </a:lnTo>
                <a:lnTo>
                  <a:pt x="464324" y="79832"/>
                </a:lnTo>
                <a:lnTo>
                  <a:pt x="461060" y="83019"/>
                </a:lnTo>
                <a:lnTo>
                  <a:pt x="460692" y="83947"/>
                </a:lnTo>
                <a:lnTo>
                  <a:pt x="460667" y="84670"/>
                </a:lnTo>
                <a:lnTo>
                  <a:pt x="461098" y="86080"/>
                </a:lnTo>
                <a:lnTo>
                  <a:pt x="461962" y="85496"/>
                </a:lnTo>
                <a:lnTo>
                  <a:pt x="462241" y="85229"/>
                </a:lnTo>
                <a:lnTo>
                  <a:pt x="462432" y="85064"/>
                </a:lnTo>
                <a:lnTo>
                  <a:pt x="468871" y="82092"/>
                </a:lnTo>
                <a:lnTo>
                  <a:pt x="471601" y="82092"/>
                </a:lnTo>
                <a:lnTo>
                  <a:pt x="475005" y="84035"/>
                </a:lnTo>
                <a:lnTo>
                  <a:pt x="475081" y="84328"/>
                </a:lnTo>
                <a:lnTo>
                  <a:pt x="475107" y="84531"/>
                </a:lnTo>
                <a:lnTo>
                  <a:pt x="475145" y="85598"/>
                </a:lnTo>
                <a:lnTo>
                  <a:pt x="475805" y="85877"/>
                </a:lnTo>
                <a:lnTo>
                  <a:pt x="477202" y="84797"/>
                </a:lnTo>
                <a:lnTo>
                  <a:pt x="477481" y="84175"/>
                </a:lnTo>
                <a:lnTo>
                  <a:pt x="477583" y="83947"/>
                </a:lnTo>
                <a:lnTo>
                  <a:pt x="477685" y="82080"/>
                </a:lnTo>
                <a:close/>
              </a:path>
              <a:path w="1642745" h="373379">
                <a:moveTo>
                  <a:pt x="1086967" y="177647"/>
                </a:moveTo>
                <a:lnTo>
                  <a:pt x="1084033" y="177647"/>
                </a:lnTo>
                <a:lnTo>
                  <a:pt x="1082649" y="181495"/>
                </a:lnTo>
                <a:lnTo>
                  <a:pt x="1084211" y="181495"/>
                </a:lnTo>
                <a:lnTo>
                  <a:pt x="1085583" y="181495"/>
                </a:lnTo>
                <a:lnTo>
                  <a:pt x="1086967" y="177647"/>
                </a:lnTo>
                <a:close/>
              </a:path>
              <a:path w="1642745" h="373379">
                <a:moveTo>
                  <a:pt x="1105471" y="68516"/>
                </a:moveTo>
                <a:lnTo>
                  <a:pt x="1066457" y="39116"/>
                </a:lnTo>
                <a:lnTo>
                  <a:pt x="1055281" y="38696"/>
                </a:lnTo>
                <a:lnTo>
                  <a:pt x="1053896" y="42545"/>
                </a:lnTo>
                <a:lnTo>
                  <a:pt x="1063536" y="42557"/>
                </a:lnTo>
                <a:lnTo>
                  <a:pt x="1071676" y="43637"/>
                </a:lnTo>
                <a:lnTo>
                  <a:pt x="1103287" y="71882"/>
                </a:lnTo>
                <a:lnTo>
                  <a:pt x="1104404" y="70637"/>
                </a:lnTo>
                <a:lnTo>
                  <a:pt x="1105115" y="69545"/>
                </a:lnTo>
                <a:lnTo>
                  <a:pt x="1105471" y="68516"/>
                </a:lnTo>
                <a:close/>
              </a:path>
              <a:path w="1642745" h="373379">
                <a:moveTo>
                  <a:pt x="1110907" y="77050"/>
                </a:moveTo>
                <a:lnTo>
                  <a:pt x="1107973" y="77050"/>
                </a:lnTo>
                <a:lnTo>
                  <a:pt x="1106589" y="80899"/>
                </a:lnTo>
                <a:lnTo>
                  <a:pt x="1108151" y="80899"/>
                </a:lnTo>
                <a:lnTo>
                  <a:pt x="1109522" y="80899"/>
                </a:lnTo>
                <a:lnTo>
                  <a:pt x="1110907" y="77050"/>
                </a:lnTo>
                <a:close/>
              </a:path>
              <a:path w="1642745" h="373379">
                <a:moveTo>
                  <a:pt x="1129423" y="201587"/>
                </a:moveTo>
                <a:lnTo>
                  <a:pt x="1128509" y="201587"/>
                </a:lnTo>
                <a:lnTo>
                  <a:pt x="1123353" y="201587"/>
                </a:lnTo>
                <a:lnTo>
                  <a:pt x="1122959" y="201955"/>
                </a:lnTo>
                <a:lnTo>
                  <a:pt x="1121613" y="205435"/>
                </a:lnTo>
                <a:lnTo>
                  <a:pt x="1127683" y="205435"/>
                </a:lnTo>
                <a:lnTo>
                  <a:pt x="1128077" y="205066"/>
                </a:lnTo>
                <a:lnTo>
                  <a:pt x="1128280" y="204825"/>
                </a:lnTo>
                <a:lnTo>
                  <a:pt x="1128623" y="204457"/>
                </a:lnTo>
                <a:lnTo>
                  <a:pt x="1128915" y="203911"/>
                </a:lnTo>
                <a:lnTo>
                  <a:pt x="1129207" y="202882"/>
                </a:lnTo>
                <a:lnTo>
                  <a:pt x="1129423" y="201587"/>
                </a:lnTo>
                <a:close/>
              </a:path>
              <a:path w="1642745" h="373379">
                <a:moveTo>
                  <a:pt x="1160170" y="172935"/>
                </a:moveTo>
                <a:close/>
              </a:path>
              <a:path w="1642745" h="373379">
                <a:moveTo>
                  <a:pt x="1162748" y="171386"/>
                </a:moveTo>
                <a:lnTo>
                  <a:pt x="1157122" y="162890"/>
                </a:lnTo>
                <a:lnTo>
                  <a:pt x="1156309" y="163741"/>
                </a:lnTo>
                <a:lnTo>
                  <a:pt x="1155700" y="164731"/>
                </a:lnTo>
                <a:lnTo>
                  <a:pt x="1155458" y="165239"/>
                </a:lnTo>
                <a:lnTo>
                  <a:pt x="1155306" y="166636"/>
                </a:lnTo>
                <a:lnTo>
                  <a:pt x="1157046" y="168363"/>
                </a:lnTo>
                <a:lnTo>
                  <a:pt x="1158633" y="169799"/>
                </a:lnTo>
                <a:lnTo>
                  <a:pt x="1159713" y="171577"/>
                </a:lnTo>
                <a:lnTo>
                  <a:pt x="1159827" y="171856"/>
                </a:lnTo>
                <a:lnTo>
                  <a:pt x="1160081" y="172859"/>
                </a:lnTo>
                <a:lnTo>
                  <a:pt x="1160056" y="172669"/>
                </a:lnTo>
                <a:lnTo>
                  <a:pt x="1160170" y="172935"/>
                </a:lnTo>
                <a:lnTo>
                  <a:pt x="1160259" y="176504"/>
                </a:lnTo>
                <a:lnTo>
                  <a:pt x="1160868" y="176784"/>
                </a:lnTo>
                <a:lnTo>
                  <a:pt x="1161262" y="176593"/>
                </a:lnTo>
                <a:lnTo>
                  <a:pt x="1162227" y="175793"/>
                </a:lnTo>
                <a:lnTo>
                  <a:pt x="1162672" y="174853"/>
                </a:lnTo>
                <a:lnTo>
                  <a:pt x="1162723" y="172669"/>
                </a:lnTo>
                <a:lnTo>
                  <a:pt x="1162748" y="171386"/>
                </a:lnTo>
                <a:close/>
              </a:path>
              <a:path w="1642745" h="373379">
                <a:moveTo>
                  <a:pt x="1177505" y="15595"/>
                </a:moveTo>
                <a:lnTo>
                  <a:pt x="1176909" y="14998"/>
                </a:lnTo>
                <a:lnTo>
                  <a:pt x="1161910" y="0"/>
                </a:lnTo>
                <a:lnTo>
                  <a:pt x="1161122" y="863"/>
                </a:lnTo>
                <a:lnTo>
                  <a:pt x="1160437" y="1930"/>
                </a:lnTo>
                <a:lnTo>
                  <a:pt x="1159751" y="3403"/>
                </a:lnTo>
                <a:lnTo>
                  <a:pt x="1175359" y="18999"/>
                </a:lnTo>
                <a:lnTo>
                  <a:pt x="1176147" y="18135"/>
                </a:lnTo>
                <a:lnTo>
                  <a:pt x="1176832" y="17081"/>
                </a:lnTo>
                <a:lnTo>
                  <a:pt x="1177505" y="15595"/>
                </a:lnTo>
                <a:close/>
              </a:path>
              <a:path w="1642745" h="373379">
                <a:moveTo>
                  <a:pt x="1197013" y="49504"/>
                </a:moveTo>
                <a:lnTo>
                  <a:pt x="1196060" y="48539"/>
                </a:lnTo>
                <a:lnTo>
                  <a:pt x="1191463" y="43827"/>
                </a:lnTo>
                <a:lnTo>
                  <a:pt x="1191463" y="29197"/>
                </a:lnTo>
                <a:lnTo>
                  <a:pt x="1190777" y="28930"/>
                </a:lnTo>
                <a:lnTo>
                  <a:pt x="1189380" y="30010"/>
                </a:lnTo>
                <a:lnTo>
                  <a:pt x="1188897" y="31127"/>
                </a:lnTo>
                <a:lnTo>
                  <a:pt x="1188897" y="35407"/>
                </a:lnTo>
                <a:lnTo>
                  <a:pt x="1189012" y="38735"/>
                </a:lnTo>
                <a:lnTo>
                  <a:pt x="1190142" y="45580"/>
                </a:lnTo>
                <a:lnTo>
                  <a:pt x="1191310" y="49288"/>
                </a:lnTo>
                <a:lnTo>
                  <a:pt x="1194993" y="53060"/>
                </a:lnTo>
                <a:lnTo>
                  <a:pt x="1197013" y="49504"/>
                </a:lnTo>
                <a:close/>
              </a:path>
              <a:path w="1642745" h="373379">
                <a:moveTo>
                  <a:pt x="1289494" y="109042"/>
                </a:moveTo>
                <a:close/>
              </a:path>
              <a:path w="1642745" h="373379">
                <a:moveTo>
                  <a:pt x="1292059" y="107099"/>
                </a:moveTo>
                <a:lnTo>
                  <a:pt x="1291958" y="105981"/>
                </a:lnTo>
                <a:lnTo>
                  <a:pt x="1291361" y="105702"/>
                </a:lnTo>
                <a:lnTo>
                  <a:pt x="1290967" y="105892"/>
                </a:lnTo>
                <a:lnTo>
                  <a:pt x="1290231" y="106502"/>
                </a:lnTo>
                <a:lnTo>
                  <a:pt x="1289596" y="105727"/>
                </a:lnTo>
                <a:lnTo>
                  <a:pt x="1289596" y="107556"/>
                </a:lnTo>
                <a:lnTo>
                  <a:pt x="1289507" y="108610"/>
                </a:lnTo>
                <a:lnTo>
                  <a:pt x="1289494" y="108839"/>
                </a:lnTo>
                <a:lnTo>
                  <a:pt x="1289558" y="108648"/>
                </a:lnTo>
                <a:lnTo>
                  <a:pt x="1289494" y="109042"/>
                </a:lnTo>
                <a:lnTo>
                  <a:pt x="1289418" y="109232"/>
                </a:lnTo>
                <a:lnTo>
                  <a:pt x="1289507" y="107746"/>
                </a:lnTo>
                <a:lnTo>
                  <a:pt x="1289596" y="107556"/>
                </a:lnTo>
                <a:lnTo>
                  <a:pt x="1289596" y="105727"/>
                </a:lnTo>
                <a:lnTo>
                  <a:pt x="1288097" y="103886"/>
                </a:lnTo>
                <a:lnTo>
                  <a:pt x="1286751" y="101815"/>
                </a:lnTo>
                <a:lnTo>
                  <a:pt x="1284325" y="98666"/>
                </a:lnTo>
                <a:lnTo>
                  <a:pt x="1283360" y="97497"/>
                </a:lnTo>
                <a:lnTo>
                  <a:pt x="1281671" y="95796"/>
                </a:lnTo>
                <a:lnTo>
                  <a:pt x="1280858" y="96659"/>
                </a:lnTo>
                <a:lnTo>
                  <a:pt x="1280248" y="97637"/>
                </a:lnTo>
                <a:lnTo>
                  <a:pt x="1280020" y="98145"/>
                </a:lnTo>
                <a:lnTo>
                  <a:pt x="1279855" y="99542"/>
                </a:lnTo>
                <a:lnTo>
                  <a:pt x="1282230" y="101930"/>
                </a:lnTo>
                <a:lnTo>
                  <a:pt x="1283957" y="104419"/>
                </a:lnTo>
                <a:lnTo>
                  <a:pt x="1287094" y="108775"/>
                </a:lnTo>
                <a:lnTo>
                  <a:pt x="1288313" y="110159"/>
                </a:lnTo>
                <a:lnTo>
                  <a:pt x="1288973" y="110998"/>
                </a:lnTo>
                <a:lnTo>
                  <a:pt x="1292059" y="107124"/>
                </a:lnTo>
                <a:lnTo>
                  <a:pt x="1291069" y="107124"/>
                </a:lnTo>
                <a:lnTo>
                  <a:pt x="1290726" y="107124"/>
                </a:lnTo>
                <a:lnTo>
                  <a:pt x="1290942" y="107086"/>
                </a:lnTo>
                <a:lnTo>
                  <a:pt x="1290777" y="107099"/>
                </a:lnTo>
                <a:lnTo>
                  <a:pt x="1290980" y="107099"/>
                </a:lnTo>
                <a:lnTo>
                  <a:pt x="1292059" y="107099"/>
                </a:lnTo>
                <a:close/>
              </a:path>
              <a:path w="1642745" h="373379">
                <a:moveTo>
                  <a:pt x="1642643" y="9956"/>
                </a:moveTo>
                <a:lnTo>
                  <a:pt x="1639709" y="9956"/>
                </a:lnTo>
                <a:lnTo>
                  <a:pt x="1638325" y="13804"/>
                </a:lnTo>
                <a:lnTo>
                  <a:pt x="1639887" y="13804"/>
                </a:lnTo>
                <a:lnTo>
                  <a:pt x="1641259" y="13804"/>
                </a:lnTo>
                <a:lnTo>
                  <a:pt x="1642643" y="9956"/>
                </a:lnTo>
                <a:close/>
              </a:path>
            </a:pathLst>
          </a:custGeom>
          <a:solidFill>
            <a:srgbClr val="056F40"/>
          </a:solidFill>
        </p:spPr>
        <p:txBody>
          <a:bodyPr wrap="square" lIns="0" tIns="0" rIns="0" bIns="0" rtlCol="0"/>
          <a:lstStyle/>
          <a:p>
            <a:endParaRPr/>
          </a:p>
        </p:txBody>
      </p:sp>
      <p:pic>
        <p:nvPicPr>
          <p:cNvPr id="34" name="bg object 34"/>
          <p:cNvPicPr/>
          <p:nvPr/>
        </p:nvPicPr>
        <p:blipFill>
          <a:blip r:embed="rId6" cstate="print"/>
          <a:stretch>
            <a:fillRect/>
          </a:stretch>
        </p:blipFill>
        <p:spPr>
          <a:xfrm>
            <a:off x="3887597" y="5471388"/>
            <a:ext cx="97281" cy="76817"/>
          </a:xfrm>
          <a:prstGeom prst="rect">
            <a:avLst/>
          </a:prstGeom>
        </p:spPr>
      </p:pic>
      <p:sp>
        <p:nvSpPr>
          <p:cNvPr id="35" name="bg object 35"/>
          <p:cNvSpPr/>
          <p:nvPr/>
        </p:nvSpPr>
        <p:spPr>
          <a:xfrm>
            <a:off x="3786111" y="5544083"/>
            <a:ext cx="1057910" cy="617220"/>
          </a:xfrm>
          <a:custGeom>
            <a:avLst/>
            <a:gdLst/>
            <a:ahLst/>
            <a:cxnLst/>
            <a:rect l="l" t="t" r="r" b="b"/>
            <a:pathLst>
              <a:path w="1057910" h="617220">
                <a:moveTo>
                  <a:pt x="4318" y="344982"/>
                </a:moveTo>
                <a:lnTo>
                  <a:pt x="1384" y="344982"/>
                </a:lnTo>
                <a:lnTo>
                  <a:pt x="0" y="348830"/>
                </a:lnTo>
                <a:lnTo>
                  <a:pt x="1562" y="348830"/>
                </a:lnTo>
                <a:lnTo>
                  <a:pt x="2933" y="348830"/>
                </a:lnTo>
                <a:lnTo>
                  <a:pt x="4318" y="344982"/>
                </a:lnTo>
                <a:close/>
              </a:path>
              <a:path w="1057910" h="617220">
                <a:moveTo>
                  <a:pt x="27406" y="357098"/>
                </a:moveTo>
                <a:lnTo>
                  <a:pt x="27381" y="355168"/>
                </a:lnTo>
                <a:lnTo>
                  <a:pt x="27279" y="354749"/>
                </a:lnTo>
                <a:lnTo>
                  <a:pt x="26682" y="354469"/>
                </a:lnTo>
                <a:lnTo>
                  <a:pt x="26289" y="354660"/>
                </a:lnTo>
                <a:lnTo>
                  <a:pt x="25311" y="355460"/>
                </a:lnTo>
                <a:lnTo>
                  <a:pt x="24828" y="356514"/>
                </a:lnTo>
                <a:lnTo>
                  <a:pt x="24828" y="357492"/>
                </a:lnTo>
                <a:lnTo>
                  <a:pt x="24828" y="362585"/>
                </a:lnTo>
                <a:lnTo>
                  <a:pt x="24942" y="363016"/>
                </a:lnTo>
                <a:lnTo>
                  <a:pt x="25539" y="363283"/>
                </a:lnTo>
                <a:lnTo>
                  <a:pt x="25920" y="363093"/>
                </a:lnTo>
                <a:lnTo>
                  <a:pt x="26898" y="362292"/>
                </a:lnTo>
                <a:lnTo>
                  <a:pt x="27381" y="361238"/>
                </a:lnTo>
                <a:lnTo>
                  <a:pt x="27381" y="358673"/>
                </a:lnTo>
                <a:lnTo>
                  <a:pt x="27406" y="357098"/>
                </a:lnTo>
                <a:close/>
              </a:path>
              <a:path w="1057910" h="617220">
                <a:moveTo>
                  <a:pt x="47434" y="268351"/>
                </a:moveTo>
                <a:lnTo>
                  <a:pt x="44945" y="268325"/>
                </a:lnTo>
                <a:lnTo>
                  <a:pt x="44119" y="268147"/>
                </a:lnTo>
                <a:lnTo>
                  <a:pt x="43116" y="267423"/>
                </a:lnTo>
                <a:lnTo>
                  <a:pt x="42938" y="267271"/>
                </a:lnTo>
                <a:lnTo>
                  <a:pt x="42570" y="266903"/>
                </a:lnTo>
                <a:lnTo>
                  <a:pt x="42087" y="266344"/>
                </a:lnTo>
                <a:lnTo>
                  <a:pt x="40855" y="264490"/>
                </a:lnTo>
                <a:lnTo>
                  <a:pt x="40246" y="263461"/>
                </a:lnTo>
                <a:lnTo>
                  <a:pt x="38773" y="261239"/>
                </a:lnTo>
                <a:lnTo>
                  <a:pt x="37846" y="260057"/>
                </a:lnTo>
                <a:lnTo>
                  <a:pt x="36169" y="258368"/>
                </a:lnTo>
                <a:lnTo>
                  <a:pt x="35356" y="259219"/>
                </a:lnTo>
                <a:lnTo>
                  <a:pt x="34747" y="260210"/>
                </a:lnTo>
                <a:lnTo>
                  <a:pt x="34505" y="260718"/>
                </a:lnTo>
                <a:lnTo>
                  <a:pt x="34353" y="262102"/>
                </a:lnTo>
                <a:lnTo>
                  <a:pt x="35699" y="263474"/>
                </a:lnTo>
                <a:lnTo>
                  <a:pt x="36626" y="264655"/>
                </a:lnTo>
                <a:lnTo>
                  <a:pt x="38150" y="266954"/>
                </a:lnTo>
                <a:lnTo>
                  <a:pt x="38836" y="268147"/>
                </a:lnTo>
                <a:lnTo>
                  <a:pt x="40043" y="269925"/>
                </a:lnTo>
                <a:lnTo>
                  <a:pt x="40716" y="270725"/>
                </a:lnTo>
                <a:lnTo>
                  <a:pt x="42481" y="271945"/>
                </a:lnTo>
                <a:lnTo>
                  <a:pt x="43586" y="272173"/>
                </a:lnTo>
                <a:lnTo>
                  <a:pt x="46050" y="272199"/>
                </a:lnTo>
                <a:lnTo>
                  <a:pt x="47434" y="268351"/>
                </a:lnTo>
                <a:close/>
              </a:path>
              <a:path w="1057910" h="617220">
                <a:moveTo>
                  <a:pt x="56476" y="168160"/>
                </a:moveTo>
                <a:lnTo>
                  <a:pt x="54952" y="167386"/>
                </a:lnTo>
                <a:lnTo>
                  <a:pt x="54152" y="168732"/>
                </a:lnTo>
                <a:lnTo>
                  <a:pt x="51498" y="174040"/>
                </a:lnTo>
                <a:lnTo>
                  <a:pt x="49072" y="178523"/>
                </a:lnTo>
                <a:lnTo>
                  <a:pt x="46850" y="185775"/>
                </a:lnTo>
                <a:lnTo>
                  <a:pt x="45694" y="190665"/>
                </a:lnTo>
                <a:lnTo>
                  <a:pt x="50838" y="190779"/>
                </a:lnTo>
                <a:lnTo>
                  <a:pt x="52235" y="186931"/>
                </a:lnTo>
                <a:lnTo>
                  <a:pt x="50266" y="186893"/>
                </a:lnTo>
                <a:lnTo>
                  <a:pt x="49834" y="186766"/>
                </a:lnTo>
                <a:lnTo>
                  <a:pt x="49593" y="186524"/>
                </a:lnTo>
                <a:lnTo>
                  <a:pt x="49491" y="186309"/>
                </a:lnTo>
                <a:lnTo>
                  <a:pt x="49415" y="186182"/>
                </a:lnTo>
                <a:lnTo>
                  <a:pt x="49301" y="185775"/>
                </a:lnTo>
                <a:lnTo>
                  <a:pt x="49364" y="185369"/>
                </a:lnTo>
                <a:lnTo>
                  <a:pt x="49428" y="184962"/>
                </a:lnTo>
                <a:lnTo>
                  <a:pt x="49618" y="183984"/>
                </a:lnTo>
                <a:lnTo>
                  <a:pt x="50050" y="182587"/>
                </a:lnTo>
                <a:lnTo>
                  <a:pt x="51663" y="178041"/>
                </a:lnTo>
                <a:lnTo>
                  <a:pt x="53924" y="173850"/>
                </a:lnTo>
                <a:lnTo>
                  <a:pt x="56057" y="169532"/>
                </a:lnTo>
                <a:lnTo>
                  <a:pt x="56476" y="168160"/>
                </a:lnTo>
                <a:close/>
              </a:path>
              <a:path w="1057910" h="617220">
                <a:moveTo>
                  <a:pt x="65709" y="278536"/>
                </a:moveTo>
                <a:lnTo>
                  <a:pt x="65608" y="278117"/>
                </a:lnTo>
                <a:lnTo>
                  <a:pt x="65011" y="277837"/>
                </a:lnTo>
                <a:lnTo>
                  <a:pt x="64617" y="278028"/>
                </a:lnTo>
                <a:lnTo>
                  <a:pt x="63639" y="278828"/>
                </a:lnTo>
                <a:lnTo>
                  <a:pt x="63157" y="279882"/>
                </a:lnTo>
                <a:lnTo>
                  <a:pt x="63157" y="280860"/>
                </a:lnTo>
                <a:lnTo>
                  <a:pt x="63157" y="290728"/>
                </a:lnTo>
                <a:lnTo>
                  <a:pt x="63271" y="291147"/>
                </a:lnTo>
                <a:lnTo>
                  <a:pt x="63868" y="291426"/>
                </a:lnTo>
                <a:lnTo>
                  <a:pt x="64249" y="291236"/>
                </a:lnTo>
                <a:lnTo>
                  <a:pt x="65227" y="290436"/>
                </a:lnTo>
                <a:lnTo>
                  <a:pt x="65709" y="289369"/>
                </a:lnTo>
                <a:lnTo>
                  <a:pt x="65709" y="278536"/>
                </a:lnTo>
                <a:close/>
              </a:path>
              <a:path w="1057910" h="617220">
                <a:moveTo>
                  <a:pt x="75298" y="48602"/>
                </a:moveTo>
                <a:lnTo>
                  <a:pt x="75184" y="48183"/>
                </a:lnTo>
                <a:lnTo>
                  <a:pt x="74930" y="48069"/>
                </a:lnTo>
                <a:lnTo>
                  <a:pt x="72313" y="55689"/>
                </a:lnTo>
                <a:lnTo>
                  <a:pt x="74142" y="53822"/>
                </a:lnTo>
                <a:lnTo>
                  <a:pt x="75260" y="51523"/>
                </a:lnTo>
                <a:lnTo>
                  <a:pt x="75285" y="48895"/>
                </a:lnTo>
                <a:lnTo>
                  <a:pt x="75298" y="48602"/>
                </a:lnTo>
                <a:close/>
              </a:path>
              <a:path w="1057910" h="617220">
                <a:moveTo>
                  <a:pt x="76161" y="249199"/>
                </a:moveTo>
                <a:lnTo>
                  <a:pt x="72745" y="249224"/>
                </a:lnTo>
                <a:lnTo>
                  <a:pt x="71716" y="249110"/>
                </a:lnTo>
                <a:lnTo>
                  <a:pt x="71399" y="249072"/>
                </a:lnTo>
                <a:lnTo>
                  <a:pt x="71564" y="249110"/>
                </a:lnTo>
                <a:lnTo>
                  <a:pt x="71361" y="249072"/>
                </a:lnTo>
                <a:lnTo>
                  <a:pt x="71018" y="248996"/>
                </a:lnTo>
                <a:lnTo>
                  <a:pt x="70383" y="248793"/>
                </a:lnTo>
                <a:lnTo>
                  <a:pt x="69786" y="248488"/>
                </a:lnTo>
                <a:lnTo>
                  <a:pt x="69037" y="247980"/>
                </a:lnTo>
                <a:lnTo>
                  <a:pt x="68745" y="247738"/>
                </a:lnTo>
                <a:lnTo>
                  <a:pt x="68910" y="247865"/>
                </a:lnTo>
                <a:lnTo>
                  <a:pt x="68757" y="247726"/>
                </a:lnTo>
                <a:lnTo>
                  <a:pt x="67373" y="246494"/>
                </a:lnTo>
                <a:lnTo>
                  <a:pt x="64909" y="244005"/>
                </a:lnTo>
                <a:lnTo>
                  <a:pt x="64096" y="244856"/>
                </a:lnTo>
                <a:lnTo>
                  <a:pt x="63487" y="245846"/>
                </a:lnTo>
                <a:lnTo>
                  <a:pt x="63246" y="246354"/>
                </a:lnTo>
                <a:lnTo>
                  <a:pt x="63207" y="247865"/>
                </a:lnTo>
                <a:lnTo>
                  <a:pt x="65214" y="249910"/>
                </a:lnTo>
                <a:lnTo>
                  <a:pt x="67551" y="251993"/>
                </a:lnTo>
                <a:lnTo>
                  <a:pt x="69888" y="253161"/>
                </a:lnTo>
                <a:lnTo>
                  <a:pt x="71755" y="253047"/>
                </a:lnTo>
                <a:lnTo>
                  <a:pt x="74777" y="253047"/>
                </a:lnTo>
                <a:lnTo>
                  <a:pt x="76161" y="249224"/>
                </a:lnTo>
                <a:close/>
              </a:path>
              <a:path w="1057910" h="617220">
                <a:moveTo>
                  <a:pt x="90538" y="321043"/>
                </a:moveTo>
                <a:lnTo>
                  <a:pt x="87604" y="321043"/>
                </a:lnTo>
                <a:lnTo>
                  <a:pt x="86220" y="324891"/>
                </a:lnTo>
                <a:lnTo>
                  <a:pt x="87782" y="324891"/>
                </a:lnTo>
                <a:lnTo>
                  <a:pt x="89154" y="324891"/>
                </a:lnTo>
                <a:lnTo>
                  <a:pt x="90538" y="321043"/>
                </a:lnTo>
                <a:close/>
              </a:path>
              <a:path w="1057910" h="617220">
                <a:moveTo>
                  <a:pt x="95351" y="143802"/>
                </a:moveTo>
                <a:lnTo>
                  <a:pt x="92862" y="143776"/>
                </a:lnTo>
                <a:lnTo>
                  <a:pt x="92024" y="143586"/>
                </a:lnTo>
                <a:lnTo>
                  <a:pt x="90995" y="142862"/>
                </a:lnTo>
                <a:lnTo>
                  <a:pt x="90855" y="142722"/>
                </a:lnTo>
                <a:lnTo>
                  <a:pt x="90474" y="142341"/>
                </a:lnTo>
                <a:lnTo>
                  <a:pt x="89992" y="141782"/>
                </a:lnTo>
                <a:lnTo>
                  <a:pt x="87922" y="138671"/>
                </a:lnTo>
                <a:lnTo>
                  <a:pt x="86614" y="136385"/>
                </a:lnTo>
                <a:lnTo>
                  <a:pt x="84074" y="133832"/>
                </a:lnTo>
                <a:lnTo>
                  <a:pt x="83261" y="134683"/>
                </a:lnTo>
                <a:lnTo>
                  <a:pt x="82651" y="135674"/>
                </a:lnTo>
                <a:lnTo>
                  <a:pt x="82410" y="136182"/>
                </a:lnTo>
                <a:lnTo>
                  <a:pt x="82245" y="137566"/>
                </a:lnTo>
                <a:lnTo>
                  <a:pt x="83578" y="138912"/>
                </a:lnTo>
                <a:lnTo>
                  <a:pt x="84518" y="140093"/>
                </a:lnTo>
                <a:lnTo>
                  <a:pt x="86055" y="142392"/>
                </a:lnTo>
                <a:lnTo>
                  <a:pt x="86741" y="143586"/>
                </a:lnTo>
                <a:lnTo>
                  <a:pt x="87947" y="145364"/>
                </a:lnTo>
                <a:lnTo>
                  <a:pt x="88620" y="146177"/>
                </a:lnTo>
                <a:lnTo>
                  <a:pt x="90385" y="147396"/>
                </a:lnTo>
                <a:lnTo>
                  <a:pt x="91503" y="147624"/>
                </a:lnTo>
                <a:lnTo>
                  <a:pt x="92595" y="147637"/>
                </a:lnTo>
                <a:lnTo>
                  <a:pt x="93954" y="147637"/>
                </a:lnTo>
                <a:lnTo>
                  <a:pt x="95351" y="143802"/>
                </a:lnTo>
                <a:close/>
              </a:path>
              <a:path w="1057910" h="617220">
                <a:moveTo>
                  <a:pt x="113614" y="321652"/>
                </a:moveTo>
                <a:lnTo>
                  <a:pt x="113512" y="321233"/>
                </a:lnTo>
                <a:lnTo>
                  <a:pt x="112915" y="320954"/>
                </a:lnTo>
                <a:lnTo>
                  <a:pt x="112522" y="321144"/>
                </a:lnTo>
                <a:lnTo>
                  <a:pt x="111544" y="321945"/>
                </a:lnTo>
                <a:lnTo>
                  <a:pt x="111061" y="322999"/>
                </a:lnTo>
                <a:lnTo>
                  <a:pt x="111061" y="323977"/>
                </a:lnTo>
                <a:lnTo>
                  <a:pt x="111061" y="333844"/>
                </a:lnTo>
                <a:lnTo>
                  <a:pt x="111175" y="334264"/>
                </a:lnTo>
                <a:lnTo>
                  <a:pt x="111772" y="334543"/>
                </a:lnTo>
                <a:lnTo>
                  <a:pt x="112153" y="334352"/>
                </a:lnTo>
                <a:lnTo>
                  <a:pt x="113131" y="333552"/>
                </a:lnTo>
                <a:lnTo>
                  <a:pt x="113614" y="332486"/>
                </a:lnTo>
                <a:lnTo>
                  <a:pt x="113614" y="321652"/>
                </a:lnTo>
                <a:close/>
              </a:path>
              <a:path w="1057910" h="617220">
                <a:moveTo>
                  <a:pt x="114414" y="66611"/>
                </a:moveTo>
                <a:lnTo>
                  <a:pt x="108127" y="68694"/>
                </a:lnTo>
                <a:lnTo>
                  <a:pt x="103111" y="69596"/>
                </a:lnTo>
                <a:lnTo>
                  <a:pt x="94322" y="67297"/>
                </a:lnTo>
                <a:lnTo>
                  <a:pt x="90995" y="64655"/>
                </a:lnTo>
                <a:lnTo>
                  <a:pt x="86944" y="58737"/>
                </a:lnTo>
                <a:lnTo>
                  <a:pt x="85763" y="56057"/>
                </a:lnTo>
                <a:lnTo>
                  <a:pt x="84531" y="52400"/>
                </a:lnTo>
                <a:lnTo>
                  <a:pt x="83667" y="52857"/>
                </a:lnTo>
                <a:lnTo>
                  <a:pt x="82677" y="53975"/>
                </a:lnTo>
                <a:lnTo>
                  <a:pt x="82080" y="55194"/>
                </a:lnTo>
                <a:lnTo>
                  <a:pt x="82372" y="56070"/>
                </a:lnTo>
                <a:lnTo>
                  <a:pt x="84010" y="60934"/>
                </a:lnTo>
                <a:lnTo>
                  <a:pt x="86423" y="65671"/>
                </a:lnTo>
                <a:lnTo>
                  <a:pt x="93992" y="71818"/>
                </a:lnTo>
                <a:lnTo>
                  <a:pt x="98475" y="72948"/>
                </a:lnTo>
                <a:lnTo>
                  <a:pt x="106057" y="72593"/>
                </a:lnTo>
                <a:lnTo>
                  <a:pt x="109118" y="71856"/>
                </a:lnTo>
                <a:lnTo>
                  <a:pt x="113284" y="70472"/>
                </a:lnTo>
                <a:lnTo>
                  <a:pt x="114414" y="66611"/>
                </a:lnTo>
                <a:close/>
              </a:path>
              <a:path w="1057910" h="617220">
                <a:moveTo>
                  <a:pt x="118402" y="187515"/>
                </a:moveTo>
                <a:lnTo>
                  <a:pt x="118300" y="187096"/>
                </a:lnTo>
                <a:lnTo>
                  <a:pt x="117703" y="186817"/>
                </a:lnTo>
                <a:lnTo>
                  <a:pt x="117309" y="187007"/>
                </a:lnTo>
                <a:lnTo>
                  <a:pt x="116332" y="187807"/>
                </a:lnTo>
                <a:lnTo>
                  <a:pt x="115849" y="188861"/>
                </a:lnTo>
                <a:lnTo>
                  <a:pt x="115849" y="189839"/>
                </a:lnTo>
                <a:lnTo>
                  <a:pt x="115849" y="191427"/>
                </a:lnTo>
                <a:lnTo>
                  <a:pt x="115824" y="193001"/>
                </a:lnTo>
                <a:lnTo>
                  <a:pt x="115849" y="194932"/>
                </a:lnTo>
                <a:lnTo>
                  <a:pt x="115963" y="195364"/>
                </a:lnTo>
                <a:lnTo>
                  <a:pt x="116560" y="195630"/>
                </a:lnTo>
                <a:lnTo>
                  <a:pt x="116941" y="195440"/>
                </a:lnTo>
                <a:lnTo>
                  <a:pt x="117919" y="194640"/>
                </a:lnTo>
                <a:lnTo>
                  <a:pt x="118402" y="193586"/>
                </a:lnTo>
                <a:lnTo>
                  <a:pt x="118402" y="187515"/>
                </a:lnTo>
                <a:close/>
              </a:path>
              <a:path w="1057910" h="617220">
                <a:moveTo>
                  <a:pt x="123266" y="77216"/>
                </a:moveTo>
                <a:lnTo>
                  <a:pt x="121488" y="75450"/>
                </a:lnTo>
                <a:lnTo>
                  <a:pt x="120738" y="74688"/>
                </a:lnTo>
                <a:lnTo>
                  <a:pt x="119888" y="73850"/>
                </a:lnTo>
                <a:lnTo>
                  <a:pt x="117970" y="71920"/>
                </a:lnTo>
                <a:lnTo>
                  <a:pt x="117716" y="71882"/>
                </a:lnTo>
                <a:lnTo>
                  <a:pt x="117017" y="72174"/>
                </a:lnTo>
                <a:lnTo>
                  <a:pt x="116649" y="72593"/>
                </a:lnTo>
                <a:lnTo>
                  <a:pt x="116166" y="73380"/>
                </a:lnTo>
                <a:lnTo>
                  <a:pt x="115925" y="73888"/>
                </a:lnTo>
                <a:lnTo>
                  <a:pt x="115773" y="75285"/>
                </a:lnTo>
                <a:lnTo>
                  <a:pt x="116027" y="75539"/>
                </a:lnTo>
                <a:lnTo>
                  <a:pt x="117614" y="77127"/>
                </a:lnTo>
                <a:lnTo>
                  <a:pt x="119176" y="78714"/>
                </a:lnTo>
                <a:lnTo>
                  <a:pt x="121069" y="80581"/>
                </a:lnTo>
                <a:lnTo>
                  <a:pt x="121310" y="80619"/>
                </a:lnTo>
                <a:lnTo>
                  <a:pt x="122021" y="80327"/>
                </a:lnTo>
                <a:lnTo>
                  <a:pt x="122377" y="79908"/>
                </a:lnTo>
                <a:lnTo>
                  <a:pt x="122859" y="79121"/>
                </a:lnTo>
                <a:lnTo>
                  <a:pt x="123101" y="78613"/>
                </a:lnTo>
                <a:lnTo>
                  <a:pt x="123266" y="77216"/>
                </a:lnTo>
                <a:close/>
              </a:path>
              <a:path w="1057910" h="617220">
                <a:moveTo>
                  <a:pt x="128066" y="139890"/>
                </a:moveTo>
                <a:lnTo>
                  <a:pt x="127838" y="139230"/>
                </a:lnTo>
                <a:lnTo>
                  <a:pt x="127647" y="138950"/>
                </a:lnTo>
                <a:lnTo>
                  <a:pt x="126898" y="139026"/>
                </a:lnTo>
                <a:lnTo>
                  <a:pt x="120561" y="146723"/>
                </a:lnTo>
                <a:lnTo>
                  <a:pt x="120802" y="147383"/>
                </a:lnTo>
                <a:lnTo>
                  <a:pt x="120980" y="147662"/>
                </a:lnTo>
                <a:lnTo>
                  <a:pt x="121729" y="147586"/>
                </a:lnTo>
                <a:lnTo>
                  <a:pt x="127419" y="141884"/>
                </a:lnTo>
                <a:lnTo>
                  <a:pt x="127698" y="141300"/>
                </a:lnTo>
                <a:lnTo>
                  <a:pt x="127952" y="140474"/>
                </a:lnTo>
                <a:lnTo>
                  <a:pt x="128066" y="139890"/>
                </a:lnTo>
                <a:close/>
              </a:path>
              <a:path w="1057910" h="617220">
                <a:moveTo>
                  <a:pt x="133654" y="62357"/>
                </a:moveTo>
                <a:lnTo>
                  <a:pt x="130721" y="62357"/>
                </a:lnTo>
                <a:lnTo>
                  <a:pt x="129336" y="66205"/>
                </a:lnTo>
                <a:lnTo>
                  <a:pt x="130898" y="66205"/>
                </a:lnTo>
                <a:lnTo>
                  <a:pt x="132270" y="66205"/>
                </a:lnTo>
                <a:lnTo>
                  <a:pt x="133654" y="62357"/>
                </a:lnTo>
                <a:close/>
              </a:path>
              <a:path w="1057910" h="617220">
                <a:moveTo>
                  <a:pt x="147231" y="245287"/>
                </a:moveTo>
                <a:lnTo>
                  <a:pt x="147002" y="244627"/>
                </a:lnTo>
                <a:lnTo>
                  <a:pt x="146812" y="244348"/>
                </a:lnTo>
                <a:lnTo>
                  <a:pt x="146062" y="244424"/>
                </a:lnTo>
                <a:lnTo>
                  <a:pt x="139725" y="252133"/>
                </a:lnTo>
                <a:lnTo>
                  <a:pt x="139966" y="252793"/>
                </a:lnTo>
                <a:lnTo>
                  <a:pt x="140144" y="253072"/>
                </a:lnTo>
                <a:lnTo>
                  <a:pt x="140893" y="252996"/>
                </a:lnTo>
                <a:lnTo>
                  <a:pt x="146583" y="247281"/>
                </a:lnTo>
                <a:lnTo>
                  <a:pt x="146862" y="246697"/>
                </a:lnTo>
                <a:lnTo>
                  <a:pt x="147116" y="245872"/>
                </a:lnTo>
                <a:lnTo>
                  <a:pt x="147231" y="245287"/>
                </a:lnTo>
                <a:close/>
              </a:path>
              <a:path w="1057910" h="617220">
                <a:moveTo>
                  <a:pt x="151942" y="297688"/>
                </a:moveTo>
                <a:lnTo>
                  <a:pt x="151841" y="297268"/>
                </a:lnTo>
                <a:lnTo>
                  <a:pt x="151244" y="296989"/>
                </a:lnTo>
                <a:lnTo>
                  <a:pt x="150850" y="297180"/>
                </a:lnTo>
                <a:lnTo>
                  <a:pt x="149872" y="297980"/>
                </a:lnTo>
                <a:lnTo>
                  <a:pt x="149390" y="299034"/>
                </a:lnTo>
                <a:lnTo>
                  <a:pt x="149390" y="300012"/>
                </a:lnTo>
                <a:lnTo>
                  <a:pt x="149390" y="309905"/>
                </a:lnTo>
                <a:lnTo>
                  <a:pt x="149504" y="310324"/>
                </a:lnTo>
                <a:lnTo>
                  <a:pt x="150101" y="310603"/>
                </a:lnTo>
                <a:lnTo>
                  <a:pt x="150482" y="310413"/>
                </a:lnTo>
                <a:lnTo>
                  <a:pt x="151460" y="309613"/>
                </a:lnTo>
                <a:lnTo>
                  <a:pt x="151942" y="308559"/>
                </a:lnTo>
                <a:lnTo>
                  <a:pt x="151942" y="297688"/>
                </a:lnTo>
                <a:close/>
              </a:path>
              <a:path w="1057910" h="617220">
                <a:moveTo>
                  <a:pt x="153403" y="95377"/>
                </a:moveTo>
                <a:lnTo>
                  <a:pt x="153187" y="95491"/>
                </a:lnTo>
                <a:lnTo>
                  <a:pt x="153403" y="95377"/>
                </a:lnTo>
                <a:close/>
              </a:path>
              <a:path w="1057910" h="617220">
                <a:moveTo>
                  <a:pt x="157619" y="119837"/>
                </a:moveTo>
                <a:lnTo>
                  <a:pt x="154686" y="119837"/>
                </a:lnTo>
                <a:lnTo>
                  <a:pt x="153301" y="123685"/>
                </a:lnTo>
                <a:lnTo>
                  <a:pt x="154863" y="123685"/>
                </a:lnTo>
                <a:lnTo>
                  <a:pt x="156235" y="123685"/>
                </a:lnTo>
                <a:lnTo>
                  <a:pt x="157619" y="119837"/>
                </a:lnTo>
                <a:close/>
              </a:path>
              <a:path w="1057910" h="617220">
                <a:moveTo>
                  <a:pt x="161632" y="204050"/>
                </a:moveTo>
                <a:lnTo>
                  <a:pt x="161556" y="204254"/>
                </a:lnTo>
                <a:lnTo>
                  <a:pt x="161544" y="204876"/>
                </a:lnTo>
                <a:lnTo>
                  <a:pt x="161594" y="204343"/>
                </a:lnTo>
                <a:lnTo>
                  <a:pt x="161632" y="204050"/>
                </a:lnTo>
                <a:close/>
              </a:path>
              <a:path w="1057910" h="617220">
                <a:moveTo>
                  <a:pt x="161721" y="87693"/>
                </a:moveTo>
                <a:lnTo>
                  <a:pt x="161175" y="85902"/>
                </a:lnTo>
                <a:lnTo>
                  <a:pt x="160312" y="86461"/>
                </a:lnTo>
                <a:lnTo>
                  <a:pt x="157873" y="88938"/>
                </a:lnTo>
                <a:lnTo>
                  <a:pt x="156222" y="91681"/>
                </a:lnTo>
                <a:lnTo>
                  <a:pt x="154622" y="94119"/>
                </a:lnTo>
                <a:lnTo>
                  <a:pt x="154508" y="94297"/>
                </a:lnTo>
                <a:lnTo>
                  <a:pt x="154305" y="94564"/>
                </a:lnTo>
                <a:lnTo>
                  <a:pt x="154178" y="94703"/>
                </a:lnTo>
                <a:lnTo>
                  <a:pt x="153911" y="94894"/>
                </a:lnTo>
                <a:lnTo>
                  <a:pt x="153530" y="95300"/>
                </a:lnTo>
                <a:lnTo>
                  <a:pt x="153403" y="95377"/>
                </a:lnTo>
                <a:lnTo>
                  <a:pt x="153555" y="95300"/>
                </a:lnTo>
                <a:lnTo>
                  <a:pt x="153212" y="95491"/>
                </a:lnTo>
                <a:lnTo>
                  <a:pt x="152590" y="95732"/>
                </a:lnTo>
                <a:lnTo>
                  <a:pt x="151841" y="95859"/>
                </a:lnTo>
                <a:lnTo>
                  <a:pt x="149885" y="95897"/>
                </a:lnTo>
                <a:lnTo>
                  <a:pt x="148513" y="99733"/>
                </a:lnTo>
                <a:lnTo>
                  <a:pt x="156070" y="95808"/>
                </a:lnTo>
                <a:lnTo>
                  <a:pt x="156425" y="95300"/>
                </a:lnTo>
                <a:lnTo>
                  <a:pt x="156730" y="94818"/>
                </a:lnTo>
                <a:lnTo>
                  <a:pt x="157226" y="93954"/>
                </a:lnTo>
                <a:lnTo>
                  <a:pt x="158267" y="92354"/>
                </a:lnTo>
                <a:lnTo>
                  <a:pt x="158750" y="91681"/>
                </a:lnTo>
                <a:lnTo>
                  <a:pt x="159461" y="90766"/>
                </a:lnTo>
                <a:lnTo>
                  <a:pt x="160020" y="90144"/>
                </a:lnTo>
                <a:lnTo>
                  <a:pt x="161226" y="88912"/>
                </a:lnTo>
                <a:lnTo>
                  <a:pt x="161721" y="87693"/>
                </a:lnTo>
                <a:close/>
              </a:path>
              <a:path w="1057910" h="617220">
                <a:moveTo>
                  <a:pt x="161937" y="203415"/>
                </a:moveTo>
                <a:lnTo>
                  <a:pt x="161759" y="203695"/>
                </a:lnTo>
                <a:lnTo>
                  <a:pt x="161937" y="203415"/>
                </a:lnTo>
                <a:close/>
              </a:path>
              <a:path w="1057910" h="617220">
                <a:moveTo>
                  <a:pt x="166522" y="197866"/>
                </a:moveTo>
                <a:lnTo>
                  <a:pt x="165976" y="196075"/>
                </a:lnTo>
                <a:lnTo>
                  <a:pt x="165112" y="196634"/>
                </a:lnTo>
                <a:lnTo>
                  <a:pt x="162928" y="198818"/>
                </a:lnTo>
                <a:lnTo>
                  <a:pt x="160985" y="200545"/>
                </a:lnTo>
                <a:lnTo>
                  <a:pt x="158927" y="204736"/>
                </a:lnTo>
                <a:lnTo>
                  <a:pt x="158953" y="206895"/>
                </a:lnTo>
                <a:lnTo>
                  <a:pt x="159067" y="209740"/>
                </a:lnTo>
                <a:lnTo>
                  <a:pt x="159664" y="210007"/>
                </a:lnTo>
                <a:lnTo>
                  <a:pt x="160058" y="209816"/>
                </a:lnTo>
                <a:lnTo>
                  <a:pt x="161036" y="209016"/>
                </a:lnTo>
                <a:lnTo>
                  <a:pt x="161518" y="207962"/>
                </a:lnTo>
                <a:lnTo>
                  <a:pt x="161531" y="205003"/>
                </a:lnTo>
                <a:lnTo>
                  <a:pt x="161531" y="204343"/>
                </a:lnTo>
                <a:lnTo>
                  <a:pt x="161607" y="204025"/>
                </a:lnTo>
                <a:lnTo>
                  <a:pt x="161505" y="204241"/>
                </a:lnTo>
                <a:lnTo>
                  <a:pt x="161493" y="204101"/>
                </a:lnTo>
                <a:lnTo>
                  <a:pt x="161645" y="203860"/>
                </a:lnTo>
                <a:lnTo>
                  <a:pt x="161709" y="203593"/>
                </a:lnTo>
                <a:lnTo>
                  <a:pt x="161683" y="203758"/>
                </a:lnTo>
                <a:lnTo>
                  <a:pt x="161785" y="203530"/>
                </a:lnTo>
                <a:lnTo>
                  <a:pt x="161886" y="203377"/>
                </a:lnTo>
                <a:lnTo>
                  <a:pt x="161823" y="203530"/>
                </a:lnTo>
                <a:lnTo>
                  <a:pt x="162001" y="203301"/>
                </a:lnTo>
                <a:lnTo>
                  <a:pt x="162217" y="203009"/>
                </a:lnTo>
                <a:lnTo>
                  <a:pt x="161937" y="203415"/>
                </a:lnTo>
                <a:lnTo>
                  <a:pt x="162267" y="203009"/>
                </a:lnTo>
                <a:lnTo>
                  <a:pt x="162687" y="202501"/>
                </a:lnTo>
                <a:lnTo>
                  <a:pt x="163550" y="201549"/>
                </a:lnTo>
                <a:lnTo>
                  <a:pt x="166014" y="199110"/>
                </a:lnTo>
                <a:lnTo>
                  <a:pt x="166522" y="197866"/>
                </a:lnTo>
                <a:close/>
              </a:path>
              <a:path w="1057910" h="617220">
                <a:moveTo>
                  <a:pt x="167195" y="81495"/>
                </a:moveTo>
                <a:lnTo>
                  <a:pt x="164261" y="81495"/>
                </a:lnTo>
                <a:lnTo>
                  <a:pt x="162877" y="85344"/>
                </a:lnTo>
                <a:lnTo>
                  <a:pt x="164439" y="85344"/>
                </a:lnTo>
                <a:lnTo>
                  <a:pt x="165811" y="85344"/>
                </a:lnTo>
                <a:lnTo>
                  <a:pt x="167195" y="81495"/>
                </a:lnTo>
                <a:close/>
              </a:path>
              <a:path w="1057910" h="617220">
                <a:moveTo>
                  <a:pt x="171157" y="139763"/>
                </a:moveTo>
                <a:lnTo>
                  <a:pt x="170967" y="138645"/>
                </a:lnTo>
                <a:lnTo>
                  <a:pt x="170103" y="139077"/>
                </a:lnTo>
                <a:lnTo>
                  <a:pt x="162979" y="142671"/>
                </a:lnTo>
                <a:lnTo>
                  <a:pt x="156743" y="148132"/>
                </a:lnTo>
                <a:lnTo>
                  <a:pt x="150088" y="162407"/>
                </a:lnTo>
                <a:lnTo>
                  <a:pt x="149847" y="170294"/>
                </a:lnTo>
                <a:lnTo>
                  <a:pt x="153746" y="182245"/>
                </a:lnTo>
                <a:lnTo>
                  <a:pt x="156210" y="186575"/>
                </a:lnTo>
                <a:lnTo>
                  <a:pt x="160045" y="191731"/>
                </a:lnTo>
                <a:lnTo>
                  <a:pt x="162166" y="188264"/>
                </a:lnTo>
                <a:lnTo>
                  <a:pt x="156819" y="181089"/>
                </a:lnTo>
                <a:lnTo>
                  <a:pt x="153314" y="173926"/>
                </a:lnTo>
                <a:lnTo>
                  <a:pt x="153136" y="164680"/>
                </a:lnTo>
                <a:lnTo>
                  <a:pt x="153263" y="163131"/>
                </a:lnTo>
                <a:lnTo>
                  <a:pt x="153758" y="160426"/>
                </a:lnTo>
                <a:lnTo>
                  <a:pt x="170395" y="142316"/>
                </a:lnTo>
                <a:lnTo>
                  <a:pt x="170942" y="141262"/>
                </a:lnTo>
                <a:lnTo>
                  <a:pt x="171157" y="139763"/>
                </a:lnTo>
                <a:close/>
              </a:path>
              <a:path w="1057910" h="617220">
                <a:moveTo>
                  <a:pt x="180682" y="230085"/>
                </a:moveTo>
                <a:lnTo>
                  <a:pt x="179997" y="229819"/>
                </a:lnTo>
                <a:lnTo>
                  <a:pt x="178600" y="230898"/>
                </a:lnTo>
                <a:lnTo>
                  <a:pt x="178130" y="232003"/>
                </a:lnTo>
                <a:lnTo>
                  <a:pt x="178130" y="232956"/>
                </a:lnTo>
                <a:lnTo>
                  <a:pt x="178028" y="239966"/>
                </a:lnTo>
                <a:lnTo>
                  <a:pt x="177495" y="246900"/>
                </a:lnTo>
                <a:lnTo>
                  <a:pt x="176161" y="253682"/>
                </a:lnTo>
                <a:lnTo>
                  <a:pt x="173672" y="260235"/>
                </a:lnTo>
                <a:lnTo>
                  <a:pt x="173393" y="260794"/>
                </a:lnTo>
                <a:lnTo>
                  <a:pt x="172974" y="262166"/>
                </a:lnTo>
                <a:lnTo>
                  <a:pt x="180670" y="240931"/>
                </a:lnTo>
                <a:lnTo>
                  <a:pt x="180682" y="230085"/>
                </a:lnTo>
                <a:close/>
              </a:path>
              <a:path w="1057910" h="617220">
                <a:moveTo>
                  <a:pt x="185712" y="178714"/>
                </a:moveTo>
                <a:lnTo>
                  <a:pt x="185115" y="176949"/>
                </a:lnTo>
                <a:lnTo>
                  <a:pt x="184289" y="177482"/>
                </a:lnTo>
                <a:lnTo>
                  <a:pt x="183832" y="177939"/>
                </a:lnTo>
                <a:lnTo>
                  <a:pt x="168198" y="199898"/>
                </a:lnTo>
                <a:lnTo>
                  <a:pt x="169722" y="200660"/>
                </a:lnTo>
                <a:lnTo>
                  <a:pt x="170522" y="199326"/>
                </a:lnTo>
                <a:lnTo>
                  <a:pt x="172656" y="195072"/>
                </a:lnTo>
                <a:lnTo>
                  <a:pt x="174879" y="191452"/>
                </a:lnTo>
                <a:lnTo>
                  <a:pt x="179705" y="185470"/>
                </a:lnTo>
                <a:lnTo>
                  <a:pt x="185166" y="179984"/>
                </a:lnTo>
                <a:lnTo>
                  <a:pt x="185712" y="178714"/>
                </a:lnTo>
                <a:close/>
              </a:path>
              <a:path w="1057910" h="617220">
                <a:moveTo>
                  <a:pt x="190334" y="264464"/>
                </a:moveTo>
                <a:lnTo>
                  <a:pt x="190093" y="263804"/>
                </a:lnTo>
                <a:lnTo>
                  <a:pt x="189915" y="263525"/>
                </a:lnTo>
                <a:lnTo>
                  <a:pt x="189166" y="263601"/>
                </a:lnTo>
                <a:lnTo>
                  <a:pt x="183476" y="269278"/>
                </a:lnTo>
                <a:lnTo>
                  <a:pt x="183197" y="269875"/>
                </a:lnTo>
                <a:lnTo>
                  <a:pt x="182943" y="270687"/>
                </a:lnTo>
                <a:lnTo>
                  <a:pt x="182829" y="271272"/>
                </a:lnTo>
                <a:lnTo>
                  <a:pt x="183057" y="271932"/>
                </a:lnTo>
                <a:lnTo>
                  <a:pt x="183248" y="272211"/>
                </a:lnTo>
                <a:lnTo>
                  <a:pt x="183997" y="272135"/>
                </a:lnTo>
                <a:lnTo>
                  <a:pt x="184556" y="271576"/>
                </a:lnTo>
                <a:lnTo>
                  <a:pt x="189687" y="266458"/>
                </a:lnTo>
                <a:lnTo>
                  <a:pt x="189966" y="265874"/>
                </a:lnTo>
                <a:lnTo>
                  <a:pt x="190220" y="265049"/>
                </a:lnTo>
                <a:lnTo>
                  <a:pt x="190334" y="264464"/>
                </a:lnTo>
                <a:close/>
              </a:path>
              <a:path w="1057910" h="617220">
                <a:moveTo>
                  <a:pt x="191122" y="62369"/>
                </a:moveTo>
                <a:lnTo>
                  <a:pt x="187591" y="62357"/>
                </a:lnTo>
                <a:lnTo>
                  <a:pt x="186728" y="62268"/>
                </a:lnTo>
                <a:lnTo>
                  <a:pt x="186359" y="62242"/>
                </a:lnTo>
                <a:lnTo>
                  <a:pt x="186232" y="62217"/>
                </a:lnTo>
                <a:lnTo>
                  <a:pt x="185991" y="62153"/>
                </a:lnTo>
                <a:lnTo>
                  <a:pt x="183718" y="60883"/>
                </a:lnTo>
                <a:lnTo>
                  <a:pt x="183324" y="60553"/>
                </a:lnTo>
                <a:lnTo>
                  <a:pt x="182346" y="59664"/>
                </a:lnTo>
                <a:lnTo>
                  <a:pt x="179882" y="57175"/>
                </a:lnTo>
                <a:lnTo>
                  <a:pt x="179070" y="58026"/>
                </a:lnTo>
                <a:lnTo>
                  <a:pt x="178460" y="59016"/>
                </a:lnTo>
                <a:lnTo>
                  <a:pt x="178219" y="59524"/>
                </a:lnTo>
                <a:lnTo>
                  <a:pt x="178168" y="61023"/>
                </a:lnTo>
                <a:lnTo>
                  <a:pt x="180187" y="63068"/>
                </a:lnTo>
                <a:lnTo>
                  <a:pt x="182524" y="65151"/>
                </a:lnTo>
                <a:lnTo>
                  <a:pt x="184861" y="66319"/>
                </a:lnTo>
                <a:lnTo>
                  <a:pt x="186728" y="66192"/>
                </a:lnTo>
                <a:lnTo>
                  <a:pt x="189763" y="66192"/>
                </a:lnTo>
                <a:lnTo>
                  <a:pt x="191122" y="62369"/>
                </a:lnTo>
                <a:close/>
              </a:path>
              <a:path w="1057910" h="617220">
                <a:moveTo>
                  <a:pt x="223799" y="62420"/>
                </a:moveTo>
                <a:lnTo>
                  <a:pt x="223113" y="62153"/>
                </a:lnTo>
                <a:lnTo>
                  <a:pt x="221716" y="63233"/>
                </a:lnTo>
                <a:lnTo>
                  <a:pt x="221246" y="64350"/>
                </a:lnTo>
                <a:lnTo>
                  <a:pt x="221246" y="80505"/>
                </a:lnTo>
                <a:lnTo>
                  <a:pt x="221932" y="80772"/>
                </a:lnTo>
                <a:lnTo>
                  <a:pt x="223329" y="79692"/>
                </a:lnTo>
                <a:lnTo>
                  <a:pt x="223799" y="78587"/>
                </a:lnTo>
                <a:lnTo>
                  <a:pt x="223799" y="77635"/>
                </a:lnTo>
                <a:lnTo>
                  <a:pt x="223799" y="62420"/>
                </a:lnTo>
                <a:close/>
              </a:path>
              <a:path w="1057910" h="617220">
                <a:moveTo>
                  <a:pt x="223812" y="153416"/>
                </a:moveTo>
                <a:lnTo>
                  <a:pt x="223113" y="153162"/>
                </a:lnTo>
                <a:lnTo>
                  <a:pt x="221716" y="154241"/>
                </a:lnTo>
                <a:lnTo>
                  <a:pt x="221259" y="155346"/>
                </a:lnTo>
                <a:lnTo>
                  <a:pt x="221132" y="157327"/>
                </a:lnTo>
                <a:lnTo>
                  <a:pt x="221081" y="157492"/>
                </a:lnTo>
                <a:lnTo>
                  <a:pt x="220992" y="157797"/>
                </a:lnTo>
                <a:lnTo>
                  <a:pt x="220891" y="158102"/>
                </a:lnTo>
                <a:lnTo>
                  <a:pt x="220827" y="158305"/>
                </a:lnTo>
                <a:lnTo>
                  <a:pt x="220891" y="158102"/>
                </a:lnTo>
                <a:lnTo>
                  <a:pt x="220802" y="158305"/>
                </a:lnTo>
                <a:lnTo>
                  <a:pt x="214718" y="166192"/>
                </a:lnTo>
                <a:lnTo>
                  <a:pt x="211963" y="168948"/>
                </a:lnTo>
                <a:lnTo>
                  <a:pt x="211455" y="170192"/>
                </a:lnTo>
                <a:lnTo>
                  <a:pt x="212001" y="171983"/>
                </a:lnTo>
                <a:lnTo>
                  <a:pt x="212864" y="171424"/>
                </a:lnTo>
                <a:lnTo>
                  <a:pt x="218325" y="165963"/>
                </a:lnTo>
                <a:lnTo>
                  <a:pt x="222300" y="160515"/>
                </a:lnTo>
                <a:lnTo>
                  <a:pt x="223520" y="158000"/>
                </a:lnTo>
                <a:lnTo>
                  <a:pt x="223723" y="157581"/>
                </a:lnTo>
                <a:lnTo>
                  <a:pt x="223761" y="157391"/>
                </a:lnTo>
                <a:lnTo>
                  <a:pt x="223812" y="153416"/>
                </a:lnTo>
                <a:close/>
              </a:path>
              <a:path w="1057910" h="617220">
                <a:moveTo>
                  <a:pt x="224942" y="179336"/>
                </a:moveTo>
                <a:close/>
              </a:path>
              <a:path w="1057910" h="617220">
                <a:moveTo>
                  <a:pt x="224980" y="179514"/>
                </a:moveTo>
                <a:lnTo>
                  <a:pt x="224866" y="179755"/>
                </a:lnTo>
                <a:lnTo>
                  <a:pt x="224980" y="179514"/>
                </a:lnTo>
                <a:close/>
              </a:path>
              <a:path w="1057910" h="617220">
                <a:moveTo>
                  <a:pt x="225005" y="179628"/>
                </a:moveTo>
                <a:close/>
              </a:path>
              <a:path w="1057910" h="617220">
                <a:moveTo>
                  <a:pt x="228663" y="173443"/>
                </a:moveTo>
                <a:lnTo>
                  <a:pt x="228434" y="172783"/>
                </a:lnTo>
                <a:lnTo>
                  <a:pt x="228244" y="172504"/>
                </a:lnTo>
                <a:lnTo>
                  <a:pt x="227495" y="172580"/>
                </a:lnTo>
                <a:lnTo>
                  <a:pt x="222211" y="181762"/>
                </a:lnTo>
                <a:lnTo>
                  <a:pt x="223113" y="183299"/>
                </a:lnTo>
                <a:lnTo>
                  <a:pt x="228117" y="180022"/>
                </a:lnTo>
                <a:lnTo>
                  <a:pt x="228244" y="179755"/>
                </a:lnTo>
                <a:lnTo>
                  <a:pt x="228409" y="179273"/>
                </a:lnTo>
                <a:lnTo>
                  <a:pt x="228511" y="178968"/>
                </a:lnTo>
                <a:lnTo>
                  <a:pt x="228612" y="178498"/>
                </a:lnTo>
                <a:lnTo>
                  <a:pt x="228561" y="177952"/>
                </a:lnTo>
                <a:lnTo>
                  <a:pt x="228434" y="177584"/>
                </a:lnTo>
                <a:lnTo>
                  <a:pt x="228244" y="177304"/>
                </a:lnTo>
                <a:lnTo>
                  <a:pt x="227495" y="177380"/>
                </a:lnTo>
                <a:lnTo>
                  <a:pt x="226923" y="177952"/>
                </a:lnTo>
                <a:lnTo>
                  <a:pt x="226669" y="178168"/>
                </a:lnTo>
                <a:lnTo>
                  <a:pt x="225742" y="178968"/>
                </a:lnTo>
                <a:lnTo>
                  <a:pt x="225399" y="179171"/>
                </a:lnTo>
                <a:lnTo>
                  <a:pt x="225094" y="179311"/>
                </a:lnTo>
                <a:lnTo>
                  <a:pt x="225018" y="179514"/>
                </a:lnTo>
                <a:lnTo>
                  <a:pt x="224967" y="179717"/>
                </a:lnTo>
                <a:lnTo>
                  <a:pt x="224904" y="180022"/>
                </a:lnTo>
                <a:lnTo>
                  <a:pt x="224866" y="179755"/>
                </a:lnTo>
                <a:lnTo>
                  <a:pt x="224929" y="179349"/>
                </a:lnTo>
                <a:lnTo>
                  <a:pt x="224802" y="179324"/>
                </a:lnTo>
                <a:lnTo>
                  <a:pt x="224929" y="179324"/>
                </a:lnTo>
                <a:lnTo>
                  <a:pt x="225107" y="179146"/>
                </a:lnTo>
                <a:lnTo>
                  <a:pt x="225209" y="178968"/>
                </a:lnTo>
                <a:lnTo>
                  <a:pt x="225082" y="179285"/>
                </a:lnTo>
                <a:lnTo>
                  <a:pt x="225348" y="178714"/>
                </a:lnTo>
                <a:lnTo>
                  <a:pt x="225412" y="178587"/>
                </a:lnTo>
                <a:lnTo>
                  <a:pt x="225526" y="178409"/>
                </a:lnTo>
                <a:lnTo>
                  <a:pt x="225844" y="177952"/>
                </a:lnTo>
                <a:lnTo>
                  <a:pt x="228015" y="175437"/>
                </a:lnTo>
                <a:lnTo>
                  <a:pt x="228295" y="174853"/>
                </a:lnTo>
                <a:lnTo>
                  <a:pt x="228549" y="174015"/>
                </a:lnTo>
                <a:lnTo>
                  <a:pt x="228663" y="173443"/>
                </a:lnTo>
                <a:close/>
              </a:path>
              <a:path w="1057910" h="617220">
                <a:moveTo>
                  <a:pt x="233591" y="264629"/>
                </a:moveTo>
                <a:lnTo>
                  <a:pt x="231330" y="260083"/>
                </a:lnTo>
                <a:lnTo>
                  <a:pt x="229806" y="256209"/>
                </a:lnTo>
                <a:lnTo>
                  <a:pt x="228485" y="248285"/>
                </a:lnTo>
                <a:lnTo>
                  <a:pt x="228574" y="244360"/>
                </a:lnTo>
                <a:lnTo>
                  <a:pt x="228574" y="239661"/>
                </a:lnTo>
                <a:lnTo>
                  <a:pt x="227888" y="239395"/>
                </a:lnTo>
                <a:lnTo>
                  <a:pt x="226491" y="240474"/>
                </a:lnTo>
                <a:lnTo>
                  <a:pt x="226021" y="241579"/>
                </a:lnTo>
                <a:lnTo>
                  <a:pt x="226021" y="242531"/>
                </a:lnTo>
                <a:lnTo>
                  <a:pt x="225996" y="250812"/>
                </a:lnTo>
                <a:lnTo>
                  <a:pt x="227393" y="259219"/>
                </a:lnTo>
                <a:lnTo>
                  <a:pt x="229057" y="263271"/>
                </a:lnTo>
                <a:lnTo>
                  <a:pt x="231406" y="267995"/>
                </a:lnTo>
                <a:lnTo>
                  <a:pt x="232537" y="266750"/>
                </a:lnTo>
                <a:lnTo>
                  <a:pt x="233235" y="265671"/>
                </a:lnTo>
                <a:lnTo>
                  <a:pt x="233591" y="264629"/>
                </a:lnTo>
                <a:close/>
              </a:path>
              <a:path w="1057910" h="617220">
                <a:moveTo>
                  <a:pt x="247738" y="77343"/>
                </a:moveTo>
                <a:lnTo>
                  <a:pt x="247637" y="76923"/>
                </a:lnTo>
                <a:lnTo>
                  <a:pt x="247040" y="76644"/>
                </a:lnTo>
                <a:lnTo>
                  <a:pt x="246646" y="76835"/>
                </a:lnTo>
                <a:lnTo>
                  <a:pt x="245668" y="77635"/>
                </a:lnTo>
                <a:lnTo>
                  <a:pt x="245186" y="78689"/>
                </a:lnTo>
                <a:lnTo>
                  <a:pt x="245186" y="79667"/>
                </a:lnTo>
                <a:lnTo>
                  <a:pt x="245186" y="89535"/>
                </a:lnTo>
                <a:lnTo>
                  <a:pt x="245300" y="89954"/>
                </a:lnTo>
                <a:lnTo>
                  <a:pt x="245897" y="90233"/>
                </a:lnTo>
                <a:lnTo>
                  <a:pt x="246278" y="90043"/>
                </a:lnTo>
                <a:lnTo>
                  <a:pt x="247256" y="89242"/>
                </a:lnTo>
                <a:lnTo>
                  <a:pt x="247738" y="88176"/>
                </a:lnTo>
                <a:lnTo>
                  <a:pt x="247738" y="77343"/>
                </a:lnTo>
                <a:close/>
              </a:path>
              <a:path w="1057910" h="617220">
                <a:moveTo>
                  <a:pt x="258216" y="215646"/>
                </a:moveTo>
                <a:lnTo>
                  <a:pt x="255282" y="215646"/>
                </a:lnTo>
                <a:lnTo>
                  <a:pt x="253898" y="219494"/>
                </a:lnTo>
                <a:lnTo>
                  <a:pt x="255460" y="219494"/>
                </a:lnTo>
                <a:lnTo>
                  <a:pt x="256832" y="219494"/>
                </a:lnTo>
                <a:lnTo>
                  <a:pt x="258216" y="215646"/>
                </a:lnTo>
                <a:close/>
              </a:path>
              <a:path w="1057910" h="617220">
                <a:moveTo>
                  <a:pt x="263004" y="105486"/>
                </a:moveTo>
                <a:lnTo>
                  <a:pt x="258152" y="103657"/>
                </a:lnTo>
                <a:lnTo>
                  <a:pt x="258064" y="103517"/>
                </a:lnTo>
                <a:lnTo>
                  <a:pt x="257911" y="103111"/>
                </a:lnTo>
                <a:lnTo>
                  <a:pt x="257695" y="102438"/>
                </a:lnTo>
                <a:lnTo>
                  <a:pt x="257556" y="101663"/>
                </a:lnTo>
                <a:lnTo>
                  <a:pt x="257505" y="101498"/>
                </a:lnTo>
                <a:lnTo>
                  <a:pt x="257479" y="101142"/>
                </a:lnTo>
                <a:lnTo>
                  <a:pt x="257403" y="100241"/>
                </a:lnTo>
                <a:lnTo>
                  <a:pt x="257327" y="96481"/>
                </a:lnTo>
                <a:lnTo>
                  <a:pt x="257225" y="96062"/>
                </a:lnTo>
                <a:lnTo>
                  <a:pt x="256628" y="95783"/>
                </a:lnTo>
                <a:lnTo>
                  <a:pt x="256235" y="95973"/>
                </a:lnTo>
                <a:lnTo>
                  <a:pt x="255257" y="96786"/>
                </a:lnTo>
                <a:lnTo>
                  <a:pt x="254774" y="97840"/>
                </a:lnTo>
                <a:lnTo>
                  <a:pt x="254673" y="103657"/>
                </a:lnTo>
                <a:lnTo>
                  <a:pt x="255803" y="106895"/>
                </a:lnTo>
                <a:lnTo>
                  <a:pt x="256324" y="107746"/>
                </a:lnTo>
                <a:lnTo>
                  <a:pt x="258025" y="109093"/>
                </a:lnTo>
                <a:lnTo>
                  <a:pt x="259156" y="109308"/>
                </a:lnTo>
                <a:lnTo>
                  <a:pt x="260248" y="109321"/>
                </a:lnTo>
                <a:lnTo>
                  <a:pt x="261607" y="109321"/>
                </a:lnTo>
                <a:lnTo>
                  <a:pt x="263004" y="105486"/>
                </a:lnTo>
                <a:close/>
              </a:path>
              <a:path w="1057910" h="617220">
                <a:moveTo>
                  <a:pt x="272580" y="153352"/>
                </a:moveTo>
                <a:lnTo>
                  <a:pt x="269646" y="153352"/>
                </a:lnTo>
                <a:lnTo>
                  <a:pt x="268262" y="157200"/>
                </a:lnTo>
                <a:lnTo>
                  <a:pt x="269824" y="157200"/>
                </a:lnTo>
                <a:lnTo>
                  <a:pt x="271195" y="157200"/>
                </a:lnTo>
                <a:lnTo>
                  <a:pt x="272580" y="153352"/>
                </a:lnTo>
                <a:close/>
              </a:path>
              <a:path w="1057910" h="617220">
                <a:moveTo>
                  <a:pt x="277380" y="53238"/>
                </a:moveTo>
                <a:lnTo>
                  <a:pt x="256425" y="38849"/>
                </a:lnTo>
                <a:lnTo>
                  <a:pt x="249580" y="31076"/>
                </a:lnTo>
                <a:lnTo>
                  <a:pt x="246430" y="27914"/>
                </a:lnTo>
                <a:lnTo>
                  <a:pt x="244424" y="31470"/>
                </a:lnTo>
                <a:lnTo>
                  <a:pt x="245376" y="32435"/>
                </a:lnTo>
                <a:lnTo>
                  <a:pt x="250304" y="37769"/>
                </a:lnTo>
                <a:lnTo>
                  <a:pt x="275755" y="57023"/>
                </a:lnTo>
                <a:lnTo>
                  <a:pt x="277380" y="53238"/>
                </a:lnTo>
                <a:close/>
              </a:path>
              <a:path w="1057910" h="617220">
                <a:moveTo>
                  <a:pt x="300443" y="72542"/>
                </a:moveTo>
                <a:lnTo>
                  <a:pt x="300342" y="72123"/>
                </a:lnTo>
                <a:lnTo>
                  <a:pt x="299745" y="71843"/>
                </a:lnTo>
                <a:lnTo>
                  <a:pt x="299351" y="72034"/>
                </a:lnTo>
                <a:lnTo>
                  <a:pt x="298373" y="72834"/>
                </a:lnTo>
                <a:lnTo>
                  <a:pt x="297891" y="73888"/>
                </a:lnTo>
                <a:lnTo>
                  <a:pt x="297891" y="74866"/>
                </a:lnTo>
                <a:lnTo>
                  <a:pt x="297891" y="84734"/>
                </a:lnTo>
                <a:lnTo>
                  <a:pt x="298005" y="85153"/>
                </a:lnTo>
                <a:lnTo>
                  <a:pt x="298602" y="85432"/>
                </a:lnTo>
                <a:lnTo>
                  <a:pt x="298983" y="85242"/>
                </a:lnTo>
                <a:lnTo>
                  <a:pt x="299961" y="84442"/>
                </a:lnTo>
                <a:lnTo>
                  <a:pt x="300443" y="83375"/>
                </a:lnTo>
                <a:lnTo>
                  <a:pt x="300443" y="72542"/>
                </a:lnTo>
                <a:close/>
              </a:path>
              <a:path w="1057910" h="617220">
                <a:moveTo>
                  <a:pt x="324396" y="225132"/>
                </a:moveTo>
                <a:lnTo>
                  <a:pt x="324294" y="220649"/>
                </a:lnTo>
                <a:lnTo>
                  <a:pt x="323697" y="220370"/>
                </a:lnTo>
                <a:lnTo>
                  <a:pt x="323303" y="220560"/>
                </a:lnTo>
                <a:lnTo>
                  <a:pt x="322326" y="221361"/>
                </a:lnTo>
                <a:lnTo>
                  <a:pt x="321843" y="222415"/>
                </a:lnTo>
                <a:lnTo>
                  <a:pt x="321843" y="227190"/>
                </a:lnTo>
                <a:lnTo>
                  <a:pt x="321957" y="230873"/>
                </a:lnTo>
                <a:lnTo>
                  <a:pt x="322554" y="231152"/>
                </a:lnTo>
                <a:lnTo>
                  <a:pt x="322935" y="230962"/>
                </a:lnTo>
                <a:lnTo>
                  <a:pt x="323913" y="230149"/>
                </a:lnTo>
                <a:lnTo>
                  <a:pt x="324396" y="229095"/>
                </a:lnTo>
                <a:lnTo>
                  <a:pt x="324294" y="225412"/>
                </a:lnTo>
                <a:lnTo>
                  <a:pt x="324396" y="225844"/>
                </a:lnTo>
                <a:lnTo>
                  <a:pt x="324396" y="225132"/>
                </a:lnTo>
                <a:close/>
              </a:path>
              <a:path w="1057910" h="617220">
                <a:moveTo>
                  <a:pt x="339648" y="162953"/>
                </a:moveTo>
                <a:lnTo>
                  <a:pt x="336715" y="162953"/>
                </a:lnTo>
                <a:lnTo>
                  <a:pt x="335330" y="166801"/>
                </a:lnTo>
                <a:lnTo>
                  <a:pt x="336892" y="166801"/>
                </a:lnTo>
                <a:lnTo>
                  <a:pt x="338264" y="166801"/>
                </a:lnTo>
                <a:lnTo>
                  <a:pt x="339648" y="162953"/>
                </a:lnTo>
                <a:close/>
              </a:path>
              <a:path w="1057910" h="617220">
                <a:moveTo>
                  <a:pt x="349237" y="105486"/>
                </a:moveTo>
                <a:lnTo>
                  <a:pt x="338772" y="96481"/>
                </a:lnTo>
                <a:lnTo>
                  <a:pt x="338670" y="96062"/>
                </a:lnTo>
                <a:lnTo>
                  <a:pt x="338074" y="95783"/>
                </a:lnTo>
                <a:lnTo>
                  <a:pt x="337680" y="95973"/>
                </a:lnTo>
                <a:lnTo>
                  <a:pt x="336715" y="96774"/>
                </a:lnTo>
                <a:lnTo>
                  <a:pt x="336308" y="97612"/>
                </a:lnTo>
                <a:lnTo>
                  <a:pt x="336270" y="104152"/>
                </a:lnTo>
                <a:lnTo>
                  <a:pt x="341058" y="109258"/>
                </a:lnTo>
                <a:lnTo>
                  <a:pt x="346481" y="109321"/>
                </a:lnTo>
                <a:lnTo>
                  <a:pt x="347840" y="109321"/>
                </a:lnTo>
                <a:lnTo>
                  <a:pt x="349237" y="105486"/>
                </a:lnTo>
                <a:close/>
              </a:path>
              <a:path w="1057910" h="617220">
                <a:moveTo>
                  <a:pt x="367512" y="149199"/>
                </a:moveTo>
                <a:lnTo>
                  <a:pt x="367411" y="148780"/>
                </a:lnTo>
                <a:lnTo>
                  <a:pt x="366814" y="148501"/>
                </a:lnTo>
                <a:lnTo>
                  <a:pt x="366420" y="148691"/>
                </a:lnTo>
                <a:lnTo>
                  <a:pt x="365442" y="149491"/>
                </a:lnTo>
                <a:lnTo>
                  <a:pt x="364959" y="150545"/>
                </a:lnTo>
                <a:lnTo>
                  <a:pt x="364959" y="151523"/>
                </a:lnTo>
                <a:lnTo>
                  <a:pt x="364959" y="153098"/>
                </a:lnTo>
                <a:lnTo>
                  <a:pt x="364934" y="154673"/>
                </a:lnTo>
                <a:lnTo>
                  <a:pt x="364959" y="156591"/>
                </a:lnTo>
                <a:lnTo>
                  <a:pt x="365074" y="157010"/>
                </a:lnTo>
                <a:lnTo>
                  <a:pt x="365671" y="157289"/>
                </a:lnTo>
                <a:lnTo>
                  <a:pt x="366052" y="157099"/>
                </a:lnTo>
                <a:lnTo>
                  <a:pt x="367030" y="156286"/>
                </a:lnTo>
                <a:lnTo>
                  <a:pt x="367512" y="155232"/>
                </a:lnTo>
                <a:lnTo>
                  <a:pt x="367512" y="149199"/>
                </a:lnTo>
                <a:close/>
              </a:path>
              <a:path w="1057910" h="617220">
                <a:moveTo>
                  <a:pt x="367576" y="201764"/>
                </a:moveTo>
                <a:lnTo>
                  <a:pt x="367322" y="201510"/>
                </a:lnTo>
                <a:lnTo>
                  <a:pt x="365734" y="199923"/>
                </a:lnTo>
                <a:lnTo>
                  <a:pt x="364172" y="198335"/>
                </a:lnTo>
                <a:lnTo>
                  <a:pt x="362280" y="196469"/>
                </a:lnTo>
                <a:lnTo>
                  <a:pt x="362038" y="196430"/>
                </a:lnTo>
                <a:lnTo>
                  <a:pt x="361327" y="196723"/>
                </a:lnTo>
                <a:lnTo>
                  <a:pt x="360972" y="197142"/>
                </a:lnTo>
                <a:lnTo>
                  <a:pt x="360489" y="197929"/>
                </a:lnTo>
                <a:lnTo>
                  <a:pt x="360248" y="198437"/>
                </a:lnTo>
                <a:lnTo>
                  <a:pt x="360083" y="199834"/>
                </a:lnTo>
                <a:lnTo>
                  <a:pt x="361861" y="201599"/>
                </a:lnTo>
                <a:lnTo>
                  <a:pt x="362610" y="202361"/>
                </a:lnTo>
                <a:lnTo>
                  <a:pt x="363461" y="203200"/>
                </a:lnTo>
                <a:lnTo>
                  <a:pt x="365137" y="204889"/>
                </a:lnTo>
                <a:lnTo>
                  <a:pt x="365391" y="205130"/>
                </a:lnTo>
                <a:lnTo>
                  <a:pt x="367423" y="203161"/>
                </a:lnTo>
                <a:lnTo>
                  <a:pt x="367576" y="201764"/>
                </a:lnTo>
                <a:close/>
              </a:path>
              <a:path w="1057910" h="617220">
                <a:moveTo>
                  <a:pt x="373189" y="253987"/>
                </a:moveTo>
                <a:lnTo>
                  <a:pt x="371614" y="253961"/>
                </a:lnTo>
                <a:lnTo>
                  <a:pt x="369074" y="253923"/>
                </a:lnTo>
                <a:lnTo>
                  <a:pt x="366725" y="252628"/>
                </a:lnTo>
                <a:lnTo>
                  <a:pt x="359841" y="249224"/>
                </a:lnTo>
                <a:lnTo>
                  <a:pt x="355879" y="249174"/>
                </a:lnTo>
                <a:lnTo>
                  <a:pt x="354482" y="253009"/>
                </a:lnTo>
                <a:lnTo>
                  <a:pt x="358597" y="253072"/>
                </a:lnTo>
                <a:lnTo>
                  <a:pt x="360946" y="254368"/>
                </a:lnTo>
                <a:lnTo>
                  <a:pt x="367830" y="257771"/>
                </a:lnTo>
                <a:lnTo>
                  <a:pt x="371792" y="257822"/>
                </a:lnTo>
                <a:lnTo>
                  <a:pt x="373189" y="253987"/>
                </a:lnTo>
                <a:close/>
              </a:path>
              <a:path w="1057910" h="617220">
                <a:moveTo>
                  <a:pt x="401929" y="138988"/>
                </a:moveTo>
                <a:lnTo>
                  <a:pt x="398995" y="138988"/>
                </a:lnTo>
                <a:lnTo>
                  <a:pt x="397611" y="142836"/>
                </a:lnTo>
                <a:lnTo>
                  <a:pt x="399173" y="142836"/>
                </a:lnTo>
                <a:lnTo>
                  <a:pt x="400545" y="142836"/>
                </a:lnTo>
                <a:lnTo>
                  <a:pt x="401929" y="138988"/>
                </a:lnTo>
                <a:close/>
              </a:path>
              <a:path w="1057910" h="617220">
                <a:moveTo>
                  <a:pt x="488149" y="177330"/>
                </a:moveTo>
                <a:lnTo>
                  <a:pt x="485216" y="177330"/>
                </a:lnTo>
                <a:lnTo>
                  <a:pt x="483831" y="181178"/>
                </a:lnTo>
                <a:lnTo>
                  <a:pt x="485394" y="181178"/>
                </a:lnTo>
                <a:lnTo>
                  <a:pt x="486765" y="181178"/>
                </a:lnTo>
                <a:lnTo>
                  <a:pt x="488149" y="177330"/>
                </a:lnTo>
                <a:close/>
              </a:path>
              <a:path w="1057910" h="617220">
                <a:moveTo>
                  <a:pt x="564629" y="11176"/>
                </a:moveTo>
                <a:close/>
              </a:path>
              <a:path w="1057910" h="617220">
                <a:moveTo>
                  <a:pt x="573849" y="24460"/>
                </a:moveTo>
                <a:lnTo>
                  <a:pt x="566153" y="43345"/>
                </a:lnTo>
                <a:lnTo>
                  <a:pt x="566153" y="46977"/>
                </a:lnTo>
                <a:lnTo>
                  <a:pt x="566839" y="47244"/>
                </a:lnTo>
                <a:lnTo>
                  <a:pt x="568236" y="46164"/>
                </a:lnTo>
                <a:lnTo>
                  <a:pt x="568706" y="45059"/>
                </a:lnTo>
                <a:lnTo>
                  <a:pt x="568744" y="39471"/>
                </a:lnTo>
                <a:lnTo>
                  <a:pt x="569518" y="35560"/>
                </a:lnTo>
                <a:lnTo>
                  <a:pt x="569988" y="33921"/>
                </a:lnTo>
                <a:lnTo>
                  <a:pt x="571246" y="30378"/>
                </a:lnTo>
                <a:lnTo>
                  <a:pt x="572173" y="28359"/>
                </a:lnTo>
                <a:lnTo>
                  <a:pt x="573430" y="25831"/>
                </a:lnTo>
                <a:lnTo>
                  <a:pt x="573849" y="24460"/>
                </a:lnTo>
                <a:close/>
              </a:path>
              <a:path w="1057910" h="617220">
                <a:moveTo>
                  <a:pt x="574370" y="14452"/>
                </a:moveTo>
                <a:lnTo>
                  <a:pt x="571322" y="14452"/>
                </a:lnTo>
                <a:lnTo>
                  <a:pt x="569861" y="14363"/>
                </a:lnTo>
                <a:lnTo>
                  <a:pt x="565658" y="12573"/>
                </a:lnTo>
                <a:lnTo>
                  <a:pt x="565251" y="12166"/>
                </a:lnTo>
                <a:lnTo>
                  <a:pt x="564603" y="11176"/>
                </a:lnTo>
                <a:lnTo>
                  <a:pt x="564540" y="11049"/>
                </a:lnTo>
                <a:lnTo>
                  <a:pt x="564362" y="10579"/>
                </a:lnTo>
                <a:lnTo>
                  <a:pt x="564070" y="9461"/>
                </a:lnTo>
                <a:lnTo>
                  <a:pt x="564045" y="9258"/>
                </a:lnTo>
                <a:lnTo>
                  <a:pt x="564007" y="8851"/>
                </a:lnTo>
                <a:lnTo>
                  <a:pt x="563905" y="5499"/>
                </a:lnTo>
                <a:lnTo>
                  <a:pt x="563803" y="5067"/>
                </a:lnTo>
                <a:lnTo>
                  <a:pt x="563206" y="4787"/>
                </a:lnTo>
                <a:lnTo>
                  <a:pt x="562813" y="4978"/>
                </a:lnTo>
                <a:lnTo>
                  <a:pt x="561835" y="5791"/>
                </a:lnTo>
                <a:lnTo>
                  <a:pt x="561352" y="6845"/>
                </a:lnTo>
                <a:lnTo>
                  <a:pt x="561327" y="11734"/>
                </a:lnTo>
                <a:lnTo>
                  <a:pt x="562724" y="15557"/>
                </a:lnTo>
                <a:lnTo>
                  <a:pt x="564261" y="16941"/>
                </a:lnTo>
                <a:lnTo>
                  <a:pt x="568007" y="18148"/>
                </a:lnTo>
                <a:lnTo>
                  <a:pt x="569836" y="18288"/>
                </a:lnTo>
                <a:lnTo>
                  <a:pt x="571614" y="18300"/>
                </a:lnTo>
                <a:lnTo>
                  <a:pt x="572985" y="18300"/>
                </a:lnTo>
                <a:lnTo>
                  <a:pt x="574370" y="14452"/>
                </a:lnTo>
                <a:close/>
              </a:path>
              <a:path w="1057910" h="617220">
                <a:moveTo>
                  <a:pt x="597446" y="698"/>
                </a:moveTo>
                <a:lnTo>
                  <a:pt x="597344" y="279"/>
                </a:lnTo>
                <a:lnTo>
                  <a:pt x="596747" y="0"/>
                </a:lnTo>
                <a:lnTo>
                  <a:pt x="596353" y="190"/>
                </a:lnTo>
                <a:lnTo>
                  <a:pt x="595376" y="990"/>
                </a:lnTo>
                <a:lnTo>
                  <a:pt x="594893" y="2044"/>
                </a:lnTo>
                <a:lnTo>
                  <a:pt x="594893" y="3022"/>
                </a:lnTo>
                <a:lnTo>
                  <a:pt x="594893" y="12890"/>
                </a:lnTo>
                <a:lnTo>
                  <a:pt x="595007" y="13309"/>
                </a:lnTo>
                <a:lnTo>
                  <a:pt x="595604" y="13589"/>
                </a:lnTo>
                <a:lnTo>
                  <a:pt x="595985" y="13398"/>
                </a:lnTo>
                <a:lnTo>
                  <a:pt x="596963" y="12598"/>
                </a:lnTo>
                <a:lnTo>
                  <a:pt x="597446" y="11531"/>
                </a:lnTo>
                <a:lnTo>
                  <a:pt x="597446" y="698"/>
                </a:lnTo>
                <a:close/>
              </a:path>
              <a:path w="1057910" h="617220">
                <a:moveTo>
                  <a:pt x="631863" y="584492"/>
                </a:moveTo>
                <a:lnTo>
                  <a:pt x="628929" y="584492"/>
                </a:lnTo>
                <a:lnTo>
                  <a:pt x="627545" y="588340"/>
                </a:lnTo>
                <a:lnTo>
                  <a:pt x="629107" y="588340"/>
                </a:lnTo>
                <a:lnTo>
                  <a:pt x="630478" y="588340"/>
                </a:lnTo>
                <a:lnTo>
                  <a:pt x="631863" y="584492"/>
                </a:lnTo>
                <a:close/>
              </a:path>
              <a:path w="1057910" h="617220">
                <a:moveTo>
                  <a:pt x="635990" y="613244"/>
                </a:moveTo>
                <a:lnTo>
                  <a:pt x="635076" y="613244"/>
                </a:lnTo>
                <a:lnTo>
                  <a:pt x="629932" y="613244"/>
                </a:lnTo>
                <a:lnTo>
                  <a:pt x="629539" y="613613"/>
                </a:lnTo>
                <a:lnTo>
                  <a:pt x="628192" y="617093"/>
                </a:lnTo>
                <a:lnTo>
                  <a:pt x="634250" y="617093"/>
                </a:lnTo>
                <a:lnTo>
                  <a:pt x="634644" y="616724"/>
                </a:lnTo>
                <a:lnTo>
                  <a:pt x="634847" y="616483"/>
                </a:lnTo>
                <a:lnTo>
                  <a:pt x="635190" y="616115"/>
                </a:lnTo>
                <a:lnTo>
                  <a:pt x="635482" y="615569"/>
                </a:lnTo>
                <a:lnTo>
                  <a:pt x="635774" y="614540"/>
                </a:lnTo>
                <a:lnTo>
                  <a:pt x="635990" y="613244"/>
                </a:lnTo>
                <a:close/>
              </a:path>
              <a:path w="1057910" h="617220">
                <a:moveTo>
                  <a:pt x="646239" y="613244"/>
                </a:moveTo>
                <a:lnTo>
                  <a:pt x="643305" y="613244"/>
                </a:lnTo>
                <a:lnTo>
                  <a:pt x="641921" y="617093"/>
                </a:lnTo>
                <a:lnTo>
                  <a:pt x="643483" y="617093"/>
                </a:lnTo>
                <a:lnTo>
                  <a:pt x="644855" y="617093"/>
                </a:lnTo>
                <a:lnTo>
                  <a:pt x="646239" y="613244"/>
                </a:lnTo>
                <a:close/>
              </a:path>
              <a:path w="1057910" h="617220">
                <a:moveTo>
                  <a:pt x="698398" y="560984"/>
                </a:moveTo>
                <a:lnTo>
                  <a:pt x="696874" y="560222"/>
                </a:lnTo>
                <a:lnTo>
                  <a:pt x="696074" y="561555"/>
                </a:lnTo>
                <a:lnTo>
                  <a:pt x="695833" y="562038"/>
                </a:lnTo>
                <a:lnTo>
                  <a:pt x="691578" y="567969"/>
                </a:lnTo>
                <a:lnTo>
                  <a:pt x="685977" y="572655"/>
                </a:lnTo>
                <a:lnTo>
                  <a:pt x="679615" y="576478"/>
                </a:lnTo>
                <a:lnTo>
                  <a:pt x="672236" y="580237"/>
                </a:lnTo>
                <a:lnTo>
                  <a:pt x="671690" y="581304"/>
                </a:lnTo>
                <a:lnTo>
                  <a:pt x="671474" y="582803"/>
                </a:lnTo>
                <a:lnTo>
                  <a:pt x="671664" y="583920"/>
                </a:lnTo>
                <a:lnTo>
                  <a:pt x="682383" y="578548"/>
                </a:lnTo>
                <a:lnTo>
                  <a:pt x="691388" y="572046"/>
                </a:lnTo>
                <a:lnTo>
                  <a:pt x="695159" y="567918"/>
                </a:lnTo>
                <a:lnTo>
                  <a:pt x="697979" y="562356"/>
                </a:lnTo>
                <a:lnTo>
                  <a:pt x="698398" y="560984"/>
                </a:lnTo>
                <a:close/>
              </a:path>
              <a:path w="1057910" h="617220">
                <a:moveTo>
                  <a:pt x="742873" y="588492"/>
                </a:moveTo>
                <a:close/>
              </a:path>
              <a:path w="1057910" h="617220">
                <a:moveTo>
                  <a:pt x="746010" y="585622"/>
                </a:moveTo>
                <a:lnTo>
                  <a:pt x="745947" y="580339"/>
                </a:lnTo>
                <a:lnTo>
                  <a:pt x="745845" y="579920"/>
                </a:lnTo>
                <a:lnTo>
                  <a:pt x="745248" y="579640"/>
                </a:lnTo>
                <a:lnTo>
                  <a:pt x="744855" y="579831"/>
                </a:lnTo>
                <a:lnTo>
                  <a:pt x="743877" y="580631"/>
                </a:lnTo>
                <a:lnTo>
                  <a:pt x="743394" y="581685"/>
                </a:lnTo>
                <a:lnTo>
                  <a:pt x="743331" y="585927"/>
                </a:lnTo>
                <a:lnTo>
                  <a:pt x="743369" y="585622"/>
                </a:lnTo>
                <a:lnTo>
                  <a:pt x="743318" y="586308"/>
                </a:lnTo>
                <a:lnTo>
                  <a:pt x="743331" y="585927"/>
                </a:lnTo>
                <a:lnTo>
                  <a:pt x="743292" y="586308"/>
                </a:lnTo>
                <a:lnTo>
                  <a:pt x="743178" y="587324"/>
                </a:lnTo>
                <a:lnTo>
                  <a:pt x="743102" y="587705"/>
                </a:lnTo>
                <a:lnTo>
                  <a:pt x="742924" y="588352"/>
                </a:lnTo>
                <a:lnTo>
                  <a:pt x="743038" y="588086"/>
                </a:lnTo>
                <a:lnTo>
                  <a:pt x="742950" y="588352"/>
                </a:lnTo>
                <a:lnTo>
                  <a:pt x="742886" y="588505"/>
                </a:lnTo>
                <a:lnTo>
                  <a:pt x="742759" y="588695"/>
                </a:lnTo>
                <a:lnTo>
                  <a:pt x="742708" y="588822"/>
                </a:lnTo>
                <a:lnTo>
                  <a:pt x="742632" y="588975"/>
                </a:lnTo>
                <a:lnTo>
                  <a:pt x="742708" y="588797"/>
                </a:lnTo>
                <a:lnTo>
                  <a:pt x="742797" y="588619"/>
                </a:lnTo>
                <a:lnTo>
                  <a:pt x="742594" y="588797"/>
                </a:lnTo>
                <a:lnTo>
                  <a:pt x="742391" y="588911"/>
                </a:lnTo>
                <a:lnTo>
                  <a:pt x="741794" y="589153"/>
                </a:lnTo>
                <a:lnTo>
                  <a:pt x="741070" y="589280"/>
                </a:lnTo>
                <a:lnTo>
                  <a:pt x="740473" y="589305"/>
                </a:lnTo>
                <a:lnTo>
                  <a:pt x="739101" y="589305"/>
                </a:lnTo>
                <a:lnTo>
                  <a:pt x="737743" y="593153"/>
                </a:lnTo>
                <a:lnTo>
                  <a:pt x="744855" y="589127"/>
                </a:lnTo>
                <a:lnTo>
                  <a:pt x="744905" y="588975"/>
                </a:lnTo>
                <a:lnTo>
                  <a:pt x="745210" y="588149"/>
                </a:lnTo>
                <a:lnTo>
                  <a:pt x="745490" y="587375"/>
                </a:lnTo>
                <a:lnTo>
                  <a:pt x="746010" y="585927"/>
                </a:lnTo>
                <a:lnTo>
                  <a:pt x="746010" y="585622"/>
                </a:lnTo>
                <a:close/>
              </a:path>
              <a:path w="1057910" h="617220">
                <a:moveTo>
                  <a:pt x="751611" y="570128"/>
                </a:moveTo>
                <a:lnTo>
                  <a:pt x="750049" y="570128"/>
                </a:lnTo>
                <a:lnTo>
                  <a:pt x="739101" y="570128"/>
                </a:lnTo>
                <a:lnTo>
                  <a:pt x="737730" y="573976"/>
                </a:lnTo>
                <a:lnTo>
                  <a:pt x="750227" y="573976"/>
                </a:lnTo>
                <a:lnTo>
                  <a:pt x="751611" y="570128"/>
                </a:lnTo>
                <a:close/>
              </a:path>
              <a:path w="1057910" h="617220">
                <a:moveTo>
                  <a:pt x="770115" y="585889"/>
                </a:moveTo>
                <a:lnTo>
                  <a:pt x="769569" y="584098"/>
                </a:lnTo>
                <a:lnTo>
                  <a:pt x="768705" y="584669"/>
                </a:lnTo>
                <a:lnTo>
                  <a:pt x="768261" y="585101"/>
                </a:lnTo>
                <a:lnTo>
                  <a:pt x="766457" y="586879"/>
                </a:lnTo>
                <a:lnTo>
                  <a:pt x="764197" y="588200"/>
                </a:lnTo>
                <a:lnTo>
                  <a:pt x="759472" y="589292"/>
                </a:lnTo>
                <a:lnTo>
                  <a:pt x="753478" y="589305"/>
                </a:lnTo>
                <a:lnTo>
                  <a:pt x="752094" y="593140"/>
                </a:lnTo>
                <a:lnTo>
                  <a:pt x="758698" y="593115"/>
                </a:lnTo>
                <a:lnTo>
                  <a:pt x="764209" y="591654"/>
                </a:lnTo>
                <a:lnTo>
                  <a:pt x="766762" y="589953"/>
                </a:lnTo>
                <a:lnTo>
                  <a:pt x="769607" y="587133"/>
                </a:lnTo>
                <a:lnTo>
                  <a:pt x="770115" y="585889"/>
                </a:lnTo>
                <a:close/>
              </a:path>
              <a:path w="1057910" h="617220">
                <a:moveTo>
                  <a:pt x="808215" y="565975"/>
                </a:moveTo>
                <a:lnTo>
                  <a:pt x="808113" y="565556"/>
                </a:lnTo>
                <a:lnTo>
                  <a:pt x="807516" y="565277"/>
                </a:lnTo>
                <a:lnTo>
                  <a:pt x="807123" y="565467"/>
                </a:lnTo>
                <a:lnTo>
                  <a:pt x="806145" y="566267"/>
                </a:lnTo>
                <a:lnTo>
                  <a:pt x="805662" y="567321"/>
                </a:lnTo>
                <a:lnTo>
                  <a:pt x="805662" y="568299"/>
                </a:lnTo>
                <a:lnTo>
                  <a:pt x="805662" y="578167"/>
                </a:lnTo>
                <a:lnTo>
                  <a:pt x="805776" y="578586"/>
                </a:lnTo>
                <a:lnTo>
                  <a:pt x="806373" y="578866"/>
                </a:lnTo>
                <a:lnTo>
                  <a:pt x="806754" y="578675"/>
                </a:lnTo>
                <a:lnTo>
                  <a:pt x="807732" y="577875"/>
                </a:lnTo>
                <a:lnTo>
                  <a:pt x="808215" y="576808"/>
                </a:lnTo>
                <a:lnTo>
                  <a:pt x="808215" y="565975"/>
                </a:lnTo>
                <a:close/>
              </a:path>
              <a:path w="1057910" h="617220">
                <a:moveTo>
                  <a:pt x="808456" y="550989"/>
                </a:moveTo>
                <a:lnTo>
                  <a:pt x="807542" y="550989"/>
                </a:lnTo>
                <a:lnTo>
                  <a:pt x="806754" y="550951"/>
                </a:lnTo>
                <a:lnTo>
                  <a:pt x="806488" y="550900"/>
                </a:lnTo>
                <a:lnTo>
                  <a:pt x="803884" y="548894"/>
                </a:lnTo>
                <a:lnTo>
                  <a:pt x="803783" y="548690"/>
                </a:lnTo>
                <a:lnTo>
                  <a:pt x="803681" y="548449"/>
                </a:lnTo>
                <a:lnTo>
                  <a:pt x="803490" y="547674"/>
                </a:lnTo>
                <a:lnTo>
                  <a:pt x="803440" y="546798"/>
                </a:lnTo>
                <a:lnTo>
                  <a:pt x="803338" y="546379"/>
                </a:lnTo>
                <a:lnTo>
                  <a:pt x="802741" y="546100"/>
                </a:lnTo>
                <a:lnTo>
                  <a:pt x="802347" y="546290"/>
                </a:lnTo>
                <a:lnTo>
                  <a:pt x="801370" y="547090"/>
                </a:lnTo>
                <a:lnTo>
                  <a:pt x="801103" y="547674"/>
                </a:lnTo>
                <a:lnTo>
                  <a:pt x="801014" y="550506"/>
                </a:lnTo>
                <a:lnTo>
                  <a:pt x="801636" y="552399"/>
                </a:lnTo>
                <a:lnTo>
                  <a:pt x="802386" y="553529"/>
                </a:lnTo>
                <a:lnTo>
                  <a:pt x="804405" y="554659"/>
                </a:lnTo>
                <a:lnTo>
                  <a:pt x="805408" y="554824"/>
                </a:lnTo>
                <a:lnTo>
                  <a:pt x="806729" y="554824"/>
                </a:lnTo>
                <a:lnTo>
                  <a:pt x="807110" y="554469"/>
                </a:lnTo>
                <a:lnTo>
                  <a:pt x="807656" y="553859"/>
                </a:lnTo>
                <a:lnTo>
                  <a:pt x="807948" y="553313"/>
                </a:lnTo>
                <a:lnTo>
                  <a:pt x="808240" y="552284"/>
                </a:lnTo>
                <a:lnTo>
                  <a:pt x="808456" y="550989"/>
                </a:lnTo>
                <a:close/>
              </a:path>
              <a:path w="1057910" h="617220">
                <a:moveTo>
                  <a:pt x="809104" y="522236"/>
                </a:moveTo>
                <a:lnTo>
                  <a:pt x="806170" y="522236"/>
                </a:lnTo>
                <a:lnTo>
                  <a:pt x="804786" y="526084"/>
                </a:lnTo>
                <a:lnTo>
                  <a:pt x="806348" y="526084"/>
                </a:lnTo>
                <a:lnTo>
                  <a:pt x="807720" y="526084"/>
                </a:lnTo>
                <a:lnTo>
                  <a:pt x="809104" y="522236"/>
                </a:lnTo>
                <a:close/>
              </a:path>
              <a:path w="1057910" h="617220">
                <a:moveTo>
                  <a:pt x="828268" y="527011"/>
                </a:moveTo>
                <a:lnTo>
                  <a:pt x="825334" y="527011"/>
                </a:lnTo>
                <a:lnTo>
                  <a:pt x="823950" y="530860"/>
                </a:lnTo>
                <a:lnTo>
                  <a:pt x="825512" y="530860"/>
                </a:lnTo>
                <a:lnTo>
                  <a:pt x="826884" y="530860"/>
                </a:lnTo>
                <a:lnTo>
                  <a:pt x="828268" y="527011"/>
                </a:lnTo>
                <a:close/>
              </a:path>
              <a:path w="1057910" h="617220">
                <a:moveTo>
                  <a:pt x="861796" y="522249"/>
                </a:moveTo>
                <a:lnTo>
                  <a:pt x="860234" y="522249"/>
                </a:lnTo>
                <a:lnTo>
                  <a:pt x="849274" y="522249"/>
                </a:lnTo>
                <a:lnTo>
                  <a:pt x="847902" y="526097"/>
                </a:lnTo>
                <a:lnTo>
                  <a:pt x="860412" y="526097"/>
                </a:lnTo>
                <a:lnTo>
                  <a:pt x="861796" y="522249"/>
                </a:lnTo>
                <a:close/>
              </a:path>
              <a:path w="1057910" h="617220">
                <a:moveTo>
                  <a:pt x="861809" y="555752"/>
                </a:moveTo>
                <a:lnTo>
                  <a:pt x="860691" y="555752"/>
                </a:lnTo>
                <a:lnTo>
                  <a:pt x="860577" y="555358"/>
                </a:lnTo>
                <a:lnTo>
                  <a:pt x="859980" y="555752"/>
                </a:lnTo>
                <a:lnTo>
                  <a:pt x="858875" y="555752"/>
                </a:lnTo>
                <a:lnTo>
                  <a:pt x="858304" y="557314"/>
                </a:lnTo>
                <a:lnTo>
                  <a:pt x="857567" y="558050"/>
                </a:lnTo>
                <a:lnTo>
                  <a:pt x="855408" y="559396"/>
                </a:lnTo>
                <a:lnTo>
                  <a:pt x="850379" y="559320"/>
                </a:lnTo>
                <a:lnTo>
                  <a:pt x="848118" y="557733"/>
                </a:lnTo>
                <a:lnTo>
                  <a:pt x="845731" y="555371"/>
                </a:lnTo>
                <a:lnTo>
                  <a:pt x="844943" y="556234"/>
                </a:lnTo>
                <a:lnTo>
                  <a:pt x="844257" y="557288"/>
                </a:lnTo>
                <a:lnTo>
                  <a:pt x="843572" y="558774"/>
                </a:lnTo>
                <a:lnTo>
                  <a:pt x="846277" y="561454"/>
                </a:lnTo>
                <a:lnTo>
                  <a:pt x="848880" y="563245"/>
                </a:lnTo>
                <a:lnTo>
                  <a:pt x="855141" y="563156"/>
                </a:lnTo>
                <a:lnTo>
                  <a:pt x="857834" y="561149"/>
                </a:lnTo>
                <a:lnTo>
                  <a:pt x="859396" y="559600"/>
                </a:lnTo>
                <a:lnTo>
                  <a:pt x="860425" y="559600"/>
                </a:lnTo>
                <a:lnTo>
                  <a:pt x="861809" y="555752"/>
                </a:lnTo>
                <a:close/>
              </a:path>
              <a:path w="1057910" h="617220">
                <a:moveTo>
                  <a:pt x="863028" y="564299"/>
                </a:moveTo>
                <a:lnTo>
                  <a:pt x="862901" y="564553"/>
                </a:lnTo>
                <a:lnTo>
                  <a:pt x="863028" y="564299"/>
                </a:lnTo>
                <a:close/>
              </a:path>
              <a:path w="1057910" h="617220">
                <a:moveTo>
                  <a:pt x="863066" y="564261"/>
                </a:moveTo>
                <a:lnTo>
                  <a:pt x="862977" y="564489"/>
                </a:lnTo>
                <a:lnTo>
                  <a:pt x="863066" y="564261"/>
                </a:lnTo>
                <a:close/>
              </a:path>
              <a:path w="1057910" h="617220">
                <a:moveTo>
                  <a:pt x="865619" y="563359"/>
                </a:moveTo>
                <a:lnTo>
                  <a:pt x="865606" y="560755"/>
                </a:lnTo>
                <a:lnTo>
                  <a:pt x="865009" y="560476"/>
                </a:lnTo>
                <a:lnTo>
                  <a:pt x="864616" y="560666"/>
                </a:lnTo>
                <a:lnTo>
                  <a:pt x="863638" y="561467"/>
                </a:lnTo>
                <a:lnTo>
                  <a:pt x="863231" y="562356"/>
                </a:lnTo>
                <a:lnTo>
                  <a:pt x="863130" y="563867"/>
                </a:lnTo>
                <a:lnTo>
                  <a:pt x="863193" y="563359"/>
                </a:lnTo>
                <a:lnTo>
                  <a:pt x="863142" y="563943"/>
                </a:lnTo>
                <a:lnTo>
                  <a:pt x="863269" y="563867"/>
                </a:lnTo>
                <a:lnTo>
                  <a:pt x="863206" y="564007"/>
                </a:lnTo>
                <a:lnTo>
                  <a:pt x="863498" y="563765"/>
                </a:lnTo>
                <a:lnTo>
                  <a:pt x="863257" y="563981"/>
                </a:lnTo>
                <a:lnTo>
                  <a:pt x="863028" y="564489"/>
                </a:lnTo>
                <a:lnTo>
                  <a:pt x="862926" y="564616"/>
                </a:lnTo>
                <a:lnTo>
                  <a:pt x="862926" y="564299"/>
                </a:lnTo>
                <a:lnTo>
                  <a:pt x="863066" y="564197"/>
                </a:lnTo>
                <a:lnTo>
                  <a:pt x="862901" y="564159"/>
                </a:lnTo>
                <a:lnTo>
                  <a:pt x="862723" y="564184"/>
                </a:lnTo>
                <a:lnTo>
                  <a:pt x="862596" y="564184"/>
                </a:lnTo>
                <a:lnTo>
                  <a:pt x="862469" y="564172"/>
                </a:lnTo>
                <a:lnTo>
                  <a:pt x="862317" y="564134"/>
                </a:lnTo>
                <a:lnTo>
                  <a:pt x="860818" y="560755"/>
                </a:lnTo>
                <a:lnTo>
                  <a:pt x="860221" y="560476"/>
                </a:lnTo>
                <a:lnTo>
                  <a:pt x="859828" y="560666"/>
                </a:lnTo>
                <a:lnTo>
                  <a:pt x="858850" y="561467"/>
                </a:lnTo>
                <a:lnTo>
                  <a:pt x="858507" y="562216"/>
                </a:lnTo>
                <a:lnTo>
                  <a:pt x="858380" y="564616"/>
                </a:lnTo>
                <a:lnTo>
                  <a:pt x="858558" y="565531"/>
                </a:lnTo>
                <a:lnTo>
                  <a:pt x="859345" y="567029"/>
                </a:lnTo>
                <a:lnTo>
                  <a:pt x="859853" y="567563"/>
                </a:lnTo>
                <a:lnTo>
                  <a:pt x="862114" y="568515"/>
                </a:lnTo>
                <a:lnTo>
                  <a:pt x="863727" y="567182"/>
                </a:lnTo>
                <a:lnTo>
                  <a:pt x="865251" y="564616"/>
                </a:lnTo>
                <a:lnTo>
                  <a:pt x="865365" y="564299"/>
                </a:lnTo>
                <a:lnTo>
                  <a:pt x="865454" y="563956"/>
                </a:lnTo>
                <a:lnTo>
                  <a:pt x="865505" y="563765"/>
                </a:lnTo>
                <a:lnTo>
                  <a:pt x="863409" y="563753"/>
                </a:lnTo>
                <a:lnTo>
                  <a:pt x="865517" y="563740"/>
                </a:lnTo>
                <a:lnTo>
                  <a:pt x="865619" y="563359"/>
                </a:lnTo>
                <a:close/>
              </a:path>
              <a:path w="1057910" h="617220">
                <a:moveTo>
                  <a:pt x="866584" y="555752"/>
                </a:moveTo>
                <a:lnTo>
                  <a:pt x="863650" y="555752"/>
                </a:lnTo>
                <a:lnTo>
                  <a:pt x="862266" y="559600"/>
                </a:lnTo>
                <a:lnTo>
                  <a:pt x="863828" y="559600"/>
                </a:lnTo>
                <a:lnTo>
                  <a:pt x="865200" y="559600"/>
                </a:lnTo>
                <a:lnTo>
                  <a:pt x="866584" y="555752"/>
                </a:lnTo>
                <a:close/>
              </a:path>
              <a:path w="1057910" h="617220">
                <a:moveTo>
                  <a:pt x="900125" y="555739"/>
                </a:moveTo>
                <a:lnTo>
                  <a:pt x="892479" y="559092"/>
                </a:lnTo>
                <a:lnTo>
                  <a:pt x="891565" y="559828"/>
                </a:lnTo>
                <a:lnTo>
                  <a:pt x="891705" y="559752"/>
                </a:lnTo>
                <a:lnTo>
                  <a:pt x="891374" y="559981"/>
                </a:lnTo>
                <a:lnTo>
                  <a:pt x="891565" y="559828"/>
                </a:lnTo>
                <a:lnTo>
                  <a:pt x="891324" y="559981"/>
                </a:lnTo>
                <a:lnTo>
                  <a:pt x="890816" y="560247"/>
                </a:lnTo>
                <a:lnTo>
                  <a:pt x="890422" y="560387"/>
                </a:lnTo>
                <a:lnTo>
                  <a:pt x="889863" y="560501"/>
                </a:lnTo>
                <a:lnTo>
                  <a:pt x="889279" y="560552"/>
                </a:lnTo>
                <a:lnTo>
                  <a:pt x="887603" y="560565"/>
                </a:lnTo>
                <a:lnTo>
                  <a:pt x="886231" y="564413"/>
                </a:lnTo>
                <a:lnTo>
                  <a:pt x="893660" y="561263"/>
                </a:lnTo>
                <a:lnTo>
                  <a:pt x="893851" y="561073"/>
                </a:lnTo>
                <a:lnTo>
                  <a:pt x="893546" y="561263"/>
                </a:lnTo>
                <a:lnTo>
                  <a:pt x="893965" y="560971"/>
                </a:lnTo>
                <a:lnTo>
                  <a:pt x="894676" y="560387"/>
                </a:lnTo>
                <a:lnTo>
                  <a:pt x="894981" y="560184"/>
                </a:lnTo>
                <a:lnTo>
                  <a:pt x="895540" y="559904"/>
                </a:lnTo>
                <a:lnTo>
                  <a:pt x="895946" y="559765"/>
                </a:lnTo>
                <a:lnTo>
                  <a:pt x="896073" y="559727"/>
                </a:lnTo>
                <a:lnTo>
                  <a:pt x="896785" y="559612"/>
                </a:lnTo>
                <a:lnTo>
                  <a:pt x="898753" y="559587"/>
                </a:lnTo>
                <a:lnTo>
                  <a:pt x="898994" y="558901"/>
                </a:lnTo>
                <a:lnTo>
                  <a:pt x="900125" y="555739"/>
                </a:lnTo>
                <a:close/>
              </a:path>
              <a:path w="1057910" h="617220">
                <a:moveTo>
                  <a:pt x="914501" y="550976"/>
                </a:moveTo>
                <a:lnTo>
                  <a:pt x="911567" y="550976"/>
                </a:lnTo>
                <a:lnTo>
                  <a:pt x="910183" y="554824"/>
                </a:lnTo>
                <a:lnTo>
                  <a:pt x="911745" y="554824"/>
                </a:lnTo>
                <a:lnTo>
                  <a:pt x="913117" y="554824"/>
                </a:lnTo>
                <a:lnTo>
                  <a:pt x="914501" y="550976"/>
                </a:lnTo>
                <a:close/>
              </a:path>
              <a:path w="1057910" h="617220">
                <a:moveTo>
                  <a:pt x="952804" y="579729"/>
                </a:moveTo>
                <a:lnTo>
                  <a:pt x="945553" y="578396"/>
                </a:lnTo>
                <a:lnTo>
                  <a:pt x="945375" y="578256"/>
                </a:lnTo>
                <a:lnTo>
                  <a:pt x="944016" y="577037"/>
                </a:lnTo>
                <a:lnTo>
                  <a:pt x="943102" y="576084"/>
                </a:lnTo>
                <a:lnTo>
                  <a:pt x="941552" y="574535"/>
                </a:lnTo>
                <a:lnTo>
                  <a:pt x="940739" y="575386"/>
                </a:lnTo>
                <a:lnTo>
                  <a:pt x="940130" y="576376"/>
                </a:lnTo>
                <a:lnTo>
                  <a:pt x="939888" y="576884"/>
                </a:lnTo>
                <a:lnTo>
                  <a:pt x="939736" y="578269"/>
                </a:lnTo>
                <a:lnTo>
                  <a:pt x="939990" y="578535"/>
                </a:lnTo>
                <a:lnTo>
                  <a:pt x="940930" y="579475"/>
                </a:lnTo>
                <a:lnTo>
                  <a:pt x="941857" y="580440"/>
                </a:lnTo>
                <a:lnTo>
                  <a:pt x="944194" y="582523"/>
                </a:lnTo>
                <a:lnTo>
                  <a:pt x="946531" y="583692"/>
                </a:lnTo>
                <a:lnTo>
                  <a:pt x="948397" y="583565"/>
                </a:lnTo>
                <a:lnTo>
                  <a:pt x="951433" y="583565"/>
                </a:lnTo>
                <a:lnTo>
                  <a:pt x="952804" y="579729"/>
                </a:lnTo>
                <a:close/>
              </a:path>
              <a:path w="1057910" h="617220">
                <a:moveTo>
                  <a:pt x="980744" y="565861"/>
                </a:moveTo>
                <a:lnTo>
                  <a:pt x="977392" y="562483"/>
                </a:lnTo>
                <a:lnTo>
                  <a:pt x="976541" y="561644"/>
                </a:lnTo>
                <a:lnTo>
                  <a:pt x="975461" y="560552"/>
                </a:lnTo>
                <a:lnTo>
                  <a:pt x="973264" y="563905"/>
                </a:lnTo>
                <a:lnTo>
                  <a:pt x="973518" y="564172"/>
                </a:lnTo>
                <a:lnTo>
                  <a:pt x="976655" y="567347"/>
                </a:lnTo>
                <a:lnTo>
                  <a:pt x="978268" y="568934"/>
                </a:lnTo>
                <a:lnTo>
                  <a:pt x="978547" y="569214"/>
                </a:lnTo>
                <a:lnTo>
                  <a:pt x="978789" y="569252"/>
                </a:lnTo>
                <a:lnTo>
                  <a:pt x="979119" y="569125"/>
                </a:lnTo>
                <a:lnTo>
                  <a:pt x="979487" y="568960"/>
                </a:lnTo>
                <a:lnTo>
                  <a:pt x="979855" y="568540"/>
                </a:lnTo>
                <a:lnTo>
                  <a:pt x="980338" y="567753"/>
                </a:lnTo>
                <a:lnTo>
                  <a:pt x="980579" y="567245"/>
                </a:lnTo>
                <a:lnTo>
                  <a:pt x="980744" y="565861"/>
                </a:lnTo>
                <a:close/>
              </a:path>
              <a:path w="1057910" h="617220">
                <a:moveTo>
                  <a:pt x="1004824" y="585800"/>
                </a:moveTo>
                <a:lnTo>
                  <a:pt x="1004557" y="584923"/>
                </a:lnTo>
                <a:lnTo>
                  <a:pt x="1004303" y="584085"/>
                </a:lnTo>
                <a:lnTo>
                  <a:pt x="1003427" y="584657"/>
                </a:lnTo>
                <a:lnTo>
                  <a:pt x="1003173" y="584923"/>
                </a:lnTo>
                <a:lnTo>
                  <a:pt x="1002957" y="585101"/>
                </a:lnTo>
                <a:lnTo>
                  <a:pt x="1002271" y="585685"/>
                </a:lnTo>
                <a:lnTo>
                  <a:pt x="1002106" y="585800"/>
                </a:lnTo>
                <a:lnTo>
                  <a:pt x="1001979" y="585876"/>
                </a:lnTo>
                <a:lnTo>
                  <a:pt x="1001763" y="585990"/>
                </a:lnTo>
                <a:lnTo>
                  <a:pt x="1001102" y="586282"/>
                </a:lnTo>
                <a:lnTo>
                  <a:pt x="1000721" y="586384"/>
                </a:lnTo>
                <a:lnTo>
                  <a:pt x="998943" y="586384"/>
                </a:lnTo>
                <a:lnTo>
                  <a:pt x="989660" y="574332"/>
                </a:lnTo>
                <a:lnTo>
                  <a:pt x="988542" y="575576"/>
                </a:lnTo>
                <a:lnTo>
                  <a:pt x="987831" y="576668"/>
                </a:lnTo>
                <a:lnTo>
                  <a:pt x="987475" y="577697"/>
                </a:lnTo>
                <a:lnTo>
                  <a:pt x="989774" y="582295"/>
                </a:lnTo>
                <a:lnTo>
                  <a:pt x="991971" y="586536"/>
                </a:lnTo>
                <a:lnTo>
                  <a:pt x="996607" y="589826"/>
                </a:lnTo>
                <a:lnTo>
                  <a:pt x="997978" y="590346"/>
                </a:lnTo>
                <a:lnTo>
                  <a:pt x="1001102" y="590003"/>
                </a:lnTo>
                <a:lnTo>
                  <a:pt x="1002512" y="588937"/>
                </a:lnTo>
                <a:lnTo>
                  <a:pt x="1004341" y="587133"/>
                </a:lnTo>
                <a:lnTo>
                  <a:pt x="1004646" y="586384"/>
                </a:lnTo>
                <a:lnTo>
                  <a:pt x="1004798" y="585990"/>
                </a:lnTo>
                <a:lnTo>
                  <a:pt x="1004824" y="585800"/>
                </a:lnTo>
                <a:close/>
              </a:path>
              <a:path w="1057910" h="617220">
                <a:moveTo>
                  <a:pt x="1024686" y="570141"/>
                </a:moveTo>
                <a:lnTo>
                  <a:pt x="1019187" y="570115"/>
                </a:lnTo>
                <a:lnTo>
                  <a:pt x="1015403" y="569226"/>
                </a:lnTo>
                <a:lnTo>
                  <a:pt x="1009154" y="565480"/>
                </a:lnTo>
                <a:lnTo>
                  <a:pt x="1003325" y="559663"/>
                </a:lnTo>
                <a:lnTo>
                  <a:pt x="1001318" y="563219"/>
                </a:lnTo>
                <a:lnTo>
                  <a:pt x="1023302" y="573976"/>
                </a:lnTo>
                <a:lnTo>
                  <a:pt x="1024686" y="570141"/>
                </a:lnTo>
                <a:close/>
              </a:path>
              <a:path w="1057910" h="617220">
                <a:moveTo>
                  <a:pt x="1057465" y="576516"/>
                </a:moveTo>
                <a:lnTo>
                  <a:pt x="1057440" y="575919"/>
                </a:lnTo>
                <a:lnTo>
                  <a:pt x="1057249" y="575335"/>
                </a:lnTo>
                <a:lnTo>
                  <a:pt x="1056970" y="574522"/>
                </a:lnTo>
                <a:lnTo>
                  <a:pt x="1056144" y="575068"/>
                </a:lnTo>
                <a:lnTo>
                  <a:pt x="1055878" y="575335"/>
                </a:lnTo>
                <a:lnTo>
                  <a:pt x="1049667" y="578180"/>
                </a:lnTo>
                <a:lnTo>
                  <a:pt x="1048131" y="578180"/>
                </a:lnTo>
                <a:lnTo>
                  <a:pt x="1041247" y="577113"/>
                </a:lnTo>
                <a:lnTo>
                  <a:pt x="1036739" y="573900"/>
                </a:lnTo>
                <a:lnTo>
                  <a:pt x="1032040" y="569226"/>
                </a:lnTo>
                <a:lnTo>
                  <a:pt x="1030033" y="572782"/>
                </a:lnTo>
                <a:lnTo>
                  <a:pt x="1034948" y="577659"/>
                </a:lnTo>
                <a:lnTo>
                  <a:pt x="1039749" y="581012"/>
                </a:lnTo>
                <a:lnTo>
                  <a:pt x="1049489" y="582345"/>
                </a:lnTo>
                <a:lnTo>
                  <a:pt x="1053452" y="581075"/>
                </a:lnTo>
                <a:lnTo>
                  <a:pt x="1056411" y="578180"/>
                </a:lnTo>
                <a:lnTo>
                  <a:pt x="1057021" y="577570"/>
                </a:lnTo>
                <a:lnTo>
                  <a:pt x="1057465" y="576516"/>
                </a:lnTo>
                <a:close/>
              </a:path>
            </a:pathLst>
          </a:custGeom>
          <a:solidFill>
            <a:srgbClr val="056F40"/>
          </a:solidFill>
        </p:spPr>
        <p:txBody>
          <a:bodyPr wrap="square" lIns="0" tIns="0" rIns="0" bIns="0" rtlCol="0"/>
          <a:lstStyle/>
          <a:p>
            <a:endParaRPr/>
          </a:p>
        </p:txBody>
      </p:sp>
      <p:sp>
        <p:nvSpPr>
          <p:cNvPr id="36" name="bg object 36"/>
          <p:cNvSpPr/>
          <p:nvPr/>
        </p:nvSpPr>
        <p:spPr>
          <a:xfrm>
            <a:off x="4073537" y="5221681"/>
            <a:ext cx="2421890" cy="1217930"/>
          </a:xfrm>
          <a:custGeom>
            <a:avLst/>
            <a:gdLst/>
            <a:ahLst/>
            <a:cxnLst/>
            <a:rect l="l" t="t" r="r" b="b"/>
            <a:pathLst>
              <a:path w="2421890" h="1217929">
                <a:moveTo>
                  <a:pt x="4318" y="1141641"/>
                </a:moveTo>
                <a:lnTo>
                  <a:pt x="1384" y="1141641"/>
                </a:lnTo>
                <a:lnTo>
                  <a:pt x="0" y="1145489"/>
                </a:lnTo>
                <a:lnTo>
                  <a:pt x="1562" y="1145489"/>
                </a:lnTo>
                <a:lnTo>
                  <a:pt x="2933" y="1145489"/>
                </a:lnTo>
                <a:lnTo>
                  <a:pt x="4318" y="1141641"/>
                </a:lnTo>
                <a:close/>
              </a:path>
              <a:path w="2421890" h="1217929">
                <a:moveTo>
                  <a:pt x="13906" y="691324"/>
                </a:moveTo>
                <a:lnTo>
                  <a:pt x="10972" y="691324"/>
                </a:lnTo>
                <a:lnTo>
                  <a:pt x="9588" y="695172"/>
                </a:lnTo>
                <a:lnTo>
                  <a:pt x="11150" y="695172"/>
                </a:lnTo>
                <a:lnTo>
                  <a:pt x="12522" y="695172"/>
                </a:lnTo>
                <a:lnTo>
                  <a:pt x="13906" y="691324"/>
                </a:lnTo>
                <a:close/>
              </a:path>
              <a:path w="2421890" h="1217929">
                <a:moveTo>
                  <a:pt x="17805" y="1204531"/>
                </a:moveTo>
                <a:lnTo>
                  <a:pt x="17703" y="1204112"/>
                </a:lnTo>
                <a:lnTo>
                  <a:pt x="17106" y="1203833"/>
                </a:lnTo>
                <a:lnTo>
                  <a:pt x="16713" y="1204023"/>
                </a:lnTo>
                <a:lnTo>
                  <a:pt x="15735" y="1204823"/>
                </a:lnTo>
                <a:lnTo>
                  <a:pt x="15252" y="1205877"/>
                </a:lnTo>
                <a:lnTo>
                  <a:pt x="15252" y="1206855"/>
                </a:lnTo>
                <a:lnTo>
                  <a:pt x="15252" y="1208430"/>
                </a:lnTo>
                <a:lnTo>
                  <a:pt x="15227" y="1210005"/>
                </a:lnTo>
                <a:lnTo>
                  <a:pt x="15252" y="1211922"/>
                </a:lnTo>
                <a:lnTo>
                  <a:pt x="15367" y="1212342"/>
                </a:lnTo>
                <a:lnTo>
                  <a:pt x="15963" y="1212621"/>
                </a:lnTo>
                <a:lnTo>
                  <a:pt x="16344" y="1212430"/>
                </a:lnTo>
                <a:lnTo>
                  <a:pt x="17322" y="1211618"/>
                </a:lnTo>
                <a:lnTo>
                  <a:pt x="17805" y="1210564"/>
                </a:lnTo>
                <a:lnTo>
                  <a:pt x="17805" y="1204531"/>
                </a:lnTo>
                <a:close/>
              </a:path>
              <a:path w="2421890" h="1217929">
                <a:moveTo>
                  <a:pt x="22669" y="1185240"/>
                </a:moveTo>
                <a:lnTo>
                  <a:pt x="22415" y="1184986"/>
                </a:lnTo>
                <a:lnTo>
                  <a:pt x="20828" y="1183398"/>
                </a:lnTo>
                <a:lnTo>
                  <a:pt x="19265" y="1181811"/>
                </a:lnTo>
                <a:lnTo>
                  <a:pt x="17373" y="1179944"/>
                </a:lnTo>
                <a:lnTo>
                  <a:pt x="17132" y="1179906"/>
                </a:lnTo>
                <a:lnTo>
                  <a:pt x="16421" y="1180198"/>
                </a:lnTo>
                <a:lnTo>
                  <a:pt x="16065" y="1180617"/>
                </a:lnTo>
                <a:lnTo>
                  <a:pt x="15582" y="1181404"/>
                </a:lnTo>
                <a:lnTo>
                  <a:pt x="15341" y="1181912"/>
                </a:lnTo>
                <a:lnTo>
                  <a:pt x="15176" y="1183309"/>
                </a:lnTo>
                <a:lnTo>
                  <a:pt x="16954" y="1185075"/>
                </a:lnTo>
                <a:lnTo>
                  <a:pt x="17703" y="1185837"/>
                </a:lnTo>
                <a:lnTo>
                  <a:pt x="18554" y="1186675"/>
                </a:lnTo>
                <a:lnTo>
                  <a:pt x="20472" y="1188605"/>
                </a:lnTo>
                <a:lnTo>
                  <a:pt x="20726" y="1188643"/>
                </a:lnTo>
                <a:lnTo>
                  <a:pt x="21424" y="1188351"/>
                </a:lnTo>
                <a:lnTo>
                  <a:pt x="21793" y="1187932"/>
                </a:lnTo>
                <a:lnTo>
                  <a:pt x="22275" y="1187145"/>
                </a:lnTo>
                <a:lnTo>
                  <a:pt x="22517" y="1186637"/>
                </a:lnTo>
                <a:lnTo>
                  <a:pt x="22669" y="1185240"/>
                </a:lnTo>
                <a:close/>
              </a:path>
              <a:path w="2421890" h="1217929">
                <a:moveTo>
                  <a:pt x="32397" y="1213485"/>
                </a:moveTo>
                <a:lnTo>
                  <a:pt x="26339" y="1213485"/>
                </a:lnTo>
                <a:lnTo>
                  <a:pt x="25946" y="1213853"/>
                </a:lnTo>
                <a:lnTo>
                  <a:pt x="25742" y="1214094"/>
                </a:lnTo>
                <a:lnTo>
                  <a:pt x="25400" y="1214462"/>
                </a:lnTo>
                <a:lnTo>
                  <a:pt x="25107" y="1215009"/>
                </a:lnTo>
                <a:lnTo>
                  <a:pt x="24815" y="1216037"/>
                </a:lnTo>
                <a:lnTo>
                  <a:pt x="24599" y="1217333"/>
                </a:lnTo>
                <a:lnTo>
                  <a:pt x="25514" y="1217333"/>
                </a:lnTo>
                <a:lnTo>
                  <a:pt x="30657" y="1217333"/>
                </a:lnTo>
                <a:lnTo>
                  <a:pt x="32181" y="1214793"/>
                </a:lnTo>
                <a:lnTo>
                  <a:pt x="32397" y="1213485"/>
                </a:lnTo>
                <a:close/>
              </a:path>
              <a:path w="2421890" h="1217929">
                <a:moveTo>
                  <a:pt x="52222" y="1093724"/>
                </a:moveTo>
                <a:lnTo>
                  <a:pt x="49288" y="1093724"/>
                </a:lnTo>
                <a:lnTo>
                  <a:pt x="47904" y="1097572"/>
                </a:lnTo>
                <a:lnTo>
                  <a:pt x="49466" y="1097572"/>
                </a:lnTo>
                <a:lnTo>
                  <a:pt x="50838" y="1097572"/>
                </a:lnTo>
                <a:lnTo>
                  <a:pt x="52222" y="1093724"/>
                </a:lnTo>
                <a:close/>
              </a:path>
              <a:path w="2421890" h="1217929">
                <a:moveTo>
                  <a:pt x="60845" y="1145260"/>
                </a:moveTo>
                <a:lnTo>
                  <a:pt x="60680" y="1145298"/>
                </a:lnTo>
                <a:lnTo>
                  <a:pt x="60845" y="1145260"/>
                </a:lnTo>
                <a:close/>
              </a:path>
              <a:path w="2421890" h="1217929">
                <a:moveTo>
                  <a:pt x="60909" y="1075194"/>
                </a:moveTo>
                <a:lnTo>
                  <a:pt x="60794" y="1074775"/>
                </a:lnTo>
                <a:lnTo>
                  <a:pt x="60198" y="1074496"/>
                </a:lnTo>
                <a:lnTo>
                  <a:pt x="59817" y="1074686"/>
                </a:lnTo>
                <a:lnTo>
                  <a:pt x="58839" y="1075499"/>
                </a:lnTo>
                <a:lnTo>
                  <a:pt x="58356" y="1076553"/>
                </a:lnTo>
                <a:lnTo>
                  <a:pt x="58356" y="1079093"/>
                </a:lnTo>
                <a:lnTo>
                  <a:pt x="58331" y="1080668"/>
                </a:lnTo>
                <a:lnTo>
                  <a:pt x="58356" y="1082586"/>
                </a:lnTo>
                <a:lnTo>
                  <a:pt x="58458" y="1083005"/>
                </a:lnTo>
                <a:lnTo>
                  <a:pt x="59055" y="1083284"/>
                </a:lnTo>
                <a:lnTo>
                  <a:pt x="59448" y="1083094"/>
                </a:lnTo>
                <a:lnTo>
                  <a:pt x="60426" y="1082294"/>
                </a:lnTo>
                <a:lnTo>
                  <a:pt x="60909" y="1081239"/>
                </a:lnTo>
                <a:lnTo>
                  <a:pt x="60909" y="1080262"/>
                </a:lnTo>
                <a:lnTo>
                  <a:pt x="60909" y="1075194"/>
                </a:lnTo>
                <a:close/>
              </a:path>
              <a:path w="2421890" h="1217929">
                <a:moveTo>
                  <a:pt x="60985" y="1145197"/>
                </a:moveTo>
                <a:close/>
              </a:path>
              <a:path w="2421890" h="1217929">
                <a:moveTo>
                  <a:pt x="60998" y="1145298"/>
                </a:moveTo>
                <a:close/>
              </a:path>
              <a:path w="2421890" h="1217929">
                <a:moveTo>
                  <a:pt x="61798" y="1136840"/>
                </a:moveTo>
                <a:lnTo>
                  <a:pt x="58864" y="1136840"/>
                </a:lnTo>
                <a:lnTo>
                  <a:pt x="57480" y="1140688"/>
                </a:lnTo>
                <a:lnTo>
                  <a:pt x="59042" y="1140688"/>
                </a:lnTo>
                <a:lnTo>
                  <a:pt x="60413" y="1140688"/>
                </a:lnTo>
                <a:lnTo>
                  <a:pt x="61798" y="1136840"/>
                </a:lnTo>
                <a:close/>
              </a:path>
              <a:path w="2421890" h="1217929">
                <a:moveTo>
                  <a:pt x="65684" y="1143127"/>
                </a:moveTo>
                <a:lnTo>
                  <a:pt x="65570" y="1141882"/>
                </a:lnTo>
                <a:lnTo>
                  <a:pt x="65379" y="1141603"/>
                </a:lnTo>
                <a:lnTo>
                  <a:pt x="64630" y="1141679"/>
                </a:lnTo>
                <a:lnTo>
                  <a:pt x="61912" y="1144358"/>
                </a:lnTo>
                <a:lnTo>
                  <a:pt x="61239" y="1144993"/>
                </a:lnTo>
                <a:lnTo>
                  <a:pt x="61061" y="1145120"/>
                </a:lnTo>
                <a:lnTo>
                  <a:pt x="61036" y="1145286"/>
                </a:lnTo>
                <a:lnTo>
                  <a:pt x="61087" y="1145489"/>
                </a:lnTo>
                <a:lnTo>
                  <a:pt x="61010" y="1145349"/>
                </a:lnTo>
                <a:lnTo>
                  <a:pt x="60858" y="1145260"/>
                </a:lnTo>
                <a:lnTo>
                  <a:pt x="60680" y="1145298"/>
                </a:lnTo>
                <a:lnTo>
                  <a:pt x="60871" y="1145222"/>
                </a:lnTo>
                <a:lnTo>
                  <a:pt x="60947" y="1144917"/>
                </a:lnTo>
                <a:lnTo>
                  <a:pt x="60820" y="1141882"/>
                </a:lnTo>
                <a:lnTo>
                  <a:pt x="60210" y="1141552"/>
                </a:lnTo>
                <a:lnTo>
                  <a:pt x="59817" y="1141742"/>
                </a:lnTo>
                <a:lnTo>
                  <a:pt x="58839" y="1142542"/>
                </a:lnTo>
                <a:lnTo>
                  <a:pt x="58420" y="1143457"/>
                </a:lnTo>
                <a:lnTo>
                  <a:pt x="58381" y="1146784"/>
                </a:lnTo>
                <a:lnTo>
                  <a:pt x="58483" y="1148207"/>
                </a:lnTo>
                <a:lnTo>
                  <a:pt x="59690" y="1149807"/>
                </a:lnTo>
                <a:lnTo>
                  <a:pt x="62915" y="1146784"/>
                </a:lnTo>
                <a:lnTo>
                  <a:pt x="64198" y="1145489"/>
                </a:lnTo>
                <a:lnTo>
                  <a:pt x="64566" y="1145120"/>
                </a:lnTo>
                <a:lnTo>
                  <a:pt x="65151" y="1144536"/>
                </a:lnTo>
                <a:lnTo>
                  <a:pt x="65430" y="1143952"/>
                </a:lnTo>
                <a:lnTo>
                  <a:pt x="65684" y="1143127"/>
                </a:lnTo>
                <a:close/>
              </a:path>
              <a:path w="2421890" h="1217929">
                <a:moveTo>
                  <a:pt x="65709" y="653630"/>
                </a:moveTo>
                <a:lnTo>
                  <a:pt x="65608" y="653211"/>
                </a:lnTo>
                <a:lnTo>
                  <a:pt x="65011" y="652932"/>
                </a:lnTo>
                <a:lnTo>
                  <a:pt x="64617" y="653122"/>
                </a:lnTo>
                <a:lnTo>
                  <a:pt x="63639" y="653923"/>
                </a:lnTo>
                <a:lnTo>
                  <a:pt x="63157" y="654977"/>
                </a:lnTo>
                <a:lnTo>
                  <a:pt x="63157" y="655955"/>
                </a:lnTo>
                <a:lnTo>
                  <a:pt x="63157" y="657542"/>
                </a:lnTo>
                <a:lnTo>
                  <a:pt x="63131" y="659117"/>
                </a:lnTo>
                <a:lnTo>
                  <a:pt x="63157" y="661047"/>
                </a:lnTo>
                <a:lnTo>
                  <a:pt x="63271" y="661479"/>
                </a:lnTo>
                <a:lnTo>
                  <a:pt x="63868" y="661746"/>
                </a:lnTo>
                <a:lnTo>
                  <a:pt x="64249" y="661555"/>
                </a:lnTo>
                <a:lnTo>
                  <a:pt x="65227" y="660755"/>
                </a:lnTo>
                <a:lnTo>
                  <a:pt x="65709" y="659701"/>
                </a:lnTo>
                <a:lnTo>
                  <a:pt x="65709" y="653630"/>
                </a:lnTo>
                <a:close/>
              </a:path>
              <a:path w="2421890" h="1217929">
                <a:moveTo>
                  <a:pt x="66484" y="740448"/>
                </a:moveTo>
                <a:lnTo>
                  <a:pt x="65532" y="739482"/>
                </a:lnTo>
                <a:lnTo>
                  <a:pt x="60921" y="734771"/>
                </a:lnTo>
                <a:lnTo>
                  <a:pt x="60921" y="720140"/>
                </a:lnTo>
                <a:lnTo>
                  <a:pt x="60236" y="719874"/>
                </a:lnTo>
                <a:lnTo>
                  <a:pt x="58839" y="720953"/>
                </a:lnTo>
                <a:lnTo>
                  <a:pt x="58356" y="722071"/>
                </a:lnTo>
                <a:lnTo>
                  <a:pt x="58356" y="726351"/>
                </a:lnTo>
                <a:lnTo>
                  <a:pt x="58458" y="729678"/>
                </a:lnTo>
                <a:lnTo>
                  <a:pt x="59601" y="736523"/>
                </a:lnTo>
                <a:lnTo>
                  <a:pt x="60782" y="740232"/>
                </a:lnTo>
                <a:lnTo>
                  <a:pt x="64465" y="744004"/>
                </a:lnTo>
                <a:lnTo>
                  <a:pt x="66484" y="740448"/>
                </a:lnTo>
                <a:close/>
              </a:path>
              <a:path w="2421890" h="1217929">
                <a:moveTo>
                  <a:pt x="75285" y="715924"/>
                </a:moveTo>
                <a:lnTo>
                  <a:pt x="75184" y="715505"/>
                </a:lnTo>
                <a:lnTo>
                  <a:pt x="74587" y="715225"/>
                </a:lnTo>
                <a:lnTo>
                  <a:pt x="74193" y="715416"/>
                </a:lnTo>
                <a:lnTo>
                  <a:pt x="73215" y="716216"/>
                </a:lnTo>
                <a:lnTo>
                  <a:pt x="72732" y="717270"/>
                </a:lnTo>
                <a:lnTo>
                  <a:pt x="72732" y="718248"/>
                </a:lnTo>
                <a:lnTo>
                  <a:pt x="72732" y="728116"/>
                </a:lnTo>
                <a:lnTo>
                  <a:pt x="72847" y="728535"/>
                </a:lnTo>
                <a:lnTo>
                  <a:pt x="73444" y="728814"/>
                </a:lnTo>
                <a:lnTo>
                  <a:pt x="73825" y="728624"/>
                </a:lnTo>
                <a:lnTo>
                  <a:pt x="74803" y="727824"/>
                </a:lnTo>
                <a:lnTo>
                  <a:pt x="75285" y="726757"/>
                </a:lnTo>
                <a:lnTo>
                  <a:pt x="75285" y="715924"/>
                </a:lnTo>
                <a:close/>
              </a:path>
              <a:path w="2421890" h="1217929">
                <a:moveTo>
                  <a:pt x="84886" y="1175943"/>
                </a:moveTo>
                <a:lnTo>
                  <a:pt x="84861" y="1176134"/>
                </a:lnTo>
                <a:lnTo>
                  <a:pt x="84886" y="1175943"/>
                </a:lnTo>
                <a:close/>
              </a:path>
              <a:path w="2421890" h="1217929">
                <a:moveTo>
                  <a:pt x="89712" y="1185519"/>
                </a:moveTo>
                <a:lnTo>
                  <a:pt x="89522" y="1184414"/>
                </a:lnTo>
                <a:lnTo>
                  <a:pt x="88658" y="1184846"/>
                </a:lnTo>
                <a:lnTo>
                  <a:pt x="77152" y="1189824"/>
                </a:lnTo>
                <a:lnTo>
                  <a:pt x="65112" y="1193507"/>
                </a:lnTo>
                <a:lnTo>
                  <a:pt x="52717" y="1195679"/>
                </a:lnTo>
                <a:lnTo>
                  <a:pt x="40195" y="1196162"/>
                </a:lnTo>
                <a:lnTo>
                  <a:pt x="35737" y="1196009"/>
                </a:lnTo>
                <a:lnTo>
                  <a:pt x="31305" y="1195451"/>
                </a:lnTo>
                <a:lnTo>
                  <a:pt x="25501" y="1194003"/>
                </a:lnTo>
                <a:lnTo>
                  <a:pt x="23964" y="1197800"/>
                </a:lnTo>
                <a:lnTo>
                  <a:pt x="25234" y="1198118"/>
                </a:lnTo>
                <a:lnTo>
                  <a:pt x="37642" y="1199972"/>
                </a:lnTo>
                <a:lnTo>
                  <a:pt x="50228" y="1199680"/>
                </a:lnTo>
                <a:lnTo>
                  <a:pt x="88950" y="1188097"/>
                </a:lnTo>
                <a:lnTo>
                  <a:pt x="89496" y="1187030"/>
                </a:lnTo>
                <a:lnTo>
                  <a:pt x="89712" y="1185519"/>
                </a:lnTo>
                <a:close/>
              </a:path>
              <a:path w="2421890" h="1217929">
                <a:moveTo>
                  <a:pt x="95338" y="1165580"/>
                </a:moveTo>
                <a:lnTo>
                  <a:pt x="82423" y="1178852"/>
                </a:lnTo>
                <a:lnTo>
                  <a:pt x="83019" y="1179131"/>
                </a:lnTo>
                <a:lnTo>
                  <a:pt x="83413" y="1178928"/>
                </a:lnTo>
                <a:lnTo>
                  <a:pt x="84404" y="1178128"/>
                </a:lnTo>
                <a:lnTo>
                  <a:pt x="84874" y="1177074"/>
                </a:lnTo>
                <a:lnTo>
                  <a:pt x="84861" y="1176134"/>
                </a:lnTo>
                <a:lnTo>
                  <a:pt x="84886" y="1175880"/>
                </a:lnTo>
                <a:lnTo>
                  <a:pt x="84912" y="1175702"/>
                </a:lnTo>
                <a:lnTo>
                  <a:pt x="84950" y="1175245"/>
                </a:lnTo>
                <a:lnTo>
                  <a:pt x="84975" y="1175105"/>
                </a:lnTo>
                <a:lnTo>
                  <a:pt x="85026" y="1174940"/>
                </a:lnTo>
                <a:lnTo>
                  <a:pt x="85039" y="1174737"/>
                </a:lnTo>
                <a:lnTo>
                  <a:pt x="85140" y="1174496"/>
                </a:lnTo>
                <a:lnTo>
                  <a:pt x="85458" y="1173810"/>
                </a:lnTo>
                <a:lnTo>
                  <a:pt x="85547" y="1173543"/>
                </a:lnTo>
                <a:lnTo>
                  <a:pt x="85712" y="1173365"/>
                </a:lnTo>
                <a:lnTo>
                  <a:pt x="86017" y="1173022"/>
                </a:lnTo>
                <a:lnTo>
                  <a:pt x="86093" y="1172819"/>
                </a:lnTo>
                <a:lnTo>
                  <a:pt x="86512" y="1172298"/>
                </a:lnTo>
                <a:lnTo>
                  <a:pt x="86791" y="1172006"/>
                </a:lnTo>
                <a:lnTo>
                  <a:pt x="87147" y="1171689"/>
                </a:lnTo>
                <a:lnTo>
                  <a:pt x="87718" y="1171181"/>
                </a:lnTo>
                <a:lnTo>
                  <a:pt x="88379" y="1170724"/>
                </a:lnTo>
                <a:lnTo>
                  <a:pt x="88633" y="1170571"/>
                </a:lnTo>
                <a:lnTo>
                  <a:pt x="89217" y="1170241"/>
                </a:lnTo>
                <a:lnTo>
                  <a:pt x="90512" y="1169657"/>
                </a:lnTo>
                <a:lnTo>
                  <a:pt x="91401" y="1169441"/>
                </a:lnTo>
                <a:lnTo>
                  <a:pt x="93967" y="1169428"/>
                </a:lnTo>
                <a:lnTo>
                  <a:pt x="95338" y="1165580"/>
                </a:lnTo>
                <a:close/>
              </a:path>
              <a:path w="2421890" h="1217929">
                <a:moveTo>
                  <a:pt x="109715" y="1213485"/>
                </a:moveTo>
                <a:lnTo>
                  <a:pt x="106781" y="1213485"/>
                </a:lnTo>
                <a:lnTo>
                  <a:pt x="105397" y="1217333"/>
                </a:lnTo>
                <a:lnTo>
                  <a:pt x="106959" y="1217333"/>
                </a:lnTo>
                <a:lnTo>
                  <a:pt x="108331" y="1217333"/>
                </a:lnTo>
                <a:lnTo>
                  <a:pt x="109715" y="1213485"/>
                </a:lnTo>
                <a:close/>
              </a:path>
              <a:path w="2421890" h="1217929">
                <a:moveTo>
                  <a:pt x="109715" y="1007491"/>
                </a:moveTo>
                <a:lnTo>
                  <a:pt x="106781" y="1007491"/>
                </a:lnTo>
                <a:lnTo>
                  <a:pt x="105397" y="1011339"/>
                </a:lnTo>
                <a:lnTo>
                  <a:pt x="106959" y="1011339"/>
                </a:lnTo>
                <a:lnTo>
                  <a:pt x="108331" y="1011339"/>
                </a:lnTo>
                <a:lnTo>
                  <a:pt x="109715" y="1007491"/>
                </a:lnTo>
                <a:close/>
              </a:path>
              <a:path w="2421890" h="1217929">
                <a:moveTo>
                  <a:pt x="123405" y="1080744"/>
                </a:moveTo>
                <a:lnTo>
                  <a:pt x="122859" y="1078953"/>
                </a:lnTo>
                <a:lnTo>
                  <a:pt x="121996" y="1079512"/>
                </a:lnTo>
                <a:lnTo>
                  <a:pt x="121551" y="1079957"/>
                </a:lnTo>
                <a:lnTo>
                  <a:pt x="106565" y="1094943"/>
                </a:lnTo>
                <a:lnTo>
                  <a:pt x="106057" y="1096187"/>
                </a:lnTo>
                <a:lnTo>
                  <a:pt x="106603" y="1097978"/>
                </a:lnTo>
                <a:lnTo>
                  <a:pt x="107467" y="1097407"/>
                </a:lnTo>
                <a:lnTo>
                  <a:pt x="122897" y="1081989"/>
                </a:lnTo>
                <a:lnTo>
                  <a:pt x="123405" y="1080744"/>
                </a:lnTo>
                <a:close/>
              </a:path>
              <a:path w="2421890" h="1217929">
                <a:moveTo>
                  <a:pt x="124091" y="1208684"/>
                </a:moveTo>
                <a:lnTo>
                  <a:pt x="121158" y="1208684"/>
                </a:lnTo>
                <a:lnTo>
                  <a:pt x="119773" y="1212532"/>
                </a:lnTo>
                <a:lnTo>
                  <a:pt x="121335" y="1212532"/>
                </a:lnTo>
                <a:lnTo>
                  <a:pt x="122707" y="1212532"/>
                </a:lnTo>
                <a:lnTo>
                  <a:pt x="124091" y="1208684"/>
                </a:lnTo>
                <a:close/>
              </a:path>
              <a:path w="2421890" h="1217929">
                <a:moveTo>
                  <a:pt x="124091" y="1184757"/>
                </a:moveTo>
                <a:lnTo>
                  <a:pt x="121158" y="1184757"/>
                </a:lnTo>
                <a:lnTo>
                  <a:pt x="119773" y="1188605"/>
                </a:lnTo>
                <a:lnTo>
                  <a:pt x="121335" y="1188605"/>
                </a:lnTo>
                <a:lnTo>
                  <a:pt x="122707" y="1188605"/>
                </a:lnTo>
                <a:lnTo>
                  <a:pt x="124091" y="1184757"/>
                </a:lnTo>
                <a:close/>
              </a:path>
              <a:path w="2421890" h="1217929">
                <a:moveTo>
                  <a:pt x="147345" y="778941"/>
                </a:moveTo>
                <a:lnTo>
                  <a:pt x="146799" y="777151"/>
                </a:lnTo>
                <a:lnTo>
                  <a:pt x="145935" y="777709"/>
                </a:lnTo>
                <a:lnTo>
                  <a:pt x="145491" y="778154"/>
                </a:lnTo>
                <a:lnTo>
                  <a:pt x="143548" y="780110"/>
                </a:lnTo>
                <a:lnTo>
                  <a:pt x="141541" y="782320"/>
                </a:lnTo>
                <a:lnTo>
                  <a:pt x="138074" y="784098"/>
                </a:lnTo>
                <a:lnTo>
                  <a:pt x="137045" y="784415"/>
                </a:lnTo>
                <a:lnTo>
                  <a:pt x="134645" y="784250"/>
                </a:lnTo>
                <a:lnTo>
                  <a:pt x="133477" y="783463"/>
                </a:lnTo>
                <a:lnTo>
                  <a:pt x="131940" y="781977"/>
                </a:lnTo>
                <a:lnTo>
                  <a:pt x="131165" y="782828"/>
                </a:lnTo>
                <a:lnTo>
                  <a:pt x="130479" y="783882"/>
                </a:lnTo>
                <a:lnTo>
                  <a:pt x="129794" y="785380"/>
                </a:lnTo>
                <a:lnTo>
                  <a:pt x="131521" y="787069"/>
                </a:lnTo>
                <a:lnTo>
                  <a:pt x="132765" y="787908"/>
                </a:lnTo>
                <a:lnTo>
                  <a:pt x="135699" y="788327"/>
                </a:lnTo>
                <a:lnTo>
                  <a:pt x="137083" y="787958"/>
                </a:lnTo>
                <a:lnTo>
                  <a:pt x="141389" y="785863"/>
                </a:lnTo>
                <a:lnTo>
                  <a:pt x="143840" y="783196"/>
                </a:lnTo>
                <a:lnTo>
                  <a:pt x="146837" y="780186"/>
                </a:lnTo>
                <a:lnTo>
                  <a:pt x="147345" y="778941"/>
                </a:lnTo>
                <a:close/>
              </a:path>
              <a:path w="2421890" h="1217929">
                <a:moveTo>
                  <a:pt x="148018" y="930871"/>
                </a:moveTo>
                <a:lnTo>
                  <a:pt x="144170" y="930871"/>
                </a:lnTo>
                <a:lnTo>
                  <a:pt x="141986" y="930732"/>
                </a:lnTo>
                <a:lnTo>
                  <a:pt x="141211" y="930656"/>
                </a:lnTo>
                <a:lnTo>
                  <a:pt x="139763" y="930186"/>
                </a:lnTo>
                <a:lnTo>
                  <a:pt x="139458" y="930059"/>
                </a:lnTo>
                <a:lnTo>
                  <a:pt x="138734" y="929627"/>
                </a:lnTo>
                <a:lnTo>
                  <a:pt x="138582" y="929474"/>
                </a:lnTo>
                <a:lnTo>
                  <a:pt x="138277" y="929170"/>
                </a:lnTo>
                <a:lnTo>
                  <a:pt x="137947" y="928674"/>
                </a:lnTo>
                <a:lnTo>
                  <a:pt x="137858" y="928522"/>
                </a:lnTo>
                <a:lnTo>
                  <a:pt x="137680" y="928039"/>
                </a:lnTo>
                <a:lnTo>
                  <a:pt x="137591" y="927595"/>
                </a:lnTo>
                <a:lnTo>
                  <a:pt x="137566" y="926680"/>
                </a:lnTo>
                <a:lnTo>
                  <a:pt x="137464" y="926261"/>
                </a:lnTo>
                <a:lnTo>
                  <a:pt x="136867" y="925982"/>
                </a:lnTo>
                <a:lnTo>
                  <a:pt x="136474" y="926172"/>
                </a:lnTo>
                <a:lnTo>
                  <a:pt x="135509" y="926973"/>
                </a:lnTo>
                <a:lnTo>
                  <a:pt x="135051" y="927938"/>
                </a:lnTo>
                <a:lnTo>
                  <a:pt x="135026" y="930186"/>
                </a:lnTo>
                <a:lnTo>
                  <a:pt x="135255" y="931430"/>
                </a:lnTo>
                <a:lnTo>
                  <a:pt x="136550" y="933170"/>
                </a:lnTo>
                <a:lnTo>
                  <a:pt x="137414" y="933716"/>
                </a:lnTo>
                <a:lnTo>
                  <a:pt x="140500" y="934808"/>
                </a:lnTo>
                <a:lnTo>
                  <a:pt x="142976" y="934720"/>
                </a:lnTo>
                <a:lnTo>
                  <a:pt x="146634" y="934720"/>
                </a:lnTo>
                <a:lnTo>
                  <a:pt x="148018" y="930871"/>
                </a:lnTo>
                <a:close/>
              </a:path>
              <a:path w="2421890" h="1217929">
                <a:moveTo>
                  <a:pt x="151993" y="1041806"/>
                </a:moveTo>
                <a:lnTo>
                  <a:pt x="151803" y="1040688"/>
                </a:lnTo>
                <a:lnTo>
                  <a:pt x="150939" y="1041120"/>
                </a:lnTo>
                <a:lnTo>
                  <a:pt x="145567" y="1043838"/>
                </a:lnTo>
                <a:lnTo>
                  <a:pt x="140754" y="1047559"/>
                </a:lnTo>
                <a:lnTo>
                  <a:pt x="131127" y="1055966"/>
                </a:lnTo>
                <a:lnTo>
                  <a:pt x="120954" y="1066177"/>
                </a:lnTo>
                <a:lnTo>
                  <a:pt x="120408" y="1067447"/>
                </a:lnTo>
                <a:lnTo>
                  <a:pt x="121005" y="1069213"/>
                </a:lnTo>
                <a:lnTo>
                  <a:pt x="121831" y="1068679"/>
                </a:lnTo>
                <a:lnTo>
                  <a:pt x="131445" y="1059040"/>
                </a:lnTo>
                <a:lnTo>
                  <a:pt x="140652" y="1050988"/>
                </a:lnTo>
                <a:lnTo>
                  <a:pt x="145224" y="1047394"/>
                </a:lnTo>
                <a:lnTo>
                  <a:pt x="151231" y="1044359"/>
                </a:lnTo>
                <a:lnTo>
                  <a:pt x="151777" y="1043305"/>
                </a:lnTo>
                <a:lnTo>
                  <a:pt x="151993" y="1041806"/>
                </a:lnTo>
                <a:close/>
              </a:path>
              <a:path w="2421890" h="1217929">
                <a:moveTo>
                  <a:pt x="152831" y="854214"/>
                </a:moveTo>
                <a:lnTo>
                  <a:pt x="149898" y="854214"/>
                </a:lnTo>
                <a:lnTo>
                  <a:pt x="148513" y="858062"/>
                </a:lnTo>
                <a:lnTo>
                  <a:pt x="150075" y="858062"/>
                </a:lnTo>
                <a:lnTo>
                  <a:pt x="151447" y="858062"/>
                </a:lnTo>
                <a:lnTo>
                  <a:pt x="152831" y="854214"/>
                </a:lnTo>
                <a:close/>
              </a:path>
              <a:path w="2421890" h="1217929">
                <a:moveTo>
                  <a:pt x="157607" y="1175181"/>
                </a:moveTo>
                <a:lnTo>
                  <a:pt x="154673" y="1175181"/>
                </a:lnTo>
                <a:lnTo>
                  <a:pt x="153289" y="1179029"/>
                </a:lnTo>
                <a:lnTo>
                  <a:pt x="154851" y="1179029"/>
                </a:lnTo>
                <a:lnTo>
                  <a:pt x="156222" y="1179029"/>
                </a:lnTo>
                <a:lnTo>
                  <a:pt x="157607" y="1175181"/>
                </a:lnTo>
                <a:close/>
              </a:path>
              <a:path w="2421890" h="1217929">
                <a:moveTo>
                  <a:pt x="166674" y="1117917"/>
                </a:moveTo>
                <a:lnTo>
                  <a:pt x="166497" y="1118666"/>
                </a:lnTo>
                <a:lnTo>
                  <a:pt x="166585" y="1118374"/>
                </a:lnTo>
                <a:lnTo>
                  <a:pt x="166674" y="1117917"/>
                </a:lnTo>
                <a:close/>
              </a:path>
              <a:path w="2421890" h="1217929">
                <a:moveTo>
                  <a:pt x="166827" y="1117587"/>
                </a:moveTo>
                <a:lnTo>
                  <a:pt x="166611" y="1117892"/>
                </a:lnTo>
                <a:lnTo>
                  <a:pt x="166585" y="1118374"/>
                </a:lnTo>
                <a:lnTo>
                  <a:pt x="166776" y="1117701"/>
                </a:lnTo>
                <a:close/>
              </a:path>
              <a:path w="2421890" h="1217929">
                <a:moveTo>
                  <a:pt x="166878" y="1117485"/>
                </a:moveTo>
                <a:close/>
              </a:path>
              <a:path w="2421890" h="1217929">
                <a:moveTo>
                  <a:pt x="171170" y="960120"/>
                </a:moveTo>
                <a:lnTo>
                  <a:pt x="167817" y="956741"/>
                </a:lnTo>
                <a:lnTo>
                  <a:pt x="166966" y="955903"/>
                </a:lnTo>
                <a:lnTo>
                  <a:pt x="165887" y="954811"/>
                </a:lnTo>
                <a:lnTo>
                  <a:pt x="163690" y="958164"/>
                </a:lnTo>
                <a:lnTo>
                  <a:pt x="163944" y="958430"/>
                </a:lnTo>
                <a:lnTo>
                  <a:pt x="167093" y="961605"/>
                </a:lnTo>
                <a:lnTo>
                  <a:pt x="168694" y="963193"/>
                </a:lnTo>
                <a:lnTo>
                  <a:pt x="168973" y="963472"/>
                </a:lnTo>
                <a:lnTo>
                  <a:pt x="169214" y="963510"/>
                </a:lnTo>
                <a:lnTo>
                  <a:pt x="169545" y="963383"/>
                </a:lnTo>
                <a:lnTo>
                  <a:pt x="169913" y="963218"/>
                </a:lnTo>
                <a:lnTo>
                  <a:pt x="170281" y="962799"/>
                </a:lnTo>
                <a:lnTo>
                  <a:pt x="170764" y="962012"/>
                </a:lnTo>
                <a:lnTo>
                  <a:pt x="171005" y="961504"/>
                </a:lnTo>
                <a:lnTo>
                  <a:pt x="171170" y="960120"/>
                </a:lnTo>
                <a:close/>
              </a:path>
              <a:path w="2421890" h="1217929">
                <a:moveTo>
                  <a:pt x="171970" y="1112888"/>
                </a:moveTo>
                <a:lnTo>
                  <a:pt x="163753" y="1122845"/>
                </a:lnTo>
                <a:lnTo>
                  <a:pt x="163855" y="1126134"/>
                </a:lnTo>
                <a:lnTo>
                  <a:pt x="164452" y="1126401"/>
                </a:lnTo>
                <a:lnTo>
                  <a:pt x="164846" y="1126210"/>
                </a:lnTo>
                <a:lnTo>
                  <a:pt x="165823" y="1125410"/>
                </a:lnTo>
                <a:lnTo>
                  <a:pt x="166306" y="1124343"/>
                </a:lnTo>
                <a:lnTo>
                  <a:pt x="166344" y="1120419"/>
                </a:lnTo>
                <a:lnTo>
                  <a:pt x="166370" y="1120089"/>
                </a:lnTo>
                <a:lnTo>
                  <a:pt x="166408" y="1119733"/>
                </a:lnTo>
                <a:lnTo>
                  <a:pt x="166497" y="1118666"/>
                </a:lnTo>
                <a:lnTo>
                  <a:pt x="166649" y="1117955"/>
                </a:lnTo>
                <a:lnTo>
                  <a:pt x="166852" y="1117422"/>
                </a:lnTo>
                <a:lnTo>
                  <a:pt x="166928" y="1117219"/>
                </a:lnTo>
                <a:lnTo>
                  <a:pt x="166865" y="1117434"/>
                </a:lnTo>
                <a:lnTo>
                  <a:pt x="166992" y="1117219"/>
                </a:lnTo>
                <a:lnTo>
                  <a:pt x="166941" y="1117346"/>
                </a:lnTo>
                <a:lnTo>
                  <a:pt x="167106" y="1117244"/>
                </a:lnTo>
                <a:lnTo>
                  <a:pt x="168414" y="1116799"/>
                </a:lnTo>
                <a:lnTo>
                  <a:pt x="168630" y="1116761"/>
                </a:lnTo>
                <a:lnTo>
                  <a:pt x="170599" y="1116736"/>
                </a:lnTo>
                <a:lnTo>
                  <a:pt x="171970" y="1112888"/>
                </a:lnTo>
                <a:close/>
              </a:path>
              <a:path w="2421890" h="1217929">
                <a:moveTo>
                  <a:pt x="171983" y="782358"/>
                </a:moveTo>
                <a:lnTo>
                  <a:pt x="169049" y="782358"/>
                </a:lnTo>
                <a:lnTo>
                  <a:pt x="167665" y="786206"/>
                </a:lnTo>
                <a:lnTo>
                  <a:pt x="169227" y="786206"/>
                </a:lnTo>
                <a:lnTo>
                  <a:pt x="170599" y="786206"/>
                </a:lnTo>
                <a:lnTo>
                  <a:pt x="171983" y="782358"/>
                </a:lnTo>
                <a:close/>
              </a:path>
              <a:path w="2421890" h="1217929">
                <a:moveTo>
                  <a:pt x="185674" y="1037628"/>
                </a:moveTo>
                <a:lnTo>
                  <a:pt x="185127" y="1035837"/>
                </a:lnTo>
                <a:lnTo>
                  <a:pt x="184264" y="1036408"/>
                </a:lnTo>
                <a:lnTo>
                  <a:pt x="183819" y="1036840"/>
                </a:lnTo>
                <a:lnTo>
                  <a:pt x="182016" y="1038618"/>
                </a:lnTo>
                <a:lnTo>
                  <a:pt x="179768" y="1039939"/>
                </a:lnTo>
                <a:lnTo>
                  <a:pt x="175031" y="1041031"/>
                </a:lnTo>
                <a:lnTo>
                  <a:pt x="169037" y="1041044"/>
                </a:lnTo>
                <a:lnTo>
                  <a:pt x="167652" y="1044879"/>
                </a:lnTo>
                <a:lnTo>
                  <a:pt x="174256" y="1044854"/>
                </a:lnTo>
                <a:lnTo>
                  <a:pt x="179768" y="1043393"/>
                </a:lnTo>
                <a:lnTo>
                  <a:pt x="182321" y="1041692"/>
                </a:lnTo>
                <a:lnTo>
                  <a:pt x="185166" y="1038872"/>
                </a:lnTo>
                <a:lnTo>
                  <a:pt x="185674" y="1037628"/>
                </a:lnTo>
                <a:close/>
              </a:path>
              <a:path w="2421890" h="1217929">
                <a:moveTo>
                  <a:pt x="195122" y="873887"/>
                </a:moveTo>
                <a:lnTo>
                  <a:pt x="193789" y="872528"/>
                </a:lnTo>
                <a:lnTo>
                  <a:pt x="192849" y="871334"/>
                </a:lnTo>
                <a:lnTo>
                  <a:pt x="191249" y="868921"/>
                </a:lnTo>
                <a:lnTo>
                  <a:pt x="191033" y="868553"/>
                </a:lnTo>
                <a:lnTo>
                  <a:pt x="190474" y="867613"/>
                </a:lnTo>
                <a:lnTo>
                  <a:pt x="183413" y="863777"/>
                </a:lnTo>
                <a:lnTo>
                  <a:pt x="182029" y="867613"/>
                </a:lnTo>
                <a:lnTo>
                  <a:pt x="184518" y="867638"/>
                </a:lnTo>
                <a:lnTo>
                  <a:pt x="185343" y="867829"/>
                </a:lnTo>
                <a:lnTo>
                  <a:pt x="186220" y="868438"/>
                </a:lnTo>
                <a:lnTo>
                  <a:pt x="186436" y="868616"/>
                </a:lnTo>
                <a:lnTo>
                  <a:pt x="190766" y="875055"/>
                </a:lnTo>
                <a:lnTo>
                  <a:pt x="193306" y="877620"/>
                </a:lnTo>
                <a:lnTo>
                  <a:pt x="194119" y="876769"/>
                </a:lnTo>
                <a:lnTo>
                  <a:pt x="194729" y="875779"/>
                </a:lnTo>
                <a:lnTo>
                  <a:pt x="194970" y="875271"/>
                </a:lnTo>
                <a:lnTo>
                  <a:pt x="195122" y="873887"/>
                </a:lnTo>
                <a:close/>
              </a:path>
              <a:path w="2421890" h="1217929">
                <a:moveTo>
                  <a:pt x="212166" y="1120940"/>
                </a:moveTo>
                <a:lnTo>
                  <a:pt x="209626" y="1120952"/>
                </a:lnTo>
                <a:lnTo>
                  <a:pt x="208927" y="1121867"/>
                </a:lnTo>
                <a:lnTo>
                  <a:pt x="208368" y="1122476"/>
                </a:lnTo>
                <a:lnTo>
                  <a:pt x="207162" y="1123708"/>
                </a:lnTo>
                <a:lnTo>
                  <a:pt x="206667" y="1124927"/>
                </a:lnTo>
                <a:lnTo>
                  <a:pt x="207213" y="1126718"/>
                </a:lnTo>
                <a:lnTo>
                  <a:pt x="208076" y="1126159"/>
                </a:lnTo>
                <a:lnTo>
                  <a:pt x="210527" y="1123683"/>
                </a:lnTo>
                <a:lnTo>
                  <a:pt x="212166" y="1120940"/>
                </a:lnTo>
                <a:close/>
              </a:path>
              <a:path w="2421890" h="1217929">
                <a:moveTo>
                  <a:pt x="213868" y="1118362"/>
                </a:moveTo>
                <a:lnTo>
                  <a:pt x="213753" y="1118501"/>
                </a:lnTo>
                <a:lnTo>
                  <a:pt x="213868" y="1118362"/>
                </a:lnTo>
                <a:close/>
              </a:path>
              <a:path w="2421890" h="1217929">
                <a:moveTo>
                  <a:pt x="219214" y="1166977"/>
                </a:moveTo>
                <a:lnTo>
                  <a:pt x="218668" y="1165186"/>
                </a:lnTo>
                <a:lnTo>
                  <a:pt x="217805" y="1165758"/>
                </a:lnTo>
                <a:lnTo>
                  <a:pt x="217360" y="1166190"/>
                </a:lnTo>
                <a:lnTo>
                  <a:pt x="215557" y="1167968"/>
                </a:lnTo>
                <a:lnTo>
                  <a:pt x="213309" y="1169289"/>
                </a:lnTo>
                <a:lnTo>
                  <a:pt x="208584" y="1170381"/>
                </a:lnTo>
                <a:lnTo>
                  <a:pt x="202577" y="1170393"/>
                </a:lnTo>
                <a:lnTo>
                  <a:pt x="201193" y="1174229"/>
                </a:lnTo>
                <a:lnTo>
                  <a:pt x="207810" y="1174203"/>
                </a:lnTo>
                <a:lnTo>
                  <a:pt x="213321" y="1172743"/>
                </a:lnTo>
                <a:lnTo>
                  <a:pt x="215861" y="1171041"/>
                </a:lnTo>
                <a:lnTo>
                  <a:pt x="218706" y="1168222"/>
                </a:lnTo>
                <a:lnTo>
                  <a:pt x="219214" y="1166977"/>
                </a:lnTo>
                <a:close/>
              </a:path>
              <a:path w="2421890" h="1217929">
                <a:moveTo>
                  <a:pt x="219875" y="1112888"/>
                </a:moveTo>
                <a:lnTo>
                  <a:pt x="211162" y="1118679"/>
                </a:lnTo>
                <a:lnTo>
                  <a:pt x="210121" y="1120279"/>
                </a:lnTo>
                <a:lnTo>
                  <a:pt x="209638" y="1120940"/>
                </a:lnTo>
                <a:lnTo>
                  <a:pt x="212166" y="1120940"/>
                </a:lnTo>
                <a:lnTo>
                  <a:pt x="213652" y="1118679"/>
                </a:lnTo>
                <a:lnTo>
                  <a:pt x="213753" y="1118501"/>
                </a:lnTo>
                <a:lnTo>
                  <a:pt x="214172" y="1117930"/>
                </a:lnTo>
                <a:lnTo>
                  <a:pt x="213868" y="1118362"/>
                </a:lnTo>
                <a:lnTo>
                  <a:pt x="214198" y="1117930"/>
                </a:lnTo>
                <a:lnTo>
                  <a:pt x="214477" y="1117638"/>
                </a:lnTo>
                <a:lnTo>
                  <a:pt x="214769" y="1117409"/>
                </a:lnTo>
                <a:lnTo>
                  <a:pt x="215125" y="1117180"/>
                </a:lnTo>
                <a:lnTo>
                  <a:pt x="218503" y="1116736"/>
                </a:lnTo>
                <a:lnTo>
                  <a:pt x="219875" y="1112888"/>
                </a:lnTo>
                <a:close/>
              </a:path>
              <a:path w="2421890" h="1217929">
                <a:moveTo>
                  <a:pt x="224688" y="1064983"/>
                </a:moveTo>
                <a:lnTo>
                  <a:pt x="221754" y="1064983"/>
                </a:lnTo>
                <a:lnTo>
                  <a:pt x="220370" y="1068832"/>
                </a:lnTo>
                <a:lnTo>
                  <a:pt x="221932" y="1068832"/>
                </a:lnTo>
                <a:lnTo>
                  <a:pt x="223304" y="1068832"/>
                </a:lnTo>
                <a:lnTo>
                  <a:pt x="224688" y="1064983"/>
                </a:lnTo>
                <a:close/>
              </a:path>
              <a:path w="2421890" h="1217929">
                <a:moveTo>
                  <a:pt x="233451" y="991120"/>
                </a:moveTo>
                <a:lnTo>
                  <a:pt x="233362" y="991336"/>
                </a:lnTo>
                <a:lnTo>
                  <a:pt x="233451" y="991120"/>
                </a:lnTo>
                <a:close/>
              </a:path>
              <a:path w="2421890" h="1217929">
                <a:moveTo>
                  <a:pt x="233476" y="991133"/>
                </a:moveTo>
                <a:lnTo>
                  <a:pt x="233400" y="991336"/>
                </a:lnTo>
                <a:lnTo>
                  <a:pt x="233400" y="991958"/>
                </a:lnTo>
                <a:lnTo>
                  <a:pt x="233451" y="991412"/>
                </a:lnTo>
                <a:lnTo>
                  <a:pt x="233476" y="991133"/>
                </a:lnTo>
                <a:close/>
              </a:path>
              <a:path w="2421890" h="1217929">
                <a:moveTo>
                  <a:pt x="233781" y="990498"/>
                </a:moveTo>
                <a:lnTo>
                  <a:pt x="233603" y="990777"/>
                </a:lnTo>
                <a:lnTo>
                  <a:pt x="233781" y="990498"/>
                </a:lnTo>
                <a:close/>
              </a:path>
              <a:path w="2421890" h="1217929">
                <a:moveTo>
                  <a:pt x="234251" y="916495"/>
                </a:moveTo>
                <a:lnTo>
                  <a:pt x="231317" y="916495"/>
                </a:lnTo>
                <a:lnTo>
                  <a:pt x="229933" y="920343"/>
                </a:lnTo>
                <a:lnTo>
                  <a:pt x="231495" y="920343"/>
                </a:lnTo>
                <a:lnTo>
                  <a:pt x="232867" y="920343"/>
                </a:lnTo>
                <a:lnTo>
                  <a:pt x="234251" y="916495"/>
                </a:lnTo>
                <a:close/>
              </a:path>
              <a:path w="2421890" h="1217929">
                <a:moveTo>
                  <a:pt x="238379" y="984935"/>
                </a:moveTo>
                <a:lnTo>
                  <a:pt x="237832" y="983145"/>
                </a:lnTo>
                <a:lnTo>
                  <a:pt x="236969" y="983703"/>
                </a:lnTo>
                <a:lnTo>
                  <a:pt x="234784" y="985888"/>
                </a:lnTo>
                <a:lnTo>
                  <a:pt x="232841" y="987628"/>
                </a:lnTo>
                <a:lnTo>
                  <a:pt x="230784" y="991806"/>
                </a:lnTo>
                <a:lnTo>
                  <a:pt x="230809" y="993952"/>
                </a:lnTo>
                <a:lnTo>
                  <a:pt x="230924" y="996784"/>
                </a:lnTo>
                <a:lnTo>
                  <a:pt x="231521" y="997064"/>
                </a:lnTo>
                <a:lnTo>
                  <a:pt x="231914" y="996873"/>
                </a:lnTo>
                <a:lnTo>
                  <a:pt x="232892" y="996061"/>
                </a:lnTo>
                <a:lnTo>
                  <a:pt x="233375" y="995006"/>
                </a:lnTo>
                <a:lnTo>
                  <a:pt x="233387" y="992073"/>
                </a:lnTo>
                <a:lnTo>
                  <a:pt x="233387" y="991412"/>
                </a:lnTo>
                <a:lnTo>
                  <a:pt x="233349" y="991171"/>
                </a:lnTo>
                <a:lnTo>
                  <a:pt x="233502" y="990942"/>
                </a:lnTo>
                <a:lnTo>
                  <a:pt x="233578" y="990600"/>
                </a:lnTo>
                <a:lnTo>
                  <a:pt x="233527" y="990828"/>
                </a:lnTo>
                <a:lnTo>
                  <a:pt x="233641" y="990600"/>
                </a:lnTo>
                <a:lnTo>
                  <a:pt x="233730" y="990460"/>
                </a:lnTo>
                <a:lnTo>
                  <a:pt x="233667" y="990625"/>
                </a:lnTo>
                <a:lnTo>
                  <a:pt x="233857" y="990371"/>
                </a:lnTo>
                <a:lnTo>
                  <a:pt x="234073" y="990092"/>
                </a:lnTo>
                <a:lnTo>
                  <a:pt x="233781" y="990498"/>
                </a:lnTo>
                <a:lnTo>
                  <a:pt x="234124" y="990092"/>
                </a:lnTo>
                <a:lnTo>
                  <a:pt x="234543" y="989584"/>
                </a:lnTo>
                <a:lnTo>
                  <a:pt x="235407" y="988618"/>
                </a:lnTo>
                <a:lnTo>
                  <a:pt x="237871" y="986180"/>
                </a:lnTo>
                <a:lnTo>
                  <a:pt x="238379" y="984935"/>
                </a:lnTo>
                <a:close/>
              </a:path>
              <a:path w="2421890" h="1217929">
                <a:moveTo>
                  <a:pt x="257390" y="1099032"/>
                </a:moveTo>
                <a:lnTo>
                  <a:pt x="257136" y="1098765"/>
                </a:lnTo>
                <a:lnTo>
                  <a:pt x="256374" y="1098016"/>
                </a:lnTo>
                <a:lnTo>
                  <a:pt x="254038" y="1095654"/>
                </a:lnTo>
                <a:lnTo>
                  <a:pt x="253187" y="1094816"/>
                </a:lnTo>
                <a:lnTo>
                  <a:pt x="252107" y="1093724"/>
                </a:lnTo>
                <a:lnTo>
                  <a:pt x="251853" y="1093685"/>
                </a:lnTo>
                <a:lnTo>
                  <a:pt x="249910" y="1097076"/>
                </a:lnTo>
                <a:lnTo>
                  <a:pt x="250164" y="1097343"/>
                </a:lnTo>
                <a:lnTo>
                  <a:pt x="253301" y="1100518"/>
                </a:lnTo>
                <a:lnTo>
                  <a:pt x="254914" y="1102106"/>
                </a:lnTo>
                <a:lnTo>
                  <a:pt x="255193" y="1102385"/>
                </a:lnTo>
                <a:lnTo>
                  <a:pt x="255435" y="1102423"/>
                </a:lnTo>
                <a:lnTo>
                  <a:pt x="256133" y="1102131"/>
                </a:lnTo>
                <a:lnTo>
                  <a:pt x="256501" y="1101712"/>
                </a:lnTo>
                <a:lnTo>
                  <a:pt x="256984" y="1100924"/>
                </a:lnTo>
                <a:lnTo>
                  <a:pt x="257225" y="1100416"/>
                </a:lnTo>
                <a:lnTo>
                  <a:pt x="257390" y="1099032"/>
                </a:lnTo>
                <a:close/>
              </a:path>
              <a:path w="2421890" h="1217929">
                <a:moveTo>
                  <a:pt x="262102" y="1146505"/>
                </a:moveTo>
                <a:lnTo>
                  <a:pt x="261416" y="1146238"/>
                </a:lnTo>
                <a:lnTo>
                  <a:pt x="260019" y="1147318"/>
                </a:lnTo>
                <a:lnTo>
                  <a:pt x="259549" y="1148422"/>
                </a:lnTo>
                <a:lnTo>
                  <a:pt x="259473" y="1153007"/>
                </a:lnTo>
                <a:lnTo>
                  <a:pt x="259283" y="1154620"/>
                </a:lnTo>
                <a:lnTo>
                  <a:pt x="259092" y="1155598"/>
                </a:lnTo>
                <a:lnTo>
                  <a:pt x="258991" y="1156055"/>
                </a:lnTo>
                <a:lnTo>
                  <a:pt x="258724" y="1156893"/>
                </a:lnTo>
                <a:lnTo>
                  <a:pt x="258622" y="1157135"/>
                </a:lnTo>
                <a:lnTo>
                  <a:pt x="258127" y="1158252"/>
                </a:lnTo>
                <a:lnTo>
                  <a:pt x="255066" y="1162024"/>
                </a:lnTo>
                <a:lnTo>
                  <a:pt x="254558" y="1163269"/>
                </a:lnTo>
                <a:lnTo>
                  <a:pt x="255104" y="1165059"/>
                </a:lnTo>
                <a:lnTo>
                  <a:pt x="255968" y="1164501"/>
                </a:lnTo>
                <a:lnTo>
                  <a:pt x="258724" y="1161694"/>
                </a:lnTo>
                <a:lnTo>
                  <a:pt x="260515" y="1158773"/>
                </a:lnTo>
                <a:lnTo>
                  <a:pt x="260997" y="1156893"/>
                </a:lnTo>
                <a:lnTo>
                  <a:pt x="261366" y="1155509"/>
                </a:lnTo>
                <a:lnTo>
                  <a:pt x="262001" y="1153007"/>
                </a:lnTo>
                <a:lnTo>
                  <a:pt x="262102" y="1146505"/>
                </a:lnTo>
                <a:close/>
              </a:path>
              <a:path w="2421890" h="1217929">
                <a:moveTo>
                  <a:pt x="277368" y="926071"/>
                </a:moveTo>
                <a:lnTo>
                  <a:pt x="274434" y="926071"/>
                </a:lnTo>
                <a:lnTo>
                  <a:pt x="273050" y="929919"/>
                </a:lnTo>
                <a:lnTo>
                  <a:pt x="274612" y="929919"/>
                </a:lnTo>
                <a:lnTo>
                  <a:pt x="275983" y="929919"/>
                </a:lnTo>
                <a:lnTo>
                  <a:pt x="277368" y="926071"/>
                </a:lnTo>
                <a:close/>
              </a:path>
              <a:path w="2421890" h="1217929">
                <a:moveTo>
                  <a:pt x="286308" y="989736"/>
                </a:moveTo>
                <a:lnTo>
                  <a:pt x="285711" y="987971"/>
                </a:lnTo>
                <a:lnTo>
                  <a:pt x="284886" y="988504"/>
                </a:lnTo>
                <a:lnTo>
                  <a:pt x="284429" y="988961"/>
                </a:lnTo>
                <a:lnTo>
                  <a:pt x="279933" y="993457"/>
                </a:lnTo>
                <a:lnTo>
                  <a:pt x="273837" y="997064"/>
                </a:lnTo>
                <a:lnTo>
                  <a:pt x="270116" y="997902"/>
                </a:lnTo>
                <a:lnTo>
                  <a:pt x="264858" y="997927"/>
                </a:lnTo>
                <a:lnTo>
                  <a:pt x="263486" y="1001776"/>
                </a:lnTo>
                <a:lnTo>
                  <a:pt x="269189" y="1001750"/>
                </a:lnTo>
                <a:lnTo>
                  <a:pt x="273265" y="1000785"/>
                </a:lnTo>
                <a:lnTo>
                  <a:pt x="279971" y="996734"/>
                </a:lnTo>
                <a:lnTo>
                  <a:pt x="285762" y="991006"/>
                </a:lnTo>
                <a:lnTo>
                  <a:pt x="286308" y="989736"/>
                </a:lnTo>
                <a:close/>
              </a:path>
              <a:path w="2421890" h="1217929">
                <a:moveTo>
                  <a:pt x="291731" y="950023"/>
                </a:moveTo>
                <a:lnTo>
                  <a:pt x="290169" y="950023"/>
                </a:lnTo>
                <a:lnTo>
                  <a:pt x="285521" y="950036"/>
                </a:lnTo>
                <a:lnTo>
                  <a:pt x="280606" y="948817"/>
                </a:lnTo>
                <a:lnTo>
                  <a:pt x="278257" y="947394"/>
                </a:lnTo>
                <a:lnTo>
                  <a:pt x="275666" y="944867"/>
                </a:lnTo>
                <a:lnTo>
                  <a:pt x="274878" y="945718"/>
                </a:lnTo>
                <a:lnTo>
                  <a:pt x="274193" y="946785"/>
                </a:lnTo>
                <a:lnTo>
                  <a:pt x="273507" y="948270"/>
                </a:lnTo>
                <a:lnTo>
                  <a:pt x="276212" y="950912"/>
                </a:lnTo>
                <a:lnTo>
                  <a:pt x="278650" y="952512"/>
                </a:lnTo>
                <a:lnTo>
                  <a:pt x="283972" y="953833"/>
                </a:lnTo>
                <a:lnTo>
                  <a:pt x="286473" y="953871"/>
                </a:lnTo>
                <a:lnTo>
                  <a:pt x="290347" y="953871"/>
                </a:lnTo>
                <a:lnTo>
                  <a:pt x="291731" y="950023"/>
                </a:lnTo>
                <a:close/>
              </a:path>
              <a:path w="2421890" h="1217929">
                <a:moveTo>
                  <a:pt x="296545" y="1079347"/>
                </a:moveTo>
                <a:lnTo>
                  <a:pt x="293611" y="1079347"/>
                </a:lnTo>
                <a:lnTo>
                  <a:pt x="292227" y="1083195"/>
                </a:lnTo>
                <a:lnTo>
                  <a:pt x="293789" y="1083195"/>
                </a:lnTo>
                <a:lnTo>
                  <a:pt x="295160" y="1083195"/>
                </a:lnTo>
                <a:lnTo>
                  <a:pt x="296545" y="1079347"/>
                </a:lnTo>
                <a:close/>
              </a:path>
              <a:path w="2421890" h="1217929">
                <a:moveTo>
                  <a:pt x="310235" y="1056805"/>
                </a:moveTo>
                <a:lnTo>
                  <a:pt x="309689" y="1055014"/>
                </a:lnTo>
                <a:lnTo>
                  <a:pt x="308825" y="1055573"/>
                </a:lnTo>
                <a:lnTo>
                  <a:pt x="308381" y="1056017"/>
                </a:lnTo>
                <a:lnTo>
                  <a:pt x="293395" y="1071003"/>
                </a:lnTo>
                <a:lnTo>
                  <a:pt x="292887" y="1072248"/>
                </a:lnTo>
                <a:lnTo>
                  <a:pt x="293433" y="1074039"/>
                </a:lnTo>
                <a:lnTo>
                  <a:pt x="294309" y="1073480"/>
                </a:lnTo>
                <a:lnTo>
                  <a:pt x="309727" y="1058049"/>
                </a:lnTo>
                <a:lnTo>
                  <a:pt x="310235" y="1056805"/>
                </a:lnTo>
                <a:close/>
              </a:path>
              <a:path w="2421890" h="1217929">
                <a:moveTo>
                  <a:pt x="314820" y="954874"/>
                </a:moveTo>
                <a:lnTo>
                  <a:pt x="314121" y="954620"/>
                </a:lnTo>
                <a:lnTo>
                  <a:pt x="312724" y="955700"/>
                </a:lnTo>
                <a:lnTo>
                  <a:pt x="312267" y="956805"/>
                </a:lnTo>
                <a:lnTo>
                  <a:pt x="312166" y="958596"/>
                </a:lnTo>
                <a:lnTo>
                  <a:pt x="312051" y="959167"/>
                </a:lnTo>
                <a:lnTo>
                  <a:pt x="311670" y="960361"/>
                </a:lnTo>
                <a:lnTo>
                  <a:pt x="311531" y="960704"/>
                </a:lnTo>
                <a:lnTo>
                  <a:pt x="311111" y="961694"/>
                </a:lnTo>
                <a:lnTo>
                  <a:pt x="308648" y="966622"/>
                </a:lnTo>
                <a:lnTo>
                  <a:pt x="307505" y="969264"/>
                </a:lnTo>
                <a:lnTo>
                  <a:pt x="307454" y="972972"/>
                </a:lnTo>
                <a:lnTo>
                  <a:pt x="308165" y="973226"/>
                </a:lnTo>
                <a:lnTo>
                  <a:pt x="309562" y="972146"/>
                </a:lnTo>
                <a:lnTo>
                  <a:pt x="310019" y="971054"/>
                </a:lnTo>
                <a:lnTo>
                  <a:pt x="310121" y="969264"/>
                </a:lnTo>
                <a:lnTo>
                  <a:pt x="310197" y="968806"/>
                </a:lnTo>
                <a:lnTo>
                  <a:pt x="310273" y="968578"/>
                </a:lnTo>
                <a:lnTo>
                  <a:pt x="310540" y="967740"/>
                </a:lnTo>
                <a:lnTo>
                  <a:pt x="310629" y="967473"/>
                </a:lnTo>
                <a:lnTo>
                  <a:pt x="310515" y="967740"/>
                </a:lnTo>
                <a:lnTo>
                  <a:pt x="310743" y="967155"/>
                </a:lnTo>
                <a:lnTo>
                  <a:pt x="310629" y="967473"/>
                </a:lnTo>
                <a:lnTo>
                  <a:pt x="310756" y="967155"/>
                </a:lnTo>
                <a:lnTo>
                  <a:pt x="311175" y="966152"/>
                </a:lnTo>
                <a:lnTo>
                  <a:pt x="313626" y="961237"/>
                </a:lnTo>
                <a:lnTo>
                  <a:pt x="314109" y="960120"/>
                </a:lnTo>
                <a:lnTo>
                  <a:pt x="314579" y="959053"/>
                </a:lnTo>
                <a:lnTo>
                  <a:pt x="314769" y="958596"/>
                </a:lnTo>
                <a:lnTo>
                  <a:pt x="314820" y="954874"/>
                </a:lnTo>
                <a:close/>
              </a:path>
              <a:path w="2421890" h="1217929">
                <a:moveTo>
                  <a:pt x="319684" y="1046746"/>
                </a:moveTo>
                <a:lnTo>
                  <a:pt x="319455" y="1046086"/>
                </a:lnTo>
                <a:lnTo>
                  <a:pt x="319265" y="1045806"/>
                </a:lnTo>
                <a:lnTo>
                  <a:pt x="318516" y="1045883"/>
                </a:lnTo>
                <a:lnTo>
                  <a:pt x="317957" y="1046441"/>
                </a:lnTo>
                <a:lnTo>
                  <a:pt x="312826" y="1051560"/>
                </a:lnTo>
                <a:lnTo>
                  <a:pt x="312547" y="1052144"/>
                </a:lnTo>
                <a:lnTo>
                  <a:pt x="312293" y="1052969"/>
                </a:lnTo>
                <a:lnTo>
                  <a:pt x="312178" y="1053553"/>
                </a:lnTo>
                <a:lnTo>
                  <a:pt x="312420" y="1054214"/>
                </a:lnTo>
                <a:lnTo>
                  <a:pt x="312597" y="1054493"/>
                </a:lnTo>
                <a:lnTo>
                  <a:pt x="313347" y="1054417"/>
                </a:lnTo>
                <a:lnTo>
                  <a:pt x="315480" y="1052283"/>
                </a:lnTo>
                <a:lnTo>
                  <a:pt x="317080" y="1050721"/>
                </a:lnTo>
                <a:lnTo>
                  <a:pt x="318655" y="1049121"/>
                </a:lnTo>
                <a:lnTo>
                  <a:pt x="319036" y="1048740"/>
                </a:lnTo>
                <a:lnTo>
                  <a:pt x="319316" y="1048143"/>
                </a:lnTo>
                <a:lnTo>
                  <a:pt x="319570" y="1047330"/>
                </a:lnTo>
                <a:lnTo>
                  <a:pt x="319684" y="1046746"/>
                </a:lnTo>
                <a:close/>
              </a:path>
              <a:path w="2421890" h="1217929">
                <a:moveTo>
                  <a:pt x="339636" y="921283"/>
                </a:moveTo>
                <a:lnTo>
                  <a:pt x="338074" y="921270"/>
                </a:lnTo>
                <a:lnTo>
                  <a:pt x="334467" y="921258"/>
                </a:lnTo>
                <a:lnTo>
                  <a:pt x="330682" y="920597"/>
                </a:lnTo>
                <a:lnTo>
                  <a:pt x="324383" y="911758"/>
                </a:lnTo>
                <a:lnTo>
                  <a:pt x="323710" y="911491"/>
                </a:lnTo>
                <a:lnTo>
                  <a:pt x="322313" y="912571"/>
                </a:lnTo>
                <a:lnTo>
                  <a:pt x="321830" y="913688"/>
                </a:lnTo>
                <a:lnTo>
                  <a:pt x="321856" y="917613"/>
                </a:lnTo>
                <a:lnTo>
                  <a:pt x="323380" y="920191"/>
                </a:lnTo>
                <a:lnTo>
                  <a:pt x="328841" y="924394"/>
                </a:lnTo>
                <a:lnTo>
                  <a:pt x="333032" y="925093"/>
                </a:lnTo>
                <a:lnTo>
                  <a:pt x="338251" y="925118"/>
                </a:lnTo>
                <a:lnTo>
                  <a:pt x="339636" y="921283"/>
                </a:lnTo>
                <a:close/>
              </a:path>
              <a:path w="2421890" h="1217929">
                <a:moveTo>
                  <a:pt x="363054" y="983983"/>
                </a:moveTo>
                <a:lnTo>
                  <a:pt x="361530" y="983208"/>
                </a:lnTo>
                <a:lnTo>
                  <a:pt x="360489" y="985037"/>
                </a:lnTo>
                <a:lnTo>
                  <a:pt x="358546" y="988898"/>
                </a:lnTo>
                <a:lnTo>
                  <a:pt x="355384" y="992225"/>
                </a:lnTo>
                <a:lnTo>
                  <a:pt x="347065" y="995654"/>
                </a:lnTo>
                <a:lnTo>
                  <a:pt x="342430" y="995184"/>
                </a:lnTo>
                <a:lnTo>
                  <a:pt x="337083" y="992555"/>
                </a:lnTo>
                <a:lnTo>
                  <a:pt x="335305" y="996276"/>
                </a:lnTo>
                <a:lnTo>
                  <a:pt x="336613" y="996924"/>
                </a:lnTo>
                <a:lnTo>
                  <a:pt x="341210" y="999185"/>
                </a:lnTo>
                <a:lnTo>
                  <a:pt x="346468" y="999502"/>
                </a:lnTo>
                <a:lnTo>
                  <a:pt x="356222" y="995146"/>
                </a:lnTo>
                <a:lnTo>
                  <a:pt x="359918" y="990739"/>
                </a:lnTo>
                <a:lnTo>
                  <a:pt x="362648" y="985354"/>
                </a:lnTo>
                <a:lnTo>
                  <a:pt x="363054" y="983983"/>
                </a:lnTo>
                <a:close/>
              </a:path>
              <a:path w="2421890" h="1217929">
                <a:moveTo>
                  <a:pt x="737260" y="892543"/>
                </a:moveTo>
                <a:lnTo>
                  <a:pt x="731761" y="892517"/>
                </a:lnTo>
                <a:lnTo>
                  <a:pt x="727976" y="891628"/>
                </a:lnTo>
                <a:lnTo>
                  <a:pt x="721728" y="887882"/>
                </a:lnTo>
                <a:lnTo>
                  <a:pt x="715899" y="882065"/>
                </a:lnTo>
                <a:lnTo>
                  <a:pt x="713892" y="885621"/>
                </a:lnTo>
                <a:lnTo>
                  <a:pt x="735876" y="896378"/>
                </a:lnTo>
                <a:lnTo>
                  <a:pt x="737260" y="892543"/>
                </a:lnTo>
                <a:close/>
              </a:path>
              <a:path w="2421890" h="1217929">
                <a:moveTo>
                  <a:pt x="1482559" y="362559"/>
                </a:moveTo>
                <a:lnTo>
                  <a:pt x="1482445" y="362140"/>
                </a:lnTo>
                <a:lnTo>
                  <a:pt x="1481848" y="361848"/>
                </a:lnTo>
                <a:lnTo>
                  <a:pt x="1481467" y="362051"/>
                </a:lnTo>
                <a:lnTo>
                  <a:pt x="1480858" y="362546"/>
                </a:lnTo>
                <a:lnTo>
                  <a:pt x="1480540" y="362978"/>
                </a:lnTo>
                <a:lnTo>
                  <a:pt x="1480146" y="363893"/>
                </a:lnTo>
                <a:lnTo>
                  <a:pt x="1480007" y="364375"/>
                </a:lnTo>
                <a:lnTo>
                  <a:pt x="1480007" y="365950"/>
                </a:lnTo>
                <a:lnTo>
                  <a:pt x="1479994" y="367017"/>
                </a:lnTo>
                <a:lnTo>
                  <a:pt x="1480007" y="368414"/>
                </a:lnTo>
                <a:lnTo>
                  <a:pt x="1480108" y="368833"/>
                </a:lnTo>
                <a:lnTo>
                  <a:pt x="1480705" y="369112"/>
                </a:lnTo>
                <a:lnTo>
                  <a:pt x="1481099" y="368922"/>
                </a:lnTo>
                <a:lnTo>
                  <a:pt x="1481709" y="368414"/>
                </a:lnTo>
                <a:lnTo>
                  <a:pt x="1482013" y="367995"/>
                </a:lnTo>
                <a:lnTo>
                  <a:pt x="1482420" y="367080"/>
                </a:lnTo>
                <a:lnTo>
                  <a:pt x="1482559" y="366598"/>
                </a:lnTo>
                <a:lnTo>
                  <a:pt x="1482559" y="366090"/>
                </a:lnTo>
                <a:lnTo>
                  <a:pt x="1482559" y="362559"/>
                </a:lnTo>
                <a:close/>
              </a:path>
              <a:path w="2421890" h="1217929">
                <a:moveTo>
                  <a:pt x="1501940" y="327025"/>
                </a:moveTo>
                <a:lnTo>
                  <a:pt x="1501825" y="326593"/>
                </a:lnTo>
                <a:lnTo>
                  <a:pt x="1501228" y="326313"/>
                </a:lnTo>
                <a:lnTo>
                  <a:pt x="1500847" y="326504"/>
                </a:lnTo>
                <a:lnTo>
                  <a:pt x="1499870" y="327317"/>
                </a:lnTo>
                <a:lnTo>
                  <a:pt x="1499387" y="328371"/>
                </a:lnTo>
                <a:lnTo>
                  <a:pt x="1499387" y="336092"/>
                </a:lnTo>
                <a:lnTo>
                  <a:pt x="1499489" y="336511"/>
                </a:lnTo>
                <a:lnTo>
                  <a:pt x="1500085" y="336791"/>
                </a:lnTo>
                <a:lnTo>
                  <a:pt x="1500479" y="336600"/>
                </a:lnTo>
                <a:lnTo>
                  <a:pt x="1501457" y="335800"/>
                </a:lnTo>
                <a:lnTo>
                  <a:pt x="1501940" y="334746"/>
                </a:lnTo>
                <a:lnTo>
                  <a:pt x="1501940" y="333768"/>
                </a:lnTo>
                <a:lnTo>
                  <a:pt x="1501940" y="327025"/>
                </a:lnTo>
                <a:close/>
              </a:path>
              <a:path w="2421890" h="1217929">
                <a:moveTo>
                  <a:pt x="1509306" y="394982"/>
                </a:moveTo>
                <a:lnTo>
                  <a:pt x="1507998" y="394322"/>
                </a:lnTo>
                <a:lnTo>
                  <a:pt x="1505165" y="392874"/>
                </a:lnTo>
                <a:lnTo>
                  <a:pt x="1502689" y="390652"/>
                </a:lnTo>
                <a:lnTo>
                  <a:pt x="1500149" y="384060"/>
                </a:lnTo>
                <a:lnTo>
                  <a:pt x="1500632" y="380263"/>
                </a:lnTo>
                <a:lnTo>
                  <a:pt x="1501978" y="376161"/>
                </a:lnTo>
                <a:lnTo>
                  <a:pt x="1502130" y="374916"/>
                </a:lnTo>
                <a:lnTo>
                  <a:pt x="1500390" y="374853"/>
                </a:lnTo>
                <a:lnTo>
                  <a:pt x="1499730" y="376250"/>
                </a:lnTo>
                <a:lnTo>
                  <a:pt x="1498142" y="381114"/>
                </a:lnTo>
                <a:lnTo>
                  <a:pt x="1497431" y="385927"/>
                </a:lnTo>
                <a:lnTo>
                  <a:pt x="1500289" y="393738"/>
                </a:lnTo>
                <a:lnTo>
                  <a:pt x="1502943" y="396379"/>
                </a:lnTo>
                <a:lnTo>
                  <a:pt x="1507515" y="398703"/>
                </a:lnTo>
                <a:lnTo>
                  <a:pt x="1509306" y="394982"/>
                </a:lnTo>
                <a:close/>
              </a:path>
              <a:path w="2421890" h="1217929">
                <a:moveTo>
                  <a:pt x="1512519" y="384568"/>
                </a:moveTo>
                <a:lnTo>
                  <a:pt x="1509585" y="384568"/>
                </a:lnTo>
                <a:lnTo>
                  <a:pt x="1508201" y="388416"/>
                </a:lnTo>
                <a:lnTo>
                  <a:pt x="1509763" y="388416"/>
                </a:lnTo>
                <a:lnTo>
                  <a:pt x="1511134" y="388416"/>
                </a:lnTo>
                <a:lnTo>
                  <a:pt x="1512519" y="384568"/>
                </a:lnTo>
                <a:close/>
              </a:path>
              <a:path w="2421890" h="1217929">
                <a:moveTo>
                  <a:pt x="1531251" y="381342"/>
                </a:moveTo>
                <a:lnTo>
                  <a:pt x="1530337" y="381330"/>
                </a:lnTo>
                <a:lnTo>
                  <a:pt x="1529943" y="381330"/>
                </a:lnTo>
                <a:lnTo>
                  <a:pt x="1529715" y="381292"/>
                </a:lnTo>
                <a:lnTo>
                  <a:pt x="1529384" y="381228"/>
                </a:lnTo>
                <a:lnTo>
                  <a:pt x="1528902" y="381000"/>
                </a:lnTo>
                <a:lnTo>
                  <a:pt x="1528699" y="380834"/>
                </a:lnTo>
                <a:lnTo>
                  <a:pt x="1528470" y="380644"/>
                </a:lnTo>
                <a:lnTo>
                  <a:pt x="1527911" y="380161"/>
                </a:lnTo>
                <a:lnTo>
                  <a:pt x="1527390" y="379209"/>
                </a:lnTo>
                <a:lnTo>
                  <a:pt x="1526146" y="377215"/>
                </a:lnTo>
                <a:lnTo>
                  <a:pt x="1525346" y="376097"/>
                </a:lnTo>
                <a:lnTo>
                  <a:pt x="1523746" y="374484"/>
                </a:lnTo>
                <a:lnTo>
                  <a:pt x="1522945" y="375335"/>
                </a:lnTo>
                <a:lnTo>
                  <a:pt x="1522336" y="376326"/>
                </a:lnTo>
                <a:lnTo>
                  <a:pt x="1522095" y="376834"/>
                </a:lnTo>
                <a:lnTo>
                  <a:pt x="1521929" y="378218"/>
                </a:lnTo>
                <a:lnTo>
                  <a:pt x="1522945" y="379247"/>
                </a:lnTo>
                <a:lnTo>
                  <a:pt x="1523657" y="380161"/>
                </a:lnTo>
                <a:lnTo>
                  <a:pt x="1524584" y="381571"/>
                </a:lnTo>
                <a:lnTo>
                  <a:pt x="1525003" y="382295"/>
                </a:lnTo>
                <a:lnTo>
                  <a:pt x="1525930" y="383654"/>
                </a:lnTo>
                <a:lnTo>
                  <a:pt x="1526349" y="384162"/>
                </a:lnTo>
                <a:lnTo>
                  <a:pt x="1527606" y="385013"/>
                </a:lnTo>
                <a:lnTo>
                  <a:pt x="1528394" y="385165"/>
                </a:lnTo>
                <a:lnTo>
                  <a:pt x="1529524" y="385165"/>
                </a:lnTo>
                <a:lnTo>
                  <a:pt x="1529905" y="384810"/>
                </a:lnTo>
                <a:lnTo>
                  <a:pt x="1530477" y="384162"/>
                </a:lnTo>
                <a:lnTo>
                  <a:pt x="1530769" y="383603"/>
                </a:lnTo>
                <a:lnTo>
                  <a:pt x="1531035" y="382625"/>
                </a:lnTo>
                <a:lnTo>
                  <a:pt x="1531251" y="381342"/>
                </a:lnTo>
                <a:close/>
              </a:path>
              <a:path w="2421890" h="1217929">
                <a:moveTo>
                  <a:pt x="1566799" y="349021"/>
                </a:moveTo>
                <a:lnTo>
                  <a:pt x="1565122" y="349021"/>
                </a:lnTo>
                <a:lnTo>
                  <a:pt x="1564335" y="349046"/>
                </a:lnTo>
                <a:lnTo>
                  <a:pt x="1563890" y="348970"/>
                </a:lnTo>
                <a:lnTo>
                  <a:pt x="1563611" y="348932"/>
                </a:lnTo>
                <a:lnTo>
                  <a:pt x="1563103" y="348830"/>
                </a:lnTo>
                <a:lnTo>
                  <a:pt x="1562493" y="348437"/>
                </a:lnTo>
                <a:lnTo>
                  <a:pt x="1562138" y="348145"/>
                </a:lnTo>
                <a:lnTo>
                  <a:pt x="1561909" y="347954"/>
                </a:lnTo>
                <a:lnTo>
                  <a:pt x="1561350" y="347484"/>
                </a:lnTo>
                <a:lnTo>
                  <a:pt x="1559306" y="345401"/>
                </a:lnTo>
                <a:lnTo>
                  <a:pt x="1558493" y="346252"/>
                </a:lnTo>
                <a:lnTo>
                  <a:pt x="1557883" y="347243"/>
                </a:lnTo>
                <a:lnTo>
                  <a:pt x="1557642" y="347751"/>
                </a:lnTo>
                <a:lnTo>
                  <a:pt x="1557489" y="349148"/>
                </a:lnTo>
                <a:lnTo>
                  <a:pt x="1559001" y="350685"/>
                </a:lnTo>
                <a:lnTo>
                  <a:pt x="1560626" y="352132"/>
                </a:lnTo>
                <a:lnTo>
                  <a:pt x="1562252" y="352933"/>
                </a:lnTo>
                <a:lnTo>
                  <a:pt x="1563547" y="352869"/>
                </a:lnTo>
                <a:lnTo>
                  <a:pt x="1565059" y="352869"/>
                </a:lnTo>
                <a:lnTo>
                  <a:pt x="1566799" y="349046"/>
                </a:lnTo>
                <a:close/>
              </a:path>
              <a:path w="2421890" h="1217929">
                <a:moveTo>
                  <a:pt x="1602701" y="368630"/>
                </a:moveTo>
                <a:lnTo>
                  <a:pt x="1602663" y="368490"/>
                </a:lnTo>
                <a:lnTo>
                  <a:pt x="1602587" y="368820"/>
                </a:lnTo>
                <a:lnTo>
                  <a:pt x="1602701" y="368630"/>
                </a:lnTo>
                <a:close/>
              </a:path>
              <a:path w="2421890" h="1217929">
                <a:moveTo>
                  <a:pt x="1602714" y="368757"/>
                </a:moveTo>
                <a:lnTo>
                  <a:pt x="1602638" y="368947"/>
                </a:lnTo>
                <a:lnTo>
                  <a:pt x="1602714" y="368757"/>
                </a:lnTo>
                <a:close/>
              </a:path>
              <a:path w="2421890" h="1217929">
                <a:moveTo>
                  <a:pt x="1605343" y="367906"/>
                </a:moveTo>
                <a:lnTo>
                  <a:pt x="1605241" y="365366"/>
                </a:lnTo>
                <a:lnTo>
                  <a:pt x="1604645" y="365086"/>
                </a:lnTo>
                <a:lnTo>
                  <a:pt x="1604251" y="365277"/>
                </a:lnTo>
                <a:lnTo>
                  <a:pt x="1603273" y="366090"/>
                </a:lnTo>
                <a:lnTo>
                  <a:pt x="1602803" y="367131"/>
                </a:lnTo>
                <a:lnTo>
                  <a:pt x="1602790" y="368249"/>
                </a:lnTo>
                <a:lnTo>
                  <a:pt x="1602790" y="368414"/>
                </a:lnTo>
                <a:lnTo>
                  <a:pt x="1602879" y="368134"/>
                </a:lnTo>
                <a:lnTo>
                  <a:pt x="1602816" y="368388"/>
                </a:lnTo>
                <a:lnTo>
                  <a:pt x="1602930" y="368160"/>
                </a:lnTo>
                <a:lnTo>
                  <a:pt x="1602816" y="368490"/>
                </a:lnTo>
                <a:lnTo>
                  <a:pt x="1602917" y="368338"/>
                </a:lnTo>
                <a:lnTo>
                  <a:pt x="1602803" y="368592"/>
                </a:lnTo>
                <a:lnTo>
                  <a:pt x="1602676" y="368947"/>
                </a:lnTo>
                <a:lnTo>
                  <a:pt x="1602701" y="368706"/>
                </a:lnTo>
                <a:lnTo>
                  <a:pt x="1602613" y="368833"/>
                </a:lnTo>
                <a:lnTo>
                  <a:pt x="1602282" y="369074"/>
                </a:lnTo>
                <a:lnTo>
                  <a:pt x="1602155" y="369176"/>
                </a:lnTo>
                <a:lnTo>
                  <a:pt x="1601304" y="369557"/>
                </a:lnTo>
                <a:lnTo>
                  <a:pt x="1600873" y="369658"/>
                </a:lnTo>
                <a:lnTo>
                  <a:pt x="1600136" y="369760"/>
                </a:lnTo>
                <a:lnTo>
                  <a:pt x="1599603" y="369760"/>
                </a:lnTo>
                <a:lnTo>
                  <a:pt x="1597723" y="369557"/>
                </a:lnTo>
                <a:lnTo>
                  <a:pt x="1596453" y="369049"/>
                </a:lnTo>
                <a:lnTo>
                  <a:pt x="1594497" y="368084"/>
                </a:lnTo>
                <a:lnTo>
                  <a:pt x="1593684" y="369354"/>
                </a:lnTo>
                <a:lnTo>
                  <a:pt x="1593202" y="370446"/>
                </a:lnTo>
                <a:lnTo>
                  <a:pt x="1592732" y="371817"/>
                </a:lnTo>
                <a:lnTo>
                  <a:pt x="1595920" y="373380"/>
                </a:lnTo>
                <a:lnTo>
                  <a:pt x="1599069" y="374281"/>
                </a:lnTo>
                <a:lnTo>
                  <a:pt x="1603959" y="371500"/>
                </a:lnTo>
                <a:lnTo>
                  <a:pt x="1604848" y="369760"/>
                </a:lnTo>
                <a:lnTo>
                  <a:pt x="1604949" y="369557"/>
                </a:lnTo>
                <a:lnTo>
                  <a:pt x="1605038" y="369379"/>
                </a:lnTo>
                <a:lnTo>
                  <a:pt x="1605165" y="369112"/>
                </a:lnTo>
                <a:lnTo>
                  <a:pt x="1605318" y="368820"/>
                </a:lnTo>
                <a:lnTo>
                  <a:pt x="1605343" y="368338"/>
                </a:lnTo>
                <a:lnTo>
                  <a:pt x="1605343" y="368160"/>
                </a:lnTo>
                <a:lnTo>
                  <a:pt x="1605343" y="367906"/>
                </a:lnTo>
                <a:close/>
              </a:path>
              <a:path w="2421890" h="1217929">
                <a:moveTo>
                  <a:pt x="1625625" y="329615"/>
                </a:moveTo>
                <a:lnTo>
                  <a:pt x="1619592" y="329641"/>
                </a:lnTo>
                <a:lnTo>
                  <a:pt x="1615236" y="330415"/>
                </a:lnTo>
                <a:lnTo>
                  <a:pt x="1606537" y="333006"/>
                </a:lnTo>
                <a:lnTo>
                  <a:pt x="1602257" y="334721"/>
                </a:lnTo>
                <a:lnTo>
                  <a:pt x="1596656" y="336588"/>
                </a:lnTo>
                <a:lnTo>
                  <a:pt x="1595539" y="340448"/>
                </a:lnTo>
                <a:lnTo>
                  <a:pt x="1597329" y="339852"/>
                </a:lnTo>
                <a:lnTo>
                  <a:pt x="1601609" y="338416"/>
                </a:lnTo>
                <a:lnTo>
                  <a:pt x="1605800" y="336753"/>
                </a:lnTo>
                <a:lnTo>
                  <a:pt x="1614271" y="334187"/>
                </a:lnTo>
                <a:lnTo>
                  <a:pt x="1618538" y="333489"/>
                </a:lnTo>
                <a:lnTo>
                  <a:pt x="1624241" y="333463"/>
                </a:lnTo>
                <a:lnTo>
                  <a:pt x="1625625" y="329615"/>
                </a:lnTo>
                <a:close/>
              </a:path>
              <a:path w="2421890" h="1217929">
                <a:moveTo>
                  <a:pt x="1676641" y="329666"/>
                </a:moveTo>
                <a:lnTo>
                  <a:pt x="1674901" y="329603"/>
                </a:lnTo>
                <a:lnTo>
                  <a:pt x="1674253" y="331000"/>
                </a:lnTo>
                <a:lnTo>
                  <a:pt x="1673453" y="333362"/>
                </a:lnTo>
                <a:lnTo>
                  <a:pt x="1672831" y="334683"/>
                </a:lnTo>
                <a:lnTo>
                  <a:pt x="1665312" y="337642"/>
                </a:lnTo>
                <a:lnTo>
                  <a:pt x="1662290" y="335267"/>
                </a:lnTo>
                <a:lnTo>
                  <a:pt x="1658962" y="331965"/>
                </a:lnTo>
                <a:lnTo>
                  <a:pt x="1656956" y="335521"/>
                </a:lnTo>
                <a:lnTo>
                  <a:pt x="1660486" y="339013"/>
                </a:lnTo>
                <a:lnTo>
                  <a:pt x="1664144" y="341871"/>
                </a:lnTo>
                <a:lnTo>
                  <a:pt x="1672551" y="340207"/>
                </a:lnTo>
                <a:lnTo>
                  <a:pt x="1673847" y="337642"/>
                </a:lnTo>
                <a:lnTo>
                  <a:pt x="1674736" y="335889"/>
                </a:lnTo>
                <a:lnTo>
                  <a:pt x="1674926" y="335521"/>
                </a:lnTo>
                <a:lnTo>
                  <a:pt x="1676501" y="330911"/>
                </a:lnTo>
                <a:lnTo>
                  <a:pt x="1676641" y="329666"/>
                </a:lnTo>
                <a:close/>
              </a:path>
              <a:path w="2421890" h="1217929">
                <a:moveTo>
                  <a:pt x="1698752" y="346621"/>
                </a:moveTo>
                <a:lnTo>
                  <a:pt x="1698561" y="346862"/>
                </a:lnTo>
                <a:lnTo>
                  <a:pt x="1698752" y="346621"/>
                </a:lnTo>
                <a:close/>
              </a:path>
              <a:path w="2421890" h="1217929">
                <a:moveTo>
                  <a:pt x="1699120" y="346036"/>
                </a:moveTo>
                <a:lnTo>
                  <a:pt x="1699031" y="346202"/>
                </a:lnTo>
                <a:lnTo>
                  <a:pt x="1699120" y="346036"/>
                </a:lnTo>
                <a:close/>
              </a:path>
              <a:path w="2421890" h="1217929">
                <a:moveTo>
                  <a:pt x="1699221" y="345732"/>
                </a:moveTo>
                <a:lnTo>
                  <a:pt x="1698993" y="346240"/>
                </a:lnTo>
                <a:lnTo>
                  <a:pt x="1699120" y="346036"/>
                </a:lnTo>
                <a:lnTo>
                  <a:pt x="1699221" y="345732"/>
                </a:lnTo>
                <a:close/>
              </a:path>
              <a:path w="2421890" h="1217929">
                <a:moveTo>
                  <a:pt x="1699488" y="344830"/>
                </a:moveTo>
                <a:lnTo>
                  <a:pt x="1699399" y="345198"/>
                </a:lnTo>
                <a:lnTo>
                  <a:pt x="1699488" y="344830"/>
                </a:lnTo>
                <a:close/>
              </a:path>
              <a:path w="2421890" h="1217929">
                <a:moveTo>
                  <a:pt x="1702295" y="341833"/>
                </a:moveTo>
                <a:lnTo>
                  <a:pt x="1702193" y="339521"/>
                </a:lnTo>
                <a:lnTo>
                  <a:pt x="1701596" y="339242"/>
                </a:lnTo>
                <a:lnTo>
                  <a:pt x="1701203" y="339432"/>
                </a:lnTo>
                <a:lnTo>
                  <a:pt x="1700225" y="340245"/>
                </a:lnTo>
                <a:lnTo>
                  <a:pt x="1699755" y="341299"/>
                </a:lnTo>
                <a:lnTo>
                  <a:pt x="1699717" y="343230"/>
                </a:lnTo>
                <a:lnTo>
                  <a:pt x="1699704" y="343496"/>
                </a:lnTo>
                <a:lnTo>
                  <a:pt x="1699488" y="344830"/>
                </a:lnTo>
                <a:lnTo>
                  <a:pt x="1699425" y="345198"/>
                </a:lnTo>
                <a:lnTo>
                  <a:pt x="1699221" y="345732"/>
                </a:lnTo>
                <a:lnTo>
                  <a:pt x="1699133" y="346011"/>
                </a:lnTo>
                <a:lnTo>
                  <a:pt x="1699234" y="345846"/>
                </a:lnTo>
                <a:lnTo>
                  <a:pt x="1699069" y="346202"/>
                </a:lnTo>
                <a:lnTo>
                  <a:pt x="1698904" y="346430"/>
                </a:lnTo>
                <a:lnTo>
                  <a:pt x="1698993" y="346240"/>
                </a:lnTo>
                <a:lnTo>
                  <a:pt x="1698879" y="346430"/>
                </a:lnTo>
                <a:lnTo>
                  <a:pt x="1698752" y="346621"/>
                </a:lnTo>
                <a:lnTo>
                  <a:pt x="1698904" y="346443"/>
                </a:lnTo>
                <a:lnTo>
                  <a:pt x="1698586" y="346862"/>
                </a:lnTo>
                <a:lnTo>
                  <a:pt x="1698345" y="347078"/>
                </a:lnTo>
                <a:lnTo>
                  <a:pt x="1698015" y="347357"/>
                </a:lnTo>
                <a:lnTo>
                  <a:pt x="1697532" y="347738"/>
                </a:lnTo>
                <a:lnTo>
                  <a:pt x="1697685" y="347662"/>
                </a:lnTo>
                <a:lnTo>
                  <a:pt x="1697075" y="348005"/>
                </a:lnTo>
                <a:lnTo>
                  <a:pt x="1690547" y="349034"/>
                </a:lnTo>
                <a:lnTo>
                  <a:pt x="1689176" y="352869"/>
                </a:lnTo>
                <a:lnTo>
                  <a:pt x="1700834" y="347662"/>
                </a:lnTo>
                <a:lnTo>
                  <a:pt x="1701025" y="347357"/>
                </a:lnTo>
                <a:lnTo>
                  <a:pt x="1701165" y="346887"/>
                </a:lnTo>
                <a:lnTo>
                  <a:pt x="1701304" y="346379"/>
                </a:lnTo>
                <a:lnTo>
                  <a:pt x="1701457" y="345846"/>
                </a:lnTo>
                <a:lnTo>
                  <a:pt x="1701571" y="345414"/>
                </a:lnTo>
                <a:lnTo>
                  <a:pt x="1701749" y="344779"/>
                </a:lnTo>
                <a:lnTo>
                  <a:pt x="1702104" y="343496"/>
                </a:lnTo>
                <a:lnTo>
                  <a:pt x="1702181" y="343014"/>
                </a:lnTo>
                <a:lnTo>
                  <a:pt x="1702295" y="341833"/>
                </a:lnTo>
                <a:close/>
              </a:path>
              <a:path w="2421890" h="1217929">
                <a:moveTo>
                  <a:pt x="1710601" y="330136"/>
                </a:moveTo>
                <a:lnTo>
                  <a:pt x="1709572" y="329920"/>
                </a:lnTo>
                <a:lnTo>
                  <a:pt x="1709788" y="330276"/>
                </a:lnTo>
                <a:lnTo>
                  <a:pt x="1710131" y="330238"/>
                </a:lnTo>
                <a:lnTo>
                  <a:pt x="1710537" y="330200"/>
                </a:lnTo>
                <a:close/>
              </a:path>
              <a:path w="2421890" h="1217929">
                <a:moveTo>
                  <a:pt x="1871230" y="0"/>
                </a:moveTo>
                <a:lnTo>
                  <a:pt x="1868297" y="0"/>
                </a:lnTo>
                <a:lnTo>
                  <a:pt x="1866912" y="3848"/>
                </a:lnTo>
                <a:lnTo>
                  <a:pt x="1868474" y="3848"/>
                </a:lnTo>
                <a:lnTo>
                  <a:pt x="1869846" y="3848"/>
                </a:lnTo>
                <a:lnTo>
                  <a:pt x="1871230" y="0"/>
                </a:lnTo>
                <a:close/>
              </a:path>
              <a:path w="2421890" h="1217929">
                <a:moveTo>
                  <a:pt x="1913267" y="16865"/>
                </a:moveTo>
                <a:lnTo>
                  <a:pt x="1904987" y="12788"/>
                </a:lnTo>
                <a:lnTo>
                  <a:pt x="1895703" y="12827"/>
                </a:lnTo>
                <a:lnTo>
                  <a:pt x="1887893" y="16675"/>
                </a:lnTo>
                <a:lnTo>
                  <a:pt x="1887347" y="17754"/>
                </a:lnTo>
                <a:lnTo>
                  <a:pt x="1887131" y="19253"/>
                </a:lnTo>
                <a:lnTo>
                  <a:pt x="1887321" y="20358"/>
                </a:lnTo>
                <a:lnTo>
                  <a:pt x="1888185" y="19926"/>
                </a:lnTo>
                <a:lnTo>
                  <a:pt x="1894801" y="16662"/>
                </a:lnTo>
                <a:lnTo>
                  <a:pt x="1903603" y="16700"/>
                </a:lnTo>
                <a:lnTo>
                  <a:pt x="1911489" y="20586"/>
                </a:lnTo>
                <a:lnTo>
                  <a:pt x="1913267" y="16865"/>
                </a:lnTo>
                <a:close/>
              </a:path>
              <a:path w="2421890" h="1217929">
                <a:moveTo>
                  <a:pt x="1964956" y="42037"/>
                </a:moveTo>
                <a:lnTo>
                  <a:pt x="1961692" y="41986"/>
                </a:lnTo>
                <a:lnTo>
                  <a:pt x="1960130" y="41033"/>
                </a:lnTo>
                <a:lnTo>
                  <a:pt x="1957133" y="38785"/>
                </a:lnTo>
                <a:lnTo>
                  <a:pt x="1955660" y="37261"/>
                </a:lnTo>
                <a:lnTo>
                  <a:pt x="1953564" y="35166"/>
                </a:lnTo>
                <a:lnTo>
                  <a:pt x="1952752" y="36017"/>
                </a:lnTo>
                <a:lnTo>
                  <a:pt x="1952142" y="37007"/>
                </a:lnTo>
                <a:lnTo>
                  <a:pt x="1951901" y="37515"/>
                </a:lnTo>
                <a:lnTo>
                  <a:pt x="1951748" y="38912"/>
                </a:lnTo>
                <a:lnTo>
                  <a:pt x="1952002" y="39166"/>
                </a:lnTo>
                <a:lnTo>
                  <a:pt x="1955228" y="42418"/>
                </a:lnTo>
                <a:lnTo>
                  <a:pt x="1958568" y="44919"/>
                </a:lnTo>
                <a:lnTo>
                  <a:pt x="1960270" y="45821"/>
                </a:lnTo>
                <a:lnTo>
                  <a:pt x="1963559" y="45872"/>
                </a:lnTo>
                <a:lnTo>
                  <a:pt x="1964956" y="42037"/>
                </a:lnTo>
                <a:close/>
              </a:path>
              <a:path w="2421890" h="1217929">
                <a:moveTo>
                  <a:pt x="2028850" y="40005"/>
                </a:moveTo>
                <a:lnTo>
                  <a:pt x="2028634" y="39268"/>
                </a:lnTo>
                <a:lnTo>
                  <a:pt x="2028355" y="38366"/>
                </a:lnTo>
                <a:lnTo>
                  <a:pt x="2027491" y="38950"/>
                </a:lnTo>
                <a:lnTo>
                  <a:pt x="2027174" y="39268"/>
                </a:lnTo>
                <a:lnTo>
                  <a:pt x="2026335" y="40005"/>
                </a:lnTo>
                <a:lnTo>
                  <a:pt x="2025700" y="40462"/>
                </a:lnTo>
                <a:lnTo>
                  <a:pt x="2025967" y="40297"/>
                </a:lnTo>
                <a:lnTo>
                  <a:pt x="2025446" y="40640"/>
                </a:lnTo>
                <a:lnTo>
                  <a:pt x="2025700" y="40462"/>
                </a:lnTo>
                <a:lnTo>
                  <a:pt x="2025357" y="40640"/>
                </a:lnTo>
                <a:lnTo>
                  <a:pt x="2024468" y="41071"/>
                </a:lnTo>
                <a:lnTo>
                  <a:pt x="2023910" y="41211"/>
                </a:lnTo>
                <a:lnTo>
                  <a:pt x="2021459" y="41186"/>
                </a:lnTo>
                <a:lnTo>
                  <a:pt x="2019960" y="40132"/>
                </a:lnTo>
                <a:lnTo>
                  <a:pt x="2018195" y="38404"/>
                </a:lnTo>
                <a:lnTo>
                  <a:pt x="2017382" y="39243"/>
                </a:lnTo>
                <a:lnTo>
                  <a:pt x="2016772" y="40233"/>
                </a:lnTo>
                <a:lnTo>
                  <a:pt x="2016582" y="40640"/>
                </a:lnTo>
                <a:lnTo>
                  <a:pt x="2016493" y="41071"/>
                </a:lnTo>
                <a:lnTo>
                  <a:pt x="2016366" y="42138"/>
                </a:lnTo>
                <a:lnTo>
                  <a:pt x="2018106" y="43840"/>
                </a:lnTo>
                <a:lnTo>
                  <a:pt x="2019896" y="45072"/>
                </a:lnTo>
                <a:lnTo>
                  <a:pt x="2024329" y="45008"/>
                </a:lnTo>
                <a:lnTo>
                  <a:pt x="2026234" y="43548"/>
                </a:lnTo>
                <a:lnTo>
                  <a:pt x="2028405" y="41414"/>
                </a:lnTo>
                <a:lnTo>
                  <a:pt x="2028482" y="41211"/>
                </a:lnTo>
                <a:lnTo>
                  <a:pt x="2028850" y="40297"/>
                </a:lnTo>
                <a:lnTo>
                  <a:pt x="2028850" y="40005"/>
                </a:lnTo>
                <a:close/>
              </a:path>
              <a:path w="2421890" h="1217929">
                <a:moveTo>
                  <a:pt x="2068372" y="45961"/>
                </a:moveTo>
                <a:lnTo>
                  <a:pt x="2060359" y="41897"/>
                </a:lnTo>
                <a:lnTo>
                  <a:pt x="2054529" y="36042"/>
                </a:lnTo>
                <a:lnTo>
                  <a:pt x="2050719" y="28498"/>
                </a:lnTo>
                <a:lnTo>
                  <a:pt x="2049602" y="29743"/>
                </a:lnTo>
                <a:lnTo>
                  <a:pt x="2048891" y="30835"/>
                </a:lnTo>
                <a:lnTo>
                  <a:pt x="2048535" y="31877"/>
                </a:lnTo>
                <a:lnTo>
                  <a:pt x="2048954" y="32702"/>
                </a:lnTo>
                <a:lnTo>
                  <a:pt x="2052421" y="39560"/>
                </a:lnTo>
                <a:lnTo>
                  <a:pt x="2058479" y="45567"/>
                </a:lnTo>
                <a:lnTo>
                  <a:pt x="2066582" y="49682"/>
                </a:lnTo>
                <a:lnTo>
                  <a:pt x="2068372" y="45961"/>
                </a:lnTo>
                <a:close/>
              </a:path>
              <a:path w="2421890" h="1217929">
                <a:moveTo>
                  <a:pt x="2097443" y="48475"/>
                </a:moveTo>
                <a:lnTo>
                  <a:pt x="2094509" y="48475"/>
                </a:lnTo>
                <a:lnTo>
                  <a:pt x="2093125" y="52324"/>
                </a:lnTo>
                <a:lnTo>
                  <a:pt x="2094687" y="52324"/>
                </a:lnTo>
                <a:lnTo>
                  <a:pt x="2096058" y="52324"/>
                </a:lnTo>
                <a:lnTo>
                  <a:pt x="2097443" y="48475"/>
                </a:lnTo>
                <a:close/>
              </a:path>
              <a:path w="2421890" h="1217929">
                <a:moveTo>
                  <a:pt x="2177364" y="56832"/>
                </a:moveTo>
                <a:lnTo>
                  <a:pt x="2177250" y="45440"/>
                </a:lnTo>
                <a:lnTo>
                  <a:pt x="2176653" y="45161"/>
                </a:lnTo>
                <a:lnTo>
                  <a:pt x="2176272" y="45351"/>
                </a:lnTo>
                <a:lnTo>
                  <a:pt x="2175294" y="46164"/>
                </a:lnTo>
                <a:lnTo>
                  <a:pt x="2174811" y="47218"/>
                </a:lnTo>
                <a:lnTo>
                  <a:pt x="2174913" y="58597"/>
                </a:lnTo>
                <a:lnTo>
                  <a:pt x="2175510" y="58877"/>
                </a:lnTo>
                <a:lnTo>
                  <a:pt x="2175903" y="58686"/>
                </a:lnTo>
                <a:lnTo>
                  <a:pt x="2176881" y="57886"/>
                </a:lnTo>
                <a:lnTo>
                  <a:pt x="2177364" y="56832"/>
                </a:lnTo>
                <a:close/>
              </a:path>
              <a:path w="2421890" h="1217929">
                <a:moveTo>
                  <a:pt x="2184704" y="25857"/>
                </a:moveTo>
                <a:lnTo>
                  <a:pt x="2181771" y="25857"/>
                </a:lnTo>
                <a:lnTo>
                  <a:pt x="2180386" y="29705"/>
                </a:lnTo>
                <a:lnTo>
                  <a:pt x="2181949" y="29705"/>
                </a:lnTo>
                <a:lnTo>
                  <a:pt x="2183320" y="29705"/>
                </a:lnTo>
                <a:lnTo>
                  <a:pt x="2184704" y="25857"/>
                </a:lnTo>
                <a:close/>
              </a:path>
              <a:path w="2421890" h="1217929">
                <a:moveTo>
                  <a:pt x="2236419" y="36042"/>
                </a:moveTo>
                <a:lnTo>
                  <a:pt x="2208339" y="18491"/>
                </a:lnTo>
                <a:lnTo>
                  <a:pt x="2206345" y="22047"/>
                </a:lnTo>
                <a:lnTo>
                  <a:pt x="2234781" y="39814"/>
                </a:lnTo>
                <a:lnTo>
                  <a:pt x="2236419" y="36042"/>
                </a:lnTo>
                <a:close/>
              </a:path>
              <a:path w="2421890" h="1217929">
                <a:moveTo>
                  <a:pt x="2258364" y="25857"/>
                </a:moveTo>
                <a:lnTo>
                  <a:pt x="2257463" y="25869"/>
                </a:lnTo>
                <a:lnTo>
                  <a:pt x="2256459" y="25869"/>
                </a:lnTo>
                <a:lnTo>
                  <a:pt x="2255507" y="26212"/>
                </a:lnTo>
                <a:lnTo>
                  <a:pt x="2254377" y="26898"/>
                </a:lnTo>
                <a:lnTo>
                  <a:pt x="2254097" y="27089"/>
                </a:lnTo>
                <a:lnTo>
                  <a:pt x="2253589" y="27292"/>
                </a:lnTo>
                <a:lnTo>
                  <a:pt x="2253818" y="27266"/>
                </a:lnTo>
                <a:lnTo>
                  <a:pt x="2253538" y="27317"/>
                </a:lnTo>
                <a:lnTo>
                  <a:pt x="2253335" y="27305"/>
                </a:lnTo>
                <a:lnTo>
                  <a:pt x="2253132" y="27266"/>
                </a:lnTo>
                <a:lnTo>
                  <a:pt x="2252827" y="27203"/>
                </a:lnTo>
                <a:lnTo>
                  <a:pt x="2252180" y="26720"/>
                </a:lnTo>
                <a:lnTo>
                  <a:pt x="2252040" y="26593"/>
                </a:lnTo>
                <a:lnTo>
                  <a:pt x="2250871" y="25488"/>
                </a:lnTo>
                <a:lnTo>
                  <a:pt x="2250059" y="26327"/>
                </a:lnTo>
                <a:lnTo>
                  <a:pt x="2249424" y="27368"/>
                </a:lnTo>
                <a:lnTo>
                  <a:pt x="2249208" y="27825"/>
                </a:lnTo>
                <a:lnTo>
                  <a:pt x="2249043" y="29222"/>
                </a:lnTo>
                <a:lnTo>
                  <a:pt x="2250592" y="30746"/>
                </a:lnTo>
                <a:lnTo>
                  <a:pt x="2252040" y="31216"/>
                </a:lnTo>
                <a:lnTo>
                  <a:pt x="2252662" y="31153"/>
                </a:lnTo>
                <a:lnTo>
                  <a:pt x="2253716" y="30670"/>
                </a:lnTo>
                <a:lnTo>
                  <a:pt x="2254123" y="30365"/>
                </a:lnTo>
                <a:lnTo>
                  <a:pt x="2254834" y="29984"/>
                </a:lnTo>
                <a:lnTo>
                  <a:pt x="2255139" y="29921"/>
                </a:lnTo>
                <a:lnTo>
                  <a:pt x="2255875" y="29718"/>
                </a:lnTo>
                <a:lnTo>
                  <a:pt x="2256078" y="29705"/>
                </a:lnTo>
                <a:lnTo>
                  <a:pt x="2256625" y="29705"/>
                </a:lnTo>
                <a:lnTo>
                  <a:pt x="2257018" y="29349"/>
                </a:lnTo>
                <a:lnTo>
                  <a:pt x="2257564" y="28727"/>
                </a:lnTo>
                <a:lnTo>
                  <a:pt x="2257869" y="28194"/>
                </a:lnTo>
                <a:lnTo>
                  <a:pt x="2258098" y="27368"/>
                </a:lnTo>
                <a:lnTo>
                  <a:pt x="2258364" y="25857"/>
                </a:lnTo>
                <a:close/>
              </a:path>
              <a:path w="2421890" h="1217929">
                <a:moveTo>
                  <a:pt x="2313736" y="41897"/>
                </a:moveTo>
                <a:close/>
              </a:path>
              <a:path w="2421890" h="1217929">
                <a:moveTo>
                  <a:pt x="2313762" y="41643"/>
                </a:moveTo>
                <a:close/>
              </a:path>
              <a:path w="2421890" h="1217929">
                <a:moveTo>
                  <a:pt x="2313762" y="41516"/>
                </a:moveTo>
                <a:lnTo>
                  <a:pt x="2313165" y="41732"/>
                </a:lnTo>
                <a:lnTo>
                  <a:pt x="2313343" y="41706"/>
                </a:lnTo>
                <a:lnTo>
                  <a:pt x="2313762" y="41694"/>
                </a:lnTo>
                <a:lnTo>
                  <a:pt x="2313762" y="41516"/>
                </a:lnTo>
                <a:close/>
              </a:path>
              <a:path w="2421890" h="1217929">
                <a:moveTo>
                  <a:pt x="2313978" y="41465"/>
                </a:moveTo>
                <a:lnTo>
                  <a:pt x="2313813" y="41757"/>
                </a:lnTo>
                <a:lnTo>
                  <a:pt x="2313902" y="41605"/>
                </a:lnTo>
                <a:lnTo>
                  <a:pt x="2313978" y="41465"/>
                </a:lnTo>
                <a:close/>
              </a:path>
              <a:path w="2421890" h="1217929">
                <a:moveTo>
                  <a:pt x="2314143" y="41262"/>
                </a:moveTo>
                <a:close/>
              </a:path>
              <a:path w="2421890" h="1217929">
                <a:moveTo>
                  <a:pt x="2316302" y="41122"/>
                </a:moveTo>
                <a:lnTo>
                  <a:pt x="2316213" y="38976"/>
                </a:lnTo>
                <a:lnTo>
                  <a:pt x="2315616" y="38696"/>
                </a:lnTo>
                <a:lnTo>
                  <a:pt x="2315222" y="38887"/>
                </a:lnTo>
                <a:lnTo>
                  <a:pt x="2314244" y="39700"/>
                </a:lnTo>
                <a:lnTo>
                  <a:pt x="2313775" y="40754"/>
                </a:lnTo>
                <a:lnTo>
                  <a:pt x="2313762" y="41516"/>
                </a:lnTo>
                <a:lnTo>
                  <a:pt x="2313940" y="41427"/>
                </a:lnTo>
                <a:lnTo>
                  <a:pt x="2314092" y="41249"/>
                </a:lnTo>
                <a:lnTo>
                  <a:pt x="2313978" y="41465"/>
                </a:lnTo>
                <a:lnTo>
                  <a:pt x="2313902" y="41605"/>
                </a:lnTo>
                <a:lnTo>
                  <a:pt x="2313775" y="41859"/>
                </a:lnTo>
                <a:lnTo>
                  <a:pt x="2313724" y="41998"/>
                </a:lnTo>
                <a:lnTo>
                  <a:pt x="2313660" y="42303"/>
                </a:lnTo>
                <a:lnTo>
                  <a:pt x="2313711" y="42024"/>
                </a:lnTo>
                <a:lnTo>
                  <a:pt x="2313762" y="41795"/>
                </a:lnTo>
                <a:lnTo>
                  <a:pt x="2313343" y="41706"/>
                </a:lnTo>
                <a:lnTo>
                  <a:pt x="2312987" y="41795"/>
                </a:lnTo>
                <a:lnTo>
                  <a:pt x="2313165" y="41732"/>
                </a:lnTo>
                <a:lnTo>
                  <a:pt x="2312263" y="41897"/>
                </a:lnTo>
                <a:lnTo>
                  <a:pt x="2311730" y="41960"/>
                </a:lnTo>
                <a:lnTo>
                  <a:pt x="2310803" y="42024"/>
                </a:lnTo>
                <a:lnTo>
                  <a:pt x="2310650" y="42024"/>
                </a:lnTo>
                <a:lnTo>
                  <a:pt x="2309914" y="42011"/>
                </a:lnTo>
                <a:lnTo>
                  <a:pt x="2308809" y="42011"/>
                </a:lnTo>
                <a:lnTo>
                  <a:pt x="2307069" y="45859"/>
                </a:lnTo>
                <a:lnTo>
                  <a:pt x="2309634" y="45859"/>
                </a:lnTo>
                <a:lnTo>
                  <a:pt x="2311374" y="45910"/>
                </a:lnTo>
                <a:lnTo>
                  <a:pt x="2315172" y="44437"/>
                </a:lnTo>
                <a:lnTo>
                  <a:pt x="2316137" y="42303"/>
                </a:lnTo>
                <a:lnTo>
                  <a:pt x="2316251" y="42049"/>
                </a:lnTo>
                <a:lnTo>
                  <a:pt x="2316302" y="41122"/>
                </a:lnTo>
                <a:close/>
              </a:path>
              <a:path w="2421890" h="1217929">
                <a:moveTo>
                  <a:pt x="2371407" y="30314"/>
                </a:moveTo>
                <a:lnTo>
                  <a:pt x="2371191" y="29578"/>
                </a:lnTo>
                <a:lnTo>
                  <a:pt x="2370912" y="28676"/>
                </a:lnTo>
                <a:lnTo>
                  <a:pt x="2370048" y="29260"/>
                </a:lnTo>
                <a:lnTo>
                  <a:pt x="2369731" y="29578"/>
                </a:lnTo>
                <a:lnTo>
                  <a:pt x="2366454" y="31521"/>
                </a:lnTo>
                <a:lnTo>
                  <a:pt x="2364003" y="31496"/>
                </a:lnTo>
                <a:lnTo>
                  <a:pt x="2362517" y="30441"/>
                </a:lnTo>
                <a:lnTo>
                  <a:pt x="2360752" y="28714"/>
                </a:lnTo>
                <a:lnTo>
                  <a:pt x="2359939" y="29552"/>
                </a:lnTo>
                <a:lnTo>
                  <a:pt x="2359380" y="30467"/>
                </a:lnTo>
                <a:lnTo>
                  <a:pt x="2359152" y="30949"/>
                </a:lnTo>
                <a:lnTo>
                  <a:pt x="2359050" y="31496"/>
                </a:lnTo>
                <a:lnTo>
                  <a:pt x="2358923" y="32448"/>
                </a:lnTo>
                <a:lnTo>
                  <a:pt x="2360663" y="34150"/>
                </a:lnTo>
                <a:lnTo>
                  <a:pt x="2362454" y="35382"/>
                </a:lnTo>
                <a:lnTo>
                  <a:pt x="2366873" y="35318"/>
                </a:lnTo>
                <a:lnTo>
                  <a:pt x="2368791" y="33858"/>
                </a:lnTo>
                <a:lnTo>
                  <a:pt x="2370963" y="31724"/>
                </a:lnTo>
                <a:lnTo>
                  <a:pt x="2371039" y="31521"/>
                </a:lnTo>
                <a:lnTo>
                  <a:pt x="2371407" y="30607"/>
                </a:lnTo>
                <a:lnTo>
                  <a:pt x="2371407" y="30314"/>
                </a:lnTo>
                <a:close/>
              </a:path>
              <a:path w="2421890" h="1217929">
                <a:moveTo>
                  <a:pt x="2421356" y="29083"/>
                </a:moveTo>
                <a:lnTo>
                  <a:pt x="2416708" y="29057"/>
                </a:lnTo>
                <a:lnTo>
                  <a:pt x="2410612" y="26797"/>
                </a:lnTo>
                <a:lnTo>
                  <a:pt x="2405456" y="21729"/>
                </a:lnTo>
                <a:lnTo>
                  <a:pt x="2403462" y="25285"/>
                </a:lnTo>
                <a:lnTo>
                  <a:pt x="2408732" y="30480"/>
                </a:lnTo>
                <a:lnTo>
                  <a:pt x="2414308" y="32588"/>
                </a:lnTo>
                <a:lnTo>
                  <a:pt x="2421356" y="29083"/>
                </a:lnTo>
                <a:close/>
              </a:path>
            </a:pathLst>
          </a:custGeom>
          <a:solidFill>
            <a:srgbClr val="056F40"/>
          </a:solidFill>
        </p:spPr>
        <p:txBody>
          <a:bodyPr wrap="square" lIns="0" tIns="0" rIns="0" bIns="0" rtlCol="0"/>
          <a:lstStyle/>
          <a:p>
            <a:endParaRPr/>
          </a:p>
        </p:txBody>
      </p:sp>
      <p:sp>
        <p:nvSpPr>
          <p:cNvPr id="37" name="bg object 37"/>
          <p:cNvSpPr/>
          <p:nvPr/>
        </p:nvSpPr>
        <p:spPr>
          <a:xfrm>
            <a:off x="3621430" y="5137568"/>
            <a:ext cx="3065780" cy="1389380"/>
          </a:xfrm>
          <a:custGeom>
            <a:avLst/>
            <a:gdLst/>
            <a:ahLst/>
            <a:cxnLst/>
            <a:rect l="l" t="t" r="r" b="b"/>
            <a:pathLst>
              <a:path w="3065779" h="1389379">
                <a:moveTo>
                  <a:pt x="13093" y="1332865"/>
                </a:moveTo>
                <a:lnTo>
                  <a:pt x="12839" y="1332611"/>
                </a:lnTo>
                <a:lnTo>
                  <a:pt x="11252" y="1331023"/>
                </a:lnTo>
                <a:lnTo>
                  <a:pt x="9690" y="1329436"/>
                </a:lnTo>
                <a:lnTo>
                  <a:pt x="7797" y="1327569"/>
                </a:lnTo>
                <a:lnTo>
                  <a:pt x="7556" y="1327531"/>
                </a:lnTo>
                <a:lnTo>
                  <a:pt x="6845" y="1327823"/>
                </a:lnTo>
                <a:lnTo>
                  <a:pt x="6489" y="1328242"/>
                </a:lnTo>
                <a:lnTo>
                  <a:pt x="6007" y="1329029"/>
                </a:lnTo>
                <a:lnTo>
                  <a:pt x="5765" y="1329537"/>
                </a:lnTo>
                <a:lnTo>
                  <a:pt x="5600" y="1330934"/>
                </a:lnTo>
                <a:lnTo>
                  <a:pt x="7378" y="1332699"/>
                </a:lnTo>
                <a:lnTo>
                  <a:pt x="8128" y="1333461"/>
                </a:lnTo>
                <a:lnTo>
                  <a:pt x="8978" y="1334300"/>
                </a:lnTo>
                <a:lnTo>
                  <a:pt x="10896" y="1336230"/>
                </a:lnTo>
                <a:lnTo>
                  <a:pt x="11150" y="1336268"/>
                </a:lnTo>
                <a:lnTo>
                  <a:pt x="11849" y="1335976"/>
                </a:lnTo>
                <a:lnTo>
                  <a:pt x="12217" y="1335557"/>
                </a:lnTo>
                <a:lnTo>
                  <a:pt x="12700" y="1334770"/>
                </a:lnTo>
                <a:lnTo>
                  <a:pt x="12941" y="1334262"/>
                </a:lnTo>
                <a:lnTo>
                  <a:pt x="13093" y="1332865"/>
                </a:lnTo>
                <a:close/>
              </a:path>
              <a:path w="3065779" h="1389379">
                <a:moveTo>
                  <a:pt x="18707" y="1385100"/>
                </a:moveTo>
                <a:lnTo>
                  <a:pt x="17132" y="1385074"/>
                </a:lnTo>
                <a:lnTo>
                  <a:pt x="14592" y="1385036"/>
                </a:lnTo>
                <a:lnTo>
                  <a:pt x="12242" y="1383741"/>
                </a:lnTo>
                <a:lnTo>
                  <a:pt x="5359" y="1380337"/>
                </a:lnTo>
                <a:lnTo>
                  <a:pt x="1397" y="1380286"/>
                </a:lnTo>
                <a:lnTo>
                  <a:pt x="0" y="1384122"/>
                </a:lnTo>
                <a:lnTo>
                  <a:pt x="4114" y="1384185"/>
                </a:lnTo>
                <a:lnTo>
                  <a:pt x="6464" y="1385481"/>
                </a:lnTo>
                <a:lnTo>
                  <a:pt x="13347" y="1388884"/>
                </a:lnTo>
                <a:lnTo>
                  <a:pt x="17310" y="1388935"/>
                </a:lnTo>
                <a:lnTo>
                  <a:pt x="18707" y="1385100"/>
                </a:lnTo>
                <a:close/>
              </a:path>
              <a:path w="3065779" h="1389379">
                <a:moveTo>
                  <a:pt x="27393" y="1136599"/>
                </a:moveTo>
                <a:lnTo>
                  <a:pt x="27292" y="1136180"/>
                </a:lnTo>
                <a:lnTo>
                  <a:pt x="26695" y="1135900"/>
                </a:lnTo>
                <a:lnTo>
                  <a:pt x="26301" y="1136091"/>
                </a:lnTo>
                <a:lnTo>
                  <a:pt x="25323" y="1136891"/>
                </a:lnTo>
                <a:lnTo>
                  <a:pt x="24841" y="1137945"/>
                </a:lnTo>
                <a:lnTo>
                  <a:pt x="24841" y="1138923"/>
                </a:lnTo>
                <a:lnTo>
                  <a:pt x="24841" y="1143990"/>
                </a:lnTo>
                <a:lnTo>
                  <a:pt x="24955" y="1144409"/>
                </a:lnTo>
                <a:lnTo>
                  <a:pt x="25552" y="1144689"/>
                </a:lnTo>
                <a:lnTo>
                  <a:pt x="25933" y="1144498"/>
                </a:lnTo>
                <a:lnTo>
                  <a:pt x="26911" y="1143685"/>
                </a:lnTo>
                <a:lnTo>
                  <a:pt x="27393" y="1142631"/>
                </a:lnTo>
                <a:lnTo>
                  <a:pt x="27393" y="1136599"/>
                </a:lnTo>
                <a:close/>
              </a:path>
              <a:path w="3065779" h="1389379">
                <a:moveTo>
                  <a:pt x="47434" y="1044943"/>
                </a:moveTo>
                <a:lnTo>
                  <a:pt x="39814" y="1048283"/>
                </a:lnTo>
                <a:lnTo>
                  <a:pt x="40119" y="1048092"/>
                </a:lnTo>
                <a:lnTo>
                  <a:pt x="39700" y="1048385"/>
                </a:lnTo>
                <a:lnTo>
                  <a:pt x="37604" y="1049629"/>
                </a:lnTo>
                <a:lnTo>
                  <a:pt x="36880" y="1049743"/>
                </a:lnTo>
                <a:lnTo>
                  <a:pt x="35191" y="1049769"/>
                </a:lnTo>
                <a:lnTo>
                  <a:pt x="33870" y="1053617"/>
                </a:lnTo>
                <a:lnTo>
                  <a:pt x="41186" y="1050264"/>
                </a:lnTo>
                <a:lnTo>
                  <a:pt x="41313" y="1050163"/>
                </a:lnTo>
                <a:lnTo>
                  <a:pt x="41960" y="1049604"/>
                </a:lnTo>
                <a:lnTo>
                  <a:pt x="42100" y="1049515"/>
                </a:lnTo>
                <a:lnTo>
                  <a:pt x="46062" y="1048791"/>
                </a:lnTo>
                <a:lnTo>
                  <a:pt x="46316" y="1048092"/>
                </a:lnTo>
                <a:lnTo>
                  <a:pt x="47434" y="1044943"/>
                </a:lnTo>
                <a:close/>
              </a:path>
              <a:path w="3065779" h="1389379">
                <a:moveTo>
                  <a:pt x="60947" y="1081024"/>
                </a:moveTo>
                <a:lnTo>
                  <a:pt x="60921" y="1079106"/>
                </a:lnTo>
                <a:lnTo>
                  <a:pt x="60820" y="1078687"/>
                </a:lnTo>
                <a:lnTo>
                  <a:pt x="60223" y="1078407"/>
                </a:lnTo>
                <a:lnTo>
                  <a:pt x="59829" y="1078598"/>
                </a:lnTo>
                <a:lnTo>
                  <a:pt x="58851" y="1079398"/>
                </a:lnTo>
                <a:lnTo>
                  <a:pt x="58369" y="1080452"/>
                </a:lnTo>
                <a:lnTo>
                  <a:pt x="58369" y="1081430"/>
                </a:lnTo>
                <a:lnTo>
                  <a:pt x="58369" y="1086497"/>
                </a:lnTo>
                <a:lnTo>
                  <a:pt x="58483" y="1086916"/>
                </a:lnTo>
                <a:lnTo>
                  <a:pt x="59080" y="1087196"/>
                </a:lnTo>
                <a:lnTo>
                  <a:pt x="59461" y="1087005"/>
                </a:lnTo>
                <a:lnTo>
                  <a:pt x="60439" y="1086192"/>
                </a:lnTo>
                <a:lnTo>
                  <a:pt x="60921" y="1085138"/>
                </a:lnTo>
                <a:lnTo>
                  <a:pt x="60921" y="1082598"/>
                </a:lnTo>
                <a:lnTo>
                  <a:pt x="60947" y="1081024"/>
                </a:lnTo>
                <a:close/>
              </a:path>
              <a:path w="3065779" h="1389379">
                <a:moveTo>
                  <a:pt x="61810" y="1073696"/>
                </a:moveTo>
                <a:lnTo>
                  <a:pt x="58877" y="1073696"/>
                </a:lnTo>
                <a:lnTo>
                  <a:pt x="57492" y="1077544"/>
                </a:lnTo>
                <a:lnTo>
                  <a:pt x="59055" y="1077544"/>
                </a:lnTo>
                <a:lnTo>
                  <a:pt x="60426" y="1077544"/>
                </a:lnTo>
                <a:lnTo>
                  <a:pt x="61810" y="1073696"/>
                </a:lnTo>
                <a:close/>
              </a:path>
              <a:path w="3065779" h="1389379">
                <a:moveTo>
                  <a:pt x="80962" y="1112012"/>
                </a:moveTo>
                <a:lnTo>
                  <a:pt x="78028" y="1112012"/>
                </a:lnTo>
                <a:lnTo>
                  <a:pt x="76644" y="1115860"/>
                </a:lnTo>
                <a:lnTo>
                  <a:pt x="78206" y="1115860"/>
                </a:lnTo>
                <a:lnTo>
                  <a:pt x="79578" y="1115860"/>
                </a:lnTo>
                <a:lnTo>
                  <a:pt x="80962" y="1112012"/>
                </a:lnTo>
                <a:close/>
              </a:path>
              <a:path w="3065779" h="1389379">
                <a:moveTo>
                  <a:pt x="95338" y="1006627"/>
                </a:moveTo>
                <a:lnTo>
                  <a:pt x="92405" y="1006627"/>
                </a:lnTo>
                <a:lnTo>
                  <a:pt x="91020" y="1010475"/>
                </a:lnTo>
                <a:lnTo>
                  <a:pt x="92583" y="1010475"/>
                </a:lnTo>
                <a:lnTo>
                  <a:pt x="93954" y="1010475"/>
                </a:lnTo>
                <a:lnTo>
                  <a:pt x="95338" y="1006627"/>
                </a:lnTo>
                <a:close/>
              </a:path>
              <a:path w="3065779" h="1389379">
                <a:moveTo>
                  <a:pt x="99263" y="977950"/>
                </a:moveTo>
                <a:lnTo>
                  <a:pt x="98564" y="977696"/>
                </a:lnTo>
                <a:lnTo>
                  <a:pt x="97167" y="978776"/>
                </a:lnTo>
                <a:lnTo>
                  <a:pt x="96710" y="979881"/>
                </a:lnTo>
                <a:lnTo>
                  <a:pt x="96697" y="980998"/>
                </a:lnTo>
                <a:lnTo>
                  <a:pt x="96672" y="981303"/>
                </a:lnTo>
                <a:lnTo>
                  <a:pt x="96481" y="982306"/>
                </a:lnTo>
                <a:lnTo>
                  <a:pt x="96393" y="982675"/>
                </a:lnTo>
                <a:lnTo>
                  <a:pt x="95808" y="984300"/>
                </a:lnTo>
                <a:lnTo>
                  <a:pt x="94691" y="987005"/>
                </a:lnTo>
                <a:lnTo>
                  <a:pt x="92862" y="991679"/>
                </a:lnTo>
                <a:lnTo>
                  <a:pt x="91922" y="995718"/>
                </a:lnTo>
                <a:lnTo>
                  <a:pt x="91897" y="1000810"/>
                </a:lnTo>
                <a:lnTo>
                  <a:pt x="92583" y="1001077"/>
                </a:lnTo>
                <a:lnTo>
                  <a:pt x="93980" y="999998"/>
                </a:lnTo>
                <a:lnTo>
                  <a:pt x="94449" y="998893"/>
                </a:lnTo>
                <a:lnTo>
                  <a:pt x="94488" y="995718"/>
                </a:lnTo>
                <a:lnTo>
                  <a:pt x="94678" y="993990"/>
                </a:lnTo>
                <a:lnTo>
                  <a:pt x="95605" y="990371"/>
                </a:lnTo>
                <a:lnTo>
                  <a:pt x="96189" y="988822"/>
                </a:lnTo>
                <a:lnTo>
                  <a:pt x="97878" y="984669"/>
                </a:lnTo>
                <a:lnTo>
                  <a:pt x="98209" y="983996"/>
                </a:lnTo>
                <a:lnTo>
                  <a:pt x="99123" y="982065"/>
                </a:lnTo>
                <a:lnTo>
                  <a:pt x="99237" y="980998"/>
                </a:lnTo>
                <a:lnTo>
                  <a:pt x="99263" y="977950"/>
                </a:lnTo>
                <a:close/>
              </a:path>
              <a:path w="3065779" h="1389379">
                <a:moveTo>
                  <a:pt x="118516" y="892771"/>
                </a:moveTo>
                <a:lnTo>
                  <a:pt x="118325" y="892251"/>
                </a:lnTo>
                <a:lnTo>
                  <a:pt x="118186" y="892060"/>
                </a:lnTo>
                <a:lnTo>
                  <a:pt x="117106" y="892022"/>
                </a:lnTo>
                <a:lnTo>
                  <a:pt x="116382" y="892060"/>
                </a:lnTo>
                <a:lnTo>
                  <a:pt x="115735" y="891946"/>
                </a:lnTo>
                <a:lnTo>
                  <a:pt x="115506" y="891870"/>
                </a:lnTo>
                <a:lnTo>
                  <a:pt x="115366" y="891768"/>
                </a:lnTo>
                <a:lnTo>
                  <a:pt x="115303" y="891578"/>
                </a:lnTo>
                <a:lnTo>
                  <a:pt x="115239" y="889393"/>
                </a:lnTo>
                <a:lnTo>
                  <a:pt x="115150" y="888987"/>
                </a:lnTo>
                <a:lnTo>
                  <a:pt x="114554" y="888707"/>
                </a:lnTo>
                <a:lnTo>
                  <a:pt x="114160" y="888898"/>
                </a:lnTo>
                <a:lnTo>
                  <a:pt x="113538" y="889406"/>
                </a:lnTo>
                <a:lnTo>
                  <a:pt x="113245" y="889825"/>
                </a:lnTo>
                <a:lnTo>
                  <a:pt x="112839" y="890739"/>
                </a:lnTo>
                <a:lnTo>
                  <a:pt x="112737" y="893457"/>
                </a:lnTo>
                <a:lnTo>
                  <a:pt x="112839" y="894346"/>
                </a:lnTo>
                <a:lnTo>
                  <a:pt x="113118" y="895032"/>
                </a:lnTo>
                <a:lnTo>
                  <a:pt x="113322" y="895362"/>
                </a:lnTo>
                <a:lnTo>
                  <a:pt x="114084" y="895756"/>
                </a:lnTo>
                <a:lnTo>
                  <a:pt x="115468" y="895870"/>
                </a:lnTo>
                <a:lnTo>
                  <a:pt x="116979" y="895870"/>
                </a:lnTo>
                <a:lnTo>
                  <a:pt x="117487" y="895362"/>
                </a:lnTo>
                <a:lnTo>
                  <a:pt x="117919" y="894892"/>
                </a:lnTo>
                <a:lnTo>
                  <a:pt x="118211" y="894346"/>
                </a:lnTo>
                <a:lnTo>
                  <a:pt x="118465" y="893457"/>
                </a:lnTo>
                <a:lnTo>
                  <a:pt x="118516" y="892771"/>
                </a:lnTo>
                <a:close/>
              </a:path>
              <a:path w="3065779" h="1389379">
                <a:moveTo>
                  <a:pt x="128879" y="982675"/>
                </a:moveTo>
                <a:lnTo>
                  <a:pt x="125945" y="982675"/>
                </a:lnTo>
                <a:lnTo>
                  <a:pt x="124561" y="986523"/>
                </a:lnTo>
                <a:lnTo>
                  <a:pt x="126123" y="986523"/>
                </a:lnTo>
                <a:lnTo>
                  <a:pt x="127495" y="986523"/>
                </a:lnTo>
                <a:lnTo>
                  <a:pt x="128879" y="982675"/>
                </a:lnTo>
                <a:close/>
              </a:path>
              <a:path w="3065779" h="1389379">
                <a:moveTo>
                  <a:pt x="133667" y="1006627"/>
                </a:moveTo>
                <a:lnTo>
                  <a:pt x="130733" y="1006627"/>
                </a:lnTo>
                <a:lnTo>
                  <a:pt x="129349" y="1010475"/>
                </a:lnTo>
                <a:lnTo>
                  <a:pt x="130911" y="1010475"/>
                </a:lnTo>
                <a:lnTo>
                  <a:pt x="132283" y="1010475"/>
                </a:lnTo>
                <a:lnTo>
                  <a:pt x="133667" y="1006627"/>
                </a:lnTo>
                <a:close/>
              </a:path>
              <a:path w="3065779" h="1389379">
                <a:moveTo>
                  <a:pt x="138760" y="859701"/>
                </a:moveTo>
                <a:lnTo>
                  <a:pt x="135826" y="859701"/>
                </a:lnTo>
                <a:lnTo>
                  <a:pt x="134442" y="863549"/>
                </a:lnTo>
                <a:lnTo>
                  <a:pt x="136004" y="863549"/>
                </a:lnTo>
                <a:lnTo>
                  <a:pt x="137375" y="863549"/>
                </a:lnTo>
                <a:lnTo>
                  <a:pt x="138760" y="859701"/>
                </a:lnTo>
                <a:close/>
              </a:path>
              <a:path w="3065779" h="1389379">
                <a:moveTo>
                  <a:pt x="142367" y="1126401"/>
                </a:moveTo>
                <a:lnTo>
                  <a:pt x="142316" y="1125994"/>
                </a:lnTo>
                <a:lnTo>
                  <a:pt x="142201" y="1125486"/>
                </a:lnTo>
                <a:lnTo>
                  <a:pt x="142163" y="1125308"/>
                </a:lnTo>
                <a:lnTo>
                  <a:pt x="137083" y="1121613"/>
                </a:lnTo>
                <a:lnTo>
                  <a:pt x="136525" y="1121613"/>
                </a:lnTo>
                <a:lnTo>
                  <a:pt x="134785" y="1125448"/>
                </a:lnTo>
                <a:lnTo>
                  <a:pt x="135966" y="1125461"/>
                </a:lnTo>
                <a:lnTo>
                  <a:pt x="136499" y="1125537"/>
                </a:lnTo>
                <a:lnTo>
                  <a:pt x="137121" y="1125651"/>
                </a:lnTo>
                <a:lnTo>
                  <a:pt x="137998" y="1125994"/>
                </a:lnTo>
                <a:lnTo>
                  <a:pt x="138506" y="1126413"/>
                </a:lnTo>
                <a:lnTo>
                  <a:pt x="138709" y="1126578"/>
                </a:lnTo>
                <a:lnTo>
                  <a:pt x="139915" y="1130033"/>
                </a:lnTo>
                <a:lnTo>
                  <a:pt x="140512" y="1130312"/>
                </a:lnTo>
                <a:lnTo>
                  <a:pt x="140906" y="1130122"/>
                </a:lnTo>
                <a:lnTo>
                  <a:pt x="141884" y="1129322"/>
                </a:lnTo>
                <a:lnTo>
                  <a:pt x="142290" y="1128433"/>
                </a:lnTo>
                <a:lnTo>
                  <a:pt x="142367" y="1126401"/>
                </a:lnTo>
                <a:close/>
              </a:path>
              <a:path w="3065779" h="1389379">
                <a:moveTo>
                  <a:pt x="147167" y="1153502"/>
                </a:moveTo>
                <a:lnTo>
                  <a:pt x="147129" y="1150950"/>
                </a:lnTo>
                <a:lnTo>
                  <a:pt x="145796" y="1145616"/>
                </a:lnTo>
                <a:lnTo>
                  <a:pt x="144246" y="1143088"/>
                </a:lnTo>
                <a:lnTo>
                  <a:pt x="141058" y="1139850"/>
                </a:lnTo>
                <a:lnTo>
                  <a:pt x="139052" y="1143406"/>
                </a:lnTo>
                <a:lnTo>
                  <a:pt x="140004" y="1144371"/>
                </a:lnTo>
                <a:lnTo>
                  <a:pt x="141922" y="1146327"/>
                </a:lnTo>
                <a:lnTo>
                  <a:pt x="143383" y="1148600"/>
                </a:lnTo>
                <a:lnTo>
                  <a:pt x="144614" y="1153490"/>
                </a:lnTo>
                <a:lnTo>
                  <a:pt x="144602" y="1158913"/>
                </a:lnTo>
                <a:lnTo>
                  <a:pt x="145288" y="1159179"/>
                </a:lnTo>
                <a:lnTo>
                  <a:pt x="146685" y="1158100"/>
                </a:lnTo>
                <a:lnTo>
                  <a:pt x="147167" y="1156982"/>
                </a:lnTo>
                <a:lnTo>
                  <a:pt x="147167" y="1153502"/>
                </a:lnTo>
                <a:close/>
              </a:path>
              <a:path w="3065779" h="1389379">
                <a:moveTo>
                  <a:pt x="151041" y="890193"/>
                </a:moveTo>
                <a:lnTo>
                  <a:pt x="149377" y="885177"/>
                </a:lnTo>
                <a:lnTo>
                  <a:pt x="146710" y="873137"/>
                </a:lnTo>
                <a:lnTo>
                  <a:pt x="145770" y="869670"/>
                </a:lnTo>
                <a:lnTo>
                  <a:pt x="143751" y="865581"/>
                </a:lnTo>
                <a:lnTo>
                  <a:pt x="142621" y="866838"/>
                </a:lnTo>
                <a:lnTo>
                  <a:pt x="141909" y="867918"/>
                </a:lnTo>
                <a:lnTo>
                  <a:pt x="141554" y="868946"/>
                </a:lnTo>
                <a:lnTo>
                  <a:pt x="141973" y="869784"/>
                </a:lnTo>
                <a:lnTo>
                  <a:pt x="143522" y="872909"/>
                </a:lnTo>
                <a:lnTo>
                  <a:pt x="144348" y="876325"/>
                </a:lnTo>
                <a:lnTo>
                  <a:pt x="146951" y="888047"/>
                </a:lnTo>
                <a:lnTo>
                  <a:pt x="148590" y="892987"/>
                </a:lnTo>
                <a:lnTo>
                  <a:pt x="149453" y="892530"/>
                </a:lnTo>
                <a:lnTo>
                  <a:pt x="150456" y="891400"/>
                </a:lnTo>
                <a:lnTo>
                  <a:pt x="151041" y="890193"/>
                </a:lnTo>
                <a:close/>
              </a:path>
              <a:path w="3065779" h="1389379">
                <a:moveTo>
                  <a:pt x="152831" y="1083284"/>
                </a:moveTo>
                <a:lnTo>
                  <a:pt x="148691" y="1083233"/>
                </a:lnTo>
                <a:lnTo>
                  <a:pt x="146354" y="1081824"/>
                </a:lnTo>
                <a:lnTo>
                  <a:pt x="141833" y="1078433"/>
                </a:lnTo>
                <a:lnTo>
                  <a:pt x="139611" y="1076147"/>
                </a:lnTo>
                <a:lnTo>
                  <a:pt x="136753" y="1073302"/>
                </a:lnTo>
                <a:lnTo>
                  <a:pt x="135966" y="1074166"/>
                </a:lnTo>
                <a:lnTo>
                  <a:pt x="135280" y="1075232"/>
                </a:lnTo>
                <a:lnTo>
                  <a:pt x="134607" y="1076706"/>
                </a:lnTo>
                <a:lnTo>
                  <a:pt x="135204" y="1077302"/>
                </a:lnTo>
                <a:lnTo>
                  <a:pt x="139928" y="1082065"/>
                </a:lnTo>
                <a:lnTo>
                  <a:pt x="144792" y="1085697"/>
                </a:lnTo>
                <a:lnTo>
                  <a:pt x="147281" y="1087069"/>
                </a:lnTo>
                <a:lnTo>
                  <a:pt x="151434" y="1087132"/>
                </a:lnTo>
                <a:lnTo>
                  <a:pt x="152831" y="1083284"/>
                </a:lnTo>
                <a:close/>
              </a:path>
              <a:path w="3065779" h="1389379">
                <a:moveTo>
                  <a:pt x="170192" y="811847"/>
                </a:moveTo>
                <a:lnTo>
                  <a:pt x="170078" y="811415"/>
                </a:lnTo>
                <a:lnTo>
                  <a:pt x="169481" y="811136"/>
                </a:lnTo>
                <a:lnTo>
                  <a:pt x="169100" y="811326"/>
                </a:lnTo>
                <a:lnTo>
                  <a:pt x="168490" y="811834"/>
                </a:lnTo>
                <a:lnTo>
                  <a:pt x="168173" y="812266"/>
                </a:lnTo>
                <a:lnTo>
                  <a:pt x="167779" y="813181"/>
                </a:lnTo>
                <a:lnTo>
                  <a:pt x="167640" y="813650"/>
                </a:lnTo>
                <a:lnTo>
                  <a:pt x="167640" y="817689"/>
                </a:lnTo>
                <a:lnTo>
                  <a:pt x="167741" y="818108"/>
                </a:lnTo>
                <a:lnTo>
                  <a:pt x="168338" y="818388"/>
                </a:lnTo>
                <a:lnTo>
                  <a:pt x="168732" y="818197"/>
                </a:lnTo>
                <a:lnTo>
                  <a:pt x="169341" y="817702"/>
                </a:lnTo>
                <a:lnTo>
                  <a:pt x="169646" y="817270"/>
                </a:lnTo>
                <a:lnTo>
                  <a:pt x="170053" y="816356"/>
                </a:lnTo>
                <a:lnTo>
                  <a:pt x="170192" y="815873"/>
                </a:lnTo>
                <a:lnTo>
                  <a:pt x="170192" y="815365"/>
                </a:lnTo>
                <a:lnTo>
                  <a:pt x="170192" y="811847"/>
                </a:lnTo>
                <a:close/>
              </a:path>
              <a:path w="3065779" h="1389379">
                <a:moveTo>
                  <a:pt x="171069" y="959878"/>
                </a:moveTo>
                <a:lnTo>
                  <a:pt x="168135" y="959878"/>
                </a:lnTo>
                <a:lnTo>
                  <a:pt x="166751" y="963726"/>
                </a:lnTo>
                <a:lnTo>
                  <a:pt x="168313" y="963726"/>
                </a:lnTo>
                <a:lnTo>
                  <a:pt x="169684" y="963726"/>
                </a:lnTo>
                <a:lnTo>
                  <a:pt x="171069" y="959878"/>
                </a:lnTo>
                <a:close/>
              </a:path>
              <a:path w="3065779" h="1389379">
                <a:moveTo>
                  <a:pt x="174307" y="830618"/>
                </a:moveTo>
                <a:lnTo>
                  <a:pt x="171373" y="830618"/>
                </a:lnTo>
                <a:lnTo>
                  <a:pt x="169989" y="834466"/>
                </a:lnTo>
                <a:lnTo>
                  <a:pt x="171551" y="834466"/>
                </a:lnTo>
                <a:lnTo>
                  <a:pt x="172923" y="834466"/>
                </a:lnTo>
                <a:lnTo>
                  <a:pt x="174307" y="830618"/>
                </a:lnTo>
                <a:close/>
              </a:path>
              <a:path w="3065779" h="1389379">
                <a:moveTo>
                  <a:pt x="193700" y="811237"/>
                </a:moveTo>
                <a:lnTo>
                  <a:pt x="176314" y="797953"/>
                </a:lnTo>
                <a:lnTo>
                  <a:pt x="175450" y="798410"/>
                </a:lnTo>
                <a:lnTo>
                  <a:pt x="174459" y="799528"/>
                </a:lnTo>
                <a:lnTo>
                  <a:pt x="173863" y="800760"/>
                </a:lnTo>
                <a:lnTo>
                  <a:pt x="174155" y="801624"/>
                </a:lnTo>
                <a:lnTo>
                  <a:pt x="175539" y="805726"/>
                </a:lnTo>
                <a:lnTo>
                  <a:pt x="177736" y="809561"/>
                </a:lnTo>
                <a:lnTo>
                  <a:pt x="184099" y="814171"/>
                </a:lnTo>
                <a:lnTo>
                  <a:pt x="187515" y="815060"/>
                </a:lnTo>
                <a:lnTo>
                  <a:pt x="192316" y="815086"/>
                </a:lnTo>
                <a:lnTo>
                  <a:pt x="193700" y="811237"/>
                </a:lnTo>
                <a:close/>
              </a:path>
              <a:path w="3065779" h="1389379">
                <a:moveTo>
                  <a:pt x="205524" y="1044943"/>
                </a:moveTo>
                <a:lnTo>
                  <a:pt x="202590" y="1044943"/>
                </a:lnTo>
                <a:lnTo>
                  <a:pt x="201206" y="1048791"/>
                </a:lnTo>
                <a:lnTo>
                  <a:pt x="202768" y="1048791"/>
                </a:lnTo>
                <a:lnTo>
                  <a:pt x="204139" y="1048791"/>
                </a:lnTo>
                <a:lnTo>
                  <a:pt x="205524" y="1044943"/>
                </a:lnTo>
                <a:close/>
              </a:path>
              <a:path w="3065779" h="1389379">
                <a:moveTo>
                  <a:pt x="209854" y="827392"/>
                </a:moveTo>
                <a:lnTo>
                  <a:pt x="206921" y="827392"/>
                </a:lnTo>
                <a:lnTo>
                  <a:pt x="205536" y="831240"/>
                </a:lnTo>
                <a:lnTo>
                  <a:pt x="207098" y="831240"/>
                </a:lnTo>
                <a:lnTo>
                  <a:pt x="208470" y="831240"/>
                </a:lnTo>
                <a:lnTo>
                  <a:pt x="209854" y="827392"/>
                </a:lnTo>
                <a:close/>
              </a:path>
              <a:path w="3065779" h="1389379">
                <a:moveTo>
                  <a:pt x="214236" y="1012786"/>
                </a:moveTo>
                <a:lnTo>
                  <a:pt x="208724" y="1006551"/>
                </a:lnTo>
                <a:lnTo>
                  <a:pt x="206248" y="1006640"/>
                </a:lnTo>
                <a:lnTo>
                  <a:pt x="202577" y="1006640"/>
                </a:lnTo>
                <a:lnTo>
                  <a:pt x="201206" y="1010475"/>
                </a:lnTo>
                <a:lnTo>
                  <a:pt x="205028" y="1010475"/>
                </a:lnTo>
                <a:lnTo>
                  <a:pt x="207213" y="1010615"/>
                </a:lnTo>
                <a:lnTo>
                  <a:pt x="208000" y="1010691"/>
                </a:lnTo>
                <a:lnTo>
                  <a:pt x="209423" y="1011135"/>
                </a:lnTo>
                <a:lnTo>
                  <a:pt x="209778" y="1011288"/>
                </a:lnTo>
                <a:lnTo>
                  <a:pt x="210489" y="1011720"/>
                </a:lnTo>
                <a:lnTo>
                  <a:pt x="210654" y="1011859"/>
                </a:lnTo>
                <a:lnTo>
                  <a:pt x="211201" y="1012482"/>
                </a:lnTo>
                <a:lnTo>
                  <a:pt x="211404" y="1012901"/>
                </a:lnTo>
                <a:lnTo>
                  <a:pt x="211467" y="1013053"/>
                </a:lnTo>
                <a:lnTo>
                  <a:pt x="211582" y="1013460"/>
                </a:lnTo>
                <a:lnTo>
                  <a:pt x="211620" y="1013726"/>
                </a:lnTo>
                <a:lnTo>
                  <a:pt x="211772" y="1015060"/>
                </a:lnTo>
                <a:lnTo>
                  <a:pt x="212369" y="1015339"/>
                </a:lnTo>
                <a:lnTo>
                  <a:pt x="212763" y="1015149"/>
                </a:lnTo>
                <a:lnTo>
                  <a:pt x="213728" y="1014349"/>
                </a:lnTo>
                <a:lnTo>
                  <a:pt x="214185" y="1013383"/>
                </a:lnTo>
                <a:lnTo>
                  <a:pt x="214236" y="1012786"/>
                </a:lnTo>
                <a:close/>
              </a:path>
              <a:path w="3065779" h="1389379">
                <a:moveTo>
                  <a:pt x="234899" y="941400"/>
                </a:moveTo>
                <a:lnTo>
                  <a:pt x="234670" y="940739"/>
                </a:lnTo>
                <a:lnTo>
                  <a:pt x="234480" y="940460"/>
                </a:lnTo>
                <a:lnTo>
                  <a:pt x="233730" y="940536"/>
                </a:lnTo>
                <a:lnTo>
                  <a:pt x="233172" y="941095"/>
                </a:lnTo>
                <a:lnTo>
                  <a:pt x="232105" y="942162"/>
                </a:lnTo>
                <a:lnTo>
                  <a:pt x="229501" y="944981"/>
                </a:lnTo>
                <a:lnTo>
                  <a:pt x="229362" y="945210"/>
                </a:lnTo>
                <a:lnTo>
                  <a:pt x="229247" y="945464"/>
                </a:lnTo>
                <a:lnTo>
                  <a:pt x="229057" y="946099"/>
                </a:lnTo>
                <a:lnTo>
                  <a:pt x="228942" y="946670"/>
                </a:lnTo>
                <a:lnTo>
                  <a:pt x="229184" y="947331"/>
                </a:lnTo>
                <a:lnTo>
                  <a:pt x="229362" y="947610"/>
                </a:lnTo>
                <a:lnTo>
                  <a:pt x="230111" y="947534"/>
                </a:lnTo>
                <a:lnTo>
                  <a:pt x="233908" y="943737"/>
                </a:lnTo>
                <a:lnTo>
                  <a:pt x="234086" y="943546"/>
                </a:lnTo>
                <a:lnTo>
                  <a:pt x="234226" y="943330"/>
                </a:lnTo>
                <a:lnTo>
                  <a:pt x="234340" y="943089"/>
                </a:lnTo>
                <a:lnTo>
                  <a:pt x="234492" y="942860"/>
                </a:lnTo>
                <a:lnTo>
                  <a:pt x="234594" y="942606"/>
                </a:lnTo>
                <a:lnTo>
                  <a:pt x="234784" y="941984"/>
                </a:lnTo>
                <a:lnTo>
                  <a:pt x="234899" y="941400"/>
                </a:lnTo>
                <a:close/>
              </a:path>
              <a:path w="3065779" h="1389379">
                <a:moveTo>
                  <a:pt x="257429" y="831253"/>
                </a:moveTo>
                <a:lnTo>
                  <a:pt x="257276" y="830846"/>
                </a:lnTo>
                <a:lnTo>
                  <a:pt x="257111" y="830618"/>
                </a:lnTo>
                <a:lnTo>
                  <a:pt x="255701" y="830605"/>
                </a:lnTo>
                <a:lnTo>
                  <a:pt x="254749" y="830668"/>
                </a:lnTo>
                <a:lnTo>
                  <a:pt x="254304" y="830732"/>
                </a:lnTo>
                <a:lnTo>
                  <a:pt x="254292" y="832967"/>
                </a:lnTo>
                <a:lnTo>
                  <a:pt x="254241" y="833259"/>
                </a:lnTo>
                <a:lnTo>
                  <a:pt x="254215" y="833462"/>
                </a:lnTo>
                <a:lnTo>
                  <a:pt x="254215" y="833589"/>
                </a:lnTo>
                <a:lnTo>
                  <a:pt x="254215" y="834453"/>
                </a:lnTo>
                <a:lnTo>
                  <a:pt x="253771" y="834466"/>
                </a:lnTo>
                <a:lnTo>
                  <a:pt x="253555" y="834517"/>
                </a:lnTo>
                <a:lnTo>
                  <a:pt x="253771" y="834504"/>
                </a:lnTo>
                <a:lnTo>
                  <a:pt x="253530" y="834466"/>
                </a:lnTo>
                <a:lnTo>
                  <a:pt x="254215" y="834453"/>
                </a:lnTo>
                <a:lnTo>
                  <a:pt x="254203" y="834250"/>
                </a:lnTo>
                <a:lnTo>
                  <a:pt x="254203" y="833958"/>
                </a:lnTo>
                <a:lnTo>
                  <a:pt x="254215" y="833589"/>
                </a:lnTo>
                <a:lnTo>
                  <a:pt x="254215" y="833462"/>
                </a:lnTo>
                <a:lnTo>
                  <a:pt x="254215" y="833323"/>
                </a:lnTo>
                <a:lnTo>
                  <a:pt x="254152" y="833462"/>
                </a:lnTo>
                <a:lnTo>
                  <a:pt x="254292" y="832967"/>
                </a:lnTo>
                <a:lnTo>
                  <a:pt x="254292" y="830745"/>
                </a:lnTo>
                <a:lnTo>
                  <a:pt x="253695" y="831011"/>
                </a:lnTo>
                <a:lnTo>
                  <a:pt x="253695" y="834263"/>
                </a:lnTo>
                <a:lnTo>
                  <a:pt x="253453" y="834517"/>
                </a:lnTo>
                <a:lnTo>
                  <a:pt x="253212" y="834656"/>
                </a:lnTo>
                <a:lnTo>
                  <a:pt x="253339" y="834580"/>
                </a:lnTo>
                <a:lnTo>
                  <a:pt x="253695" y="834263"/>
                </a:lnTo>
                <a:lnTo>
                  <a:pt x="253695" y="831011"/>
                </a:lnTo>
                <a:lnTo>
                  <a:pt x="253136" y="831253"/>
                </a:lnTo>
                <a:lnTo>
                  <a:pt x="252577" y="832053"/>
                </a:lnTo>
                <a:lnTo>
                  <a:pt x="251993" y="833259"/>
                </a:lnTo>
                <a:lnTo>
                  <a:pt x="251879" y="833589"/>
                </a:lnTo>
                <a:lnTo>
                  <a:pt x="251764" y="837501"/>
                </a:lnTo>
                <a:lnTo>
                  <a:pt x="252361" y="837780"/>
                </a:lnTo>
                <a:lnTo>
                  <a:pt x="254215" y="834656"/>
                </a:lnTo>
                <a:lnTo>
                  <a:pt x="254215" y="834478"/>
                </a:lnTo>
                <a:lnTo>
                  <a:pt x="254635" y="834453"/>
                </a:lnTo>
                <a:lnTo>
                  <a:pt x="255943" y="834453"/>
                </a:lnTo>
                <a:lnTo>
                  <a:pt x="256451" y="833958"/>
                </a:lnTo>
                <a:lnTo>
                  <a:pt x="256882" y="833462"/>
                </a:lnTo>
                <a:lnTo>
                  <a:pt x="257022" y="833208"/>
                </a:lnTo>
                <a:lnTo>
                  <a:pt x="257149" y="832967"/>
                </a:lnTo>
                <a:lnTo>
                  <a:pt x="257416" y="832053"/>
                </a:lnTo>
                <a:lnTo>
                  <a:pt x="257429" y="831253"/>
                </a:lnTo>
                <a:close/>
              </a:path>
              <a:path w="3065779" h="1389379">
                <a:moveTo>
                  <a:pt x="261556" y="924344"/>
                </a:moveTo>
                <a:lnTo>
                  <a:pt x="258622" y="924344"/>
                </a:lnTo>
                <a:lnTo>
                  <a:pt x="257238" y="928192"/>
                </a:lnTo>
                <a:lnTo>
                  <a:pt x="258800" y="928192"/>
                </a:lnTo>
                <a:lnTo>
                  <a:pt x="260172" y="928192"/>
                </a:lnTo>
                <a:lnTo>
                  <a:pt x="261556" y="924344"/>
                </a:lnTo>
                <a:close/>
              </a:path>
              <a:path w="3065779" h="1389379">
                <a:moveTo>
                  <a:pt x="282168" y="1006627"/>
                </a:moveTo>
                <a:lnTo>
                  <a:pt x="279234" y="1006627"/>
                </a:lnTo>
                <a:lnTo>
                  <a:pt x="277850" y="1010475"/>
                </a:lnTo>
                <a:lnTo>
                  <a:pt x="279412" y="1010475"/>
                </a:lnTo>
                <a:lnTo>
                  <a:pt x="280784" y="1010475"/>
                </a:lnTo>
                <a:lnTo>
                  <a:pt x="282168" y="1006627"/>
                </a:lnTo>
                <a:close/>
              </a:path>
              <a:path w="3065779" h="1389379">
                <a:moveTo>
                  <a:pt x="289128" y="1068603"/>
                </a:moveTo>
                <a:lnTo>
                  <a:pt x="288950" y="1068692"/>
                </a:lnTo>
                <a:lnTo>
                  <a:pt x="289077" y="1068666"/>
                </a:lnTo>
                <a:close/>
              </a:path>
              <a:path w="3065779" h="1389379">
                <a:moveTo>
                  <a:pt x="296532" y="1064120"/>
                </a:moveTo>
                <a:lnTo>
                  <a:pt x="293255" y="1064120"/>
                </a:lnTo>
                <a:lnTo>
                  <a:pt x="291414" y="1064018"/>
                </a:lnTo>
                <a:lnTo>
                  <a:pt x="289013" y="1065237"/>
                </a:lnTo>
                <a:lnTo>
                  <a:pt x="288290" y="1065809"/>
                </a:lnTo>
                <a:lnTo>
                  <a:pt x="286512" y="1067409"/>
                </a:lnTo>
                <a:lnTo>
                  <a:pt x="283819" y="1070102"/>
                </a:lnTo>
                <a:lnTo>
                  <a:pt x="283311" y="1071346"/>
                </a:lnTo>
                <a:lnTo>
                  <a:pt x="283857" y="1073137"/>
                </a:lnTo>
                <a:lnTo>
                  <a:pt x="284734" y="1072578"/>
                </a:lnTo>
                <a:lnTo>
                  <a:pt x="286207" y="1071092"/>
                </a:lnTo>
                <a:lnTo>
                  <a:pt x="287731" y="1069644"/>
                </a:lnTo>
                <a:lnTo>
                  <a:pt x="288937" y="1068705"/>
                </a:lnTo>
                <a:lnTo>
                  <a:pt x="289128" y="1068552"/>
                </a:lnTo>
                <a:lnTo>
                  <a:pt x="289344" y="1068451"/>
                </a:lnTo>
                <a:lnTo>
                  <a:pt x="289966" y="1068197"/>
                </a:lnTo>
                <a:lnTo>
                  <a:pt x="290309" y="1068146"/>
                </a:lnTo>
                <a:lnTo>
                  <a:pt x="290639" y="1068070"/>
                </a:lnTo>
                <a:lnTo>
                  <a:pt x="291909" y="1067943"/>
                </a:lnTo>
                <a:lnTo>
                  <a:pt x="292849" y="1067968"/>
                </a:lnTo>
                <a:lnTo>
                  <a:pt x="295148" y="1067968"/>
                </a:lnTo>
                <a:lnTo>
                  <a:pt x="296532" y="1064120"/>
                </a:lnTo>
                <a:close/>
              </a:path>
              <a:path w="3065779" h="1389379">
                <a:moveTo>
                  <a:pt x="316496" y="1040663"/>
                </a:moveTo>
                <a:lnTo>
                  <a:pt x="313563" y="1040663"/>
                </a:lnTo>
                <a:lnTo>
                  <a:pt x="312178" y="1044511"/>
                </a:lnTo>
                <a:lnTo>
                  <a:pt x="313740" y="1044511"/>
                </a:lnTo>
                <a:lnTo>
                  <a:pt x="315112" y="1044511"/>
                </a:lnTo>
                <a:lnTo>
                  <a:pt x="316496" y="1040663"/>
                </a:lnTo>
                <a:close/>
              </a:path>
              <a:path w="3065779" h="1389379">
                <a:moveTo>
                  <a:pt x="319074" y="785380"/>
                </a:moveTo>
                <a:lnTo>
                  <a:pt x="317906" y="785380"/>
                </a:lnTo>
                <a:lnTo>
                  <a:pt x="317741" y="785355"/>
                </a:lnTo>
                <a:lnTo>
                  <a:pt x="317487" y="785317"/>
                </a:lnTo>
                <a:lnTo>
                  <a:pt x="317030" y="785228"/>
                </a:lnTo>
                <a:lnTo>
                  <a:pt x="316445" y="784923"/>
                </a:lnTo>
                <a:lnTo>
                  <a:pt x="315937" y="784491"/>
                </a:lnTo>
                <a:lnTo>
                  <a:pt x="315518" y="784136"/>
                </a:lnTo>
                <a:lnTo>
                  <a:pt x="314972" y="783501"/>
                </a:lnTo>
                <a:lnTo>
                  <a:pt x="313563" y="782408"/>
                </a:lnTo>
                <a:lnTo>
                  <a:pt x="312648" y="782154"/>
                </a:lnTo>
                <a:lnTo>
                  <a:pt x="311696" y="782142"/>
                </a:lnTo>
                <a:lnTo>
                  <a:pt x="311340" y="782154"/>
                </a:lnTo>
                <a:lnTo>
                  <a:pt x="309600" y="785977"/>
                </a:lnTo>
                <a:lnTo>
                  <a:pt x="310870" y="786003"/>
                </a:lnTo>
                <a:lnTo>
                  <a:pt x="311213" y="786053"/>
                </a:lnTo>
                <a:lnTo>
                  <a:pt x="311645" y="786130"/>
                </a:lnTo>
                <a:lnTo>
                  <a:pt x="312229" y="786447"/>
                </a:lnTo>
                <a:lnTo>
                  <a:pt x="312737" y="786879"/>
                </a:lnTo>
                <a:lnTo>
                  <a:pt x="313156" y="787234"/>
                </a:lnTo>
                <a:lnTo>
                  <a:pt x="313702" y="787869"/>
                </a:lnTo>
                <a:lnTo>
                  <a:pt x="315112" y="788962"/>
                </a:lnTo>
                <a:lnTo>
                  <a:pt x="316026" y="789203"/>
                </a:lnTo>
                <a:lnTo>
                  <a:pt x="317334" y="789228"/>
                </a:lnTo>
                <a:lnTo>
                  <a:pt x="317728" y="788847"/>
                </a:lnTo>
                <a:lnTo>
                  <a:pt x="318274" y="788238"/>
                </a:lnTo>
                <a:lnTo>
                  <a:pt x="318566" y="787704"/>
                </a:lnTo>
                <a:lnTo>
                  <a:pt x="318846" y="786688"/>
                </a:lnTo>
                <a:lnTo>
                  <a:pt x="318973" y="786003"/>
                </a:lnTo>
                <a:lnTo>
                  <a:pt x="319074" y="785380"/>
                </a:lnTo>
                <a:close/>
              </a:path>
              <a:path w="3065779" h="1389379">
                <a:moveTo>
                  <a:pt x="352044" y="1089139"/>
                </a:moveTo>
                <a:lnTo>
                  <a:pt x="349110" y="1089139"/>
                </a:lnTo>
                <a:lnTo>
                  <a:pt x="347726" y="1092987"/>
                </a:lnTo>
                <a:lnTo>
                  <a:pt x="349288" y="1092987"/>
                </a:lnTo>
                <a:lnTo>
                  <a:pt x="350659" y="1092987"/>
                </a:lnTo>
                <a:lnTo>
                  <a:pt x="352044" y="1089139"/>
                </a:lnTo>
                <a:close/>
              </a:path>
              <a:path w="3065779" h="1389379">
                <a:moveTo>
                  <a:pt x="352044" y="946962"/>
                </a:moveTo>
                <a:lnTo>
                  <a:pt x="349110" y="946962"/>
                </a:lnTo>
                <a:lnTo>
                  <a:pt x="347726" y="950810"/>
                </a:lnTo>
                <a:lnTo>
                  <a:pt x="349288" y="950810"/>
                </a:lnTo>
                <a:lnTo>
                  <a:pt x="350659" y="950810"/>
                </a:lnTo>
                <a:lnTo>
                  <a:pt x="352044" y="946962"/>
                </a:lnTo>
                <a:close/>
              </a:path>
              <a:path w="3065779" h="1389379">
                <a:moveTo>
                  <a:pt x="367550" y="769226"/>
                </a:moveTo>
                <a:lnTo>
                  <a:pt x="359816" y="769226"/>
                </a:lnTo>
                <a:lnTo>
                  <a:pt x="359422" y="769594"/>
                </a:lnTo>
                <a:lnTo>
                  <a:pt x="359219" y="769835"/>
                </a:lnTo>
                <a:lnTo>
                  <a:pt x="358876" y="770204"/>
                </a:lnTo>
                <a:lnTo>
                  <a:pt x="358584" y="770750"/>
                </a:lnTo>
                <a:lnTo>
                  <a:pt x="358292" y="771779"/>
                </a:lnTo>
                <a:lnTo>
                  <a:pt x="358076" y="773074"/>
                </a:lnTo>
                <a:lnTo>
                  <a:pt x="358990" y="773074"/>
                </a:lnTo>
                <a:lnTo>
                  <a:pt x="365810" y="773074"/>
                </a:lnTo>
                <a:lnTo>
                  <a:pt x="366204" y="772706"/>
                </a:lnTo>
                <a:lnTo>
                  <a:pt x="366750" y="772096"/>
                </a:lnTo>
                <a:lnTo>
                  <a:pt x="367042" y="771563"/>
                </a:lnTo>
                <a:lnTo>
                  <a:pt x="367334" y="770534"/>
                </a:lnTo>
                <a:lnTo>
                  <a:pt x="367550" y="769226"/>
                </a:lnTo>
                <a:close/>
              </a:path>
              <a:path w="3065779" h="1389379">
                <a:moveTo>
                  <a:pt x="384365" y="966343"/>
                </a:moveTo>
                <a:lnTo>
                  <a:pt x="381431" y="966343"/>
                </a:lnTo>
                <a:lnTo>
                  <a:pt x="380047" y="970191"/>
                </a:lnTo>
                <a:lnTo>
                  <a:pt x="381609" y="970191"/>
                </a:lnTo>
                <a:lnTo>
                  <a:pt x="382981" y="970191"/>
                </a:lnTo>
                <a:lnTo>
                  <a:pt x="384365" y="966343"/>
                </a:lnTo>
                <a:close/>
              </a:path>
              <a:path w="3065779" h="1389379">
                <a:moveTo>
                  <a:pt x="394030" y="727189"/>
                </a:moveTo>
                <a:lnTo>
                  <a:pt x="392480" y="727214"/>
                </a:lnTo>
                <a:lnTo>
                  <a:pt x="390690" y="727240"/>
                </a:lnTo>
                <a:lnTo>
                  <a:pt x="385927" y="729615"/>
                </a:lnTo>
                <a:lnTo>
                  <a:pt x="384454" y="730427"/>
                </a:lnTo>
                <a:lnTo>
                  <a:pt x="381406" y="730478"/>
                </a:lnTo>
                <a:lnTo>
                  <a:pt x="380047" y="734314"/>
                </a:lnTo>
                <a:lnTo>
                  <a:pt x="383387" y="734275"/>
                </a:lnTo>
                <a:lnTo>
                  <a:pt x="388150" y="731888"/>
                </a:lnTo>
                <a:lnTo>
                  <a:pt x="389636" y="731075"/>
                </a:lnTo>
                <a:lnTo>
                  <a:pt x="392671" y="731037"/>
                </a:lnTo>
                <a:lnTo>
                  <a:pt x="394030" y="727189"/>
                </a:lnTo>
                <a:close/>
              </a:path>
              <a:path w="3065779" h="1389379">
                <a:moveTo>
                  <a:pt x="394068" y="863638"/>
                </a:moveTo>
                <a:lnTo>
                  <a:pt x="385610" y="859370"/>
                </a:lnTo>
                <a:lnTo>
                  <a:pt x="380301" y="852690"/>
                </a:lnTo>
                <a:lnTo>
                  <a:pt x="380238" y="843610"/>
                </a:lnTo>
                <a:lnTo>
                  <a:pt x="379552" y="843343"/>
                </a:lnTo>
                <a:lnTo>
                  <a:pt x="378167" y="844410"/>
                </a:lnTo>
                <a:lnTo>
                  <a:pt x="377685" y="845540"/>
                </a:lnTo>
                <a:lnTo>
                  <a:pt x="377685" y="846480"/>
                </a:lnTo>
                <a:lnTo>
                  <a:pt x="392277" y="867359"/>
                </a:lnTo>
                <a:lnTo>
                  <a:pt x="394068" y="863638"/>
                </a:lnTo>
                <a:close/>
              </a:path>
              <a:path w="3065779" h="1389379">
                <a:moveTo>
                  <a:pt x="399796" y="747826"/>
                </a:moveTo>
                <a:lnTo>
                  <a:pt x="399567" y="747090"/>
                </a:lnTo>
                <a:lnTo>
                  <a:pt x="399300" y="746188"/>
                </a:lnTo>
                <a:lnTo>
                  <a:pt x="398437" y="746772"/>
                </a:lnTo>
                <a:lnTo>
                  <a:pt x="398018" y="747166"/>
                </a:lnTo>
                <a:lnTo>
                  <a:pt x="397281" y="747826"/>
                </a:lnTo>
                <a:lnTo>
                  <a:pt x="396684" y="748245"/>
                </a:lnTo>
                <a:lnTo>
                  <a:pt x="396316" y="748461"/>
                </a:lnTo>
                <a:lnTo>
                  <a:pt x="395414" y="748893"/>
                </a:lnTo>
                <a:lnTo>
                  <a:pt x="394843" y="749046"/>
                </a:lnTo>
                <a:lnTo>
                  <a:pt x="392391" y="749007"/>
                </a:lnTo>
                <a:lnTo>
                  <a:pt x="390906" y="747966"/>
                </a:lnTo>
                <a:lnTo>
                  <a:pt x="389140" y="746226"/>
                </a:lnTo>
                <a:lnTo>
                  <a:pt x="388327" y="747064"/>
                </a:lnTo>
                <a:lnTo>
                  <a:pt x="387718" y="748055"/>
                </a:lnTo>
                <a:lnTo>
                  <a:pt x="387515" y="748461"/>
                </a:lnTo>
                <a:lnTo>
                  <a:pt x="387438" y="748893"/>
                </a:lnTo>
                <a:lnTo>
                  <a:pt x="387311" y="749960"/>
                </a:lnTo>
                <a:lnTo>
                  <a:pt x="389051" y="751662"/>
                </a:lnTo>
                <a:lnTo>
                  <a:pt x="390842" y="752906"/>
                </a:lnTo>
                <a:lnTo>
                  <a:pt x="395262" y="752843"/>
                </a:lnTo>
                <a:lnTo>
                  <a:pt x="397179" y="751370"/>
                </a:lnTo>
                <a:lnTo>
                  <a:pt x="399351" y="749236"/>
                </a:lnTo>
                <a:lnTo>
                  <a:pt x="399427" y="749046"/>
                </a:lnTo>
                <a:lnTo>
                  <a:pt x="399796" y="748118"/>
                </a:lnTo>
                <a:lnTo>
                  <a:pt x="399796" y="747826"/>
                </a:lnTo>
                <a:close/>
              </a:path>
              <a:path w="3065779" h="1389379">
                <a:moveTo>
                  <a:pt x="413435" y="824153"/>
                </a:moveTo>
                <a:lnTo>
                  <a:pt x="411873" y="824153"/>
                </a:lnTo>
                <a:lnTo>
                  <a:pt x="408114" y="824153"/>
                </a:lnTo>
                <a:lnTo>
                  <a:pt x="404228" y="824001"/>
                </a:lnTo>
                <a:lnTo>
                  <a:pt x="396989" y="826122"/>
                </a:lnTo>
                <a:lnTo>
                  <a:pt x="394119" y="828636"/>
                </a:lnTo>
                <a:lnTo>
                  <a:pt x="390918" y="831811"/>
                </a:lnTo>
                <a:lnTo>
                  <a:pt x="390385" y="833094"/>
                </a:lnTo>
                <a:lnTo>
                  <a:pt x="390969" y="834859"/>
                </a:lnTo>
                <a:lnTo>
                  <a:pt x="391795" y="834326"/>
                </a:lnTo>
                <a:lnTo>
                  <a:pt x="394525" y="831608"/>
                </a:lnTo>
                <a:lnTo>
                  <a:pt x="397040" y="829538"/>
                </a:lnTo>
                <a:lnTo>
                  <a:pt x="403555" y="827798"/>
                </a:lnTo>
                <a:lnTo>
                  <a:pt x="407225" y="828001"/>
                </a:lnTo>
                <a:lnTo>
                  <a:pt x="412051" y="828001"/>
                </a:lnTo>
                <a:lnTo>
                  <a:pt x="413435" y="824153"/>
                </a:lnTo>
                <a:close/>
              </a:path>
              <a:path w="3065779" h="1389379">
                <a:moveTo>
                  <a:pt x="422452" y="701395"/>
                </a:moveTo>
                <a:lnTo>
                  <a:pt x="420712" y="701332"/>
                </a:lnTo>
                <a:lnTo>
                  <a:pt x="420052" y="702741"/>
                </a:lnTo>
                <a:lnTo>
                  <a:pt x="419849" y="703364"/>
                </a:lnTo>
                <a:lnTo>
                  <a:pt x="417741" y="709663"/>
                </a:lnTo>
                <a:lnTo>
                  <a:pt x="397586" y="733691"/>
                </a:lnTo>
                <a:lnTo>
                  <a:pt x="396214" y="737527"/>
                </a:lnTo>
                <a:lnTo>
                  <a:pt x="420725" y="707390"/>
                </a:lnTo>
                <a:lnTo>
                  <a:pt x="422313" y="702640"/>
                </a:lnTo>
                <a:lnTo>
                  <a:pt x="422452" y="701395"/>
                </a:lnTo>
                <a:close/>
              </a:path>
              <a:path w="3065779" h="1389379">
                <a:moveTo>
                  <a:pt x="425691" y="673646"/>
                </a:moveTo>
                <a:lnTo>
                  <a:pt x="425145" y="671868"/>
                </a:lnTo>
                <a:lnTo>
                  <a:pt x="424281" y="672426"/>
                </a:lnTo>
                <a:lnTo>
                  <a:pt x="423037" y="673658"/>
                </a:lnTo>
                <a:lnTo>
                  <a:pt x="422554" y="674166"/>
                </a:lnTo>
                <a:lnTo>
                  <a:pt x="421055" y="675462"/>
                </a:lnTo>
                <a:lnTo>
                  <a:pt x="420128" y="676135"/>
                </a:lnTo>
                <a:lnTo>
                  <a:pt x="419709" y="676363"/>
                </a:lnTo>
                <a:lnTo>
                  <a:pt x="419023" y="676706"/>
                </a:lnTo>
                <a:lnTo>
                  <a:pt x="418477" y="676884"/>
                </a:lnTo>
                <a:lnTo>
                  <a:pt x="416928" y="676770"/>
                </a:lnTo>
                <a:lnTo>
                  <a:pt x="416153" y="676275"/>
                </a:lnTo>
                <a:lnTo>
                  <a:pt x="414972" y="675119"/>
                </a:lnTo>
                <a:lnTo>
                  <a:pt x="414172" y="675957"/>
                </a:lnTo>
                <a:lnTo>
                  <a:pt x="413562" y="676948"/>
                </a:lnTo>
                <a:lnTo>
                  <a:pt x="413321" y="677456"/>
                </a:lnTo>
                <a:lnTo>
                  <a:pt x="413156" y="678853"/>
                </a:lnTo>
                <a:lnTo>
                  <a:pt x="414235" y="679907"/>
                </a:lnTo>
                <a:lnTo>
                  <a:pt x="415099" y="680478"/>
                </a:lnTo>
                <a:lnTo>
                  <a:pt x="417182" y="680770"/>
                </a:lnTo>
                <a:lnTo>
                  <a:pt x="418160" y="680516"/>
                </a:lnTo>
                <a:lnTo>
                  <a:pt x="421170" y="679043"/>
                </a:lnTo>
                <a:lnTo>
                  <a:pt x="423202" y="676884"/>
                </a:lnTo>
                <a:lnTo>
                  <a:pt x="424040" y="676046"/>
                </a:lnTo>
                <a:lnTo>
                  <a:pt x="425183" y="674903"/>
                </a:lnTo>
                <a:lnTo>
                  <a:pt x="425691" y="673646"/>
                </a:lnTo>
                <a:close/>
              </a:path>
              <a:path w="3065779" h="1389379">
                <a:moveTo>
                  <a:pt x="426377" y="908177"/>
                </a:moveTo>
                <a:lnTo>
                  <a:pt x="423443" y="908177"/>
                </a:lnTo>
                <a:lnTo>
                  <a:pt x="422059" y="912025"/>
                </a:lnTo>
                <a:lnTo>
                  <a:pt x="423621" y="912025"/>
                </a:lnTo>
                <a:lnTo>
                  <a:pt x="424992" y="912025"/>
                </a:lnTo>
                <a:lnTo>
                  <a:pt x="426377" y="908177"/>
                </a:lnTo>
                <a:close/>
              </a:path>
              <a:path w="3065779" h="1389379">
                <a:moveTo>
                  <a:pt x="428802" y="724471"/>
                </a:moveTo>
                <a:lnTo>
                  <a:pt x="425488" y="716788"/>
                </a:lnTo>
                <a:lnTo>
                  <a:pt x="425488" y="714895"/>
                </a:lnTo>
                <a:lnTo>
                  <a:pt x="425386" y="714476"/>
                </a:lnTo>
                <a:lnTo>
                  <a:pt x="424789" y="714197"/>
                </a:lnTo>
                <a:lnTo>
                  <a:pt x="424395" y="714387"/>
                </a:lnTo>
                <a:lnTo>
                  <a:pt x="423418" y="715187"/>
                </a:lnTo>
                <a:lnTo>
                  <a:pt x="422935" y="716241"/>
                </a:lnTo>
                <a:lnTo>
                  <a:pt x="422935" y="717219"/>
                </a:lnTo>
                <a:lnTo>
                  <a:pt x="422960" y="720737"/>
                </a:lnTo>
                <a:lnTo>
                  <a:pt x="423887" y="724408"/>
                </a:lnTo>
                <a:lnTo>
                  <a:pt x="424942" y="726160"/>
                </a:lnTo>
                <a:lnTo>
                  <a:pt x="426974" y="728218"/>
                </a:lnTo>
                <a:lnTo>
                  <a:pt x="427786" y="727354"/>
                </a:lnTo>
                <a:lnTo>
                  <a:pt x="428396" y="726363"/>
                </a:lnTo>
                <a:lnTo>
                  <a:pt x="428637" y="725855"/>
                </a:lnTo>
                <a:lnTo>
                  <a:pt x="428802" y="724471"/>
                </a:lnTo>
                <a:close/>
              </a:path>
              <a:path w="3065779" h="1389379">
                <a:moveTo>
                  <a:pt x="442099" y="689089"/>
                </a:moveTo>
                <a:close/>
              </a:path>
              <a:path w="3065779" h="1389379">
                <a:moveTo>
                  <a:pt x="442163" y="688911"/>
                </a:moveTo>
                <a:lnTo>
                  <a:pt x="441985" y="689178"/>
                </a:lnTo>
                <a:lnTo>
                  <a:pt x="442099" y="689038"/>
                </a:lnTo>
                <a:lnTo>
                  <a:pt x="442163" y="688911"/>
                </a:lnTo>
                <a:close/>
              </a:path>
              <a:path w="3065779" h="1389379">
                <a:moveTo>
                  <a:pt x="444868" y="687400"/>
                </a:moveTo>
                <a:lnTo>
                  <a:pt x="444766" y="685393"/>
                </a:lnTo>
                <a:lnTo>
                  <a:pt x="444169" y="685114"/>
                </a:lnTo>
                <a:lnTo>
                  <a:pt x="443776" y="685304"/>
                </a:lnTo>
                <a:lnTo>
                  <a:pt x="442798" y="686117"/>
                </a:lnTo>
                <a:lnTo>
                  <a:pt x="442328" y="687158"/>
                </a:lnTo>
                <a:lnTo>
                  <a:pt x="442315" y="688263"/>
                </a:lnTo>
                <a:lnTo>
                  <a:pt x="442353" y="687984"/>
                </a:lnTo>
                <a:lnTo>
                  <a:pt x="442328" y="688327"/>
                </a:lnTo>
                <a:lnTo>
                  <a:pt x="442315" y="688543"/>
                </a:lnTo>
                <a:lnTo>
                  <a:pt x="442226" y="688771"/>
                </a:lnTo>
                <a:lnTo>
                  <a:pt x="442328" y="688606"/>
                </a:lnTo>
                <a:lnTo>
                  <a:pt x="442226" y="688809"/>
                </a:lnTo>
                <a:lnTo>
                  <a:pt x="442315" y="688657"/>
                </a:lnTo>
                <a:lnTo>
                  <a:pt x="442188" y="688924"/>
                </a:lnTo>
                <a:lnTo>
                  <a:pt x="442112" y="689076"/>
                </a:lnTo>
                <a:lnTo>
                  <a:pt x="441947" y="689292"/>
                </a:lnTo>
                <a:lnTo>
                  <a:pt x="442048" y="689127"/>
                </a:lnTo>
                <a:lnTo>
                  <a:pt x="441782" y="689330"/>
                </a:lnTo>
                <a:lnTo>
                  <a:pt x="441490" y="689546"/>
                </a:lnTo>
                <a:lnTo>
                  <a:pt x="441109" y="689698"/>
                </a:lnTo>
                <a:lnTo>
                  <a:pt x="441350" y="689660"/>
                </a:lnTo>
                <a:lnTo>
                  <a:pt x="441058" y="689724"/>
                </a:lnTo>
                <a:lnTo>
                  <a:pt x="440626" y="689775"/>
                </a:lnTo>
                <a:lnTo>
                  <a:pt x="440372" y="689775"/>
                </a:lnTo>
                <a:lnTo>
                  <a:pt x="440169" y="689762"/>
                </a:lnTo>
                <a:lnTo>
                  <a:pt x="440042" y="689737"/>
                </a:lnTo>
                <a:lnTo>
                  <a:pt x="439521" y="689622"/>
                </a:lnTo>
                <a:lnTo>
                  <a:pt x="438861" y="689216"/>
                </a:lnTo>
                <a:lnTo>
                  <a:pt x="438594" y="689000"/>
                </a:lnTo>
                <a:lnTo>
                  <a:pt x="438454" y="688886"/>
                </a:lnTo>
                <a:lnTo>
                  <a:pt x="437603" y="688047"/>
                </a:lnTo>
                <a:lnTo>
                  <a:pt x="436765" y="688936"/>
                </a:lnTo>
                <a:lnTo>
                  <a:pt x="436181" y="689876"/>
                </a:lnTo>
                <a:lnTo>
                  <a:pt x="435952" y="690397"/>
                </a:lnTo>
                <a:lnTo>
                  <a:pt x="435775" y="691781"/>
                </a:lnTo>
                <a:lnTo>
                  <a:pt x="436867" y="692861"/>
                </a:lnTo>
                <a:lnTo>
                  <a:pt x="437769" y="693445"/>
                </a:lnTo>
                <a:lnTo>
                  <a:pt x="439928" y="693712"/>
                </a:lnTo>
                <a:lnTo>
                  <a:pt x="440893" y="693305"/>
                </a:lnTo>
                <a:lnTo>
                  <a:pt x="442696" y="692035"/>
                </a:lnTo>
                <a:lnTo>
                  <a:pt x="443471" y="690918"/>
                </a:lnTo>
                <a:lnTo>
                  <a:pt x="444030" y="689787"/>
                </a:lnTo>
                <a:lnTo>
                  <a:pt x="442772" y="689787"/>
                </a:lnTo>
                <a:lnTo>
                  <a:pt x="444030" y="689775"/>
                </a:lnTo>
                <a:lnTo>
                  <a:pt x="444398" y="689038"/>
                </a:lnTo>
                <a:lnTo>
                  <a:pt x="444576" y="688657"/>
                </a:lnTo>
                <a:lnTo>
                  <a:pt x="444639" y="688403"/>
                </a:lnTo>
                <a:lnTo>
                  <a:pt x="444677" y="688251"/>
                </a:lnTo>
                <a:lnTo>
                  <a:pt x="444741" y="687984"/>
                </a:lnTo>
                <a:lnTo>
                  <a:pt x="444868" y="687400"/>
                </a:lnTo>
                <a:close/>
              </a:path>
              <a:path w="3065779" h="1389379">
                <a:moveTo>
                  <a:pt x="465150" y="1095603"/>
                </a:moveTo>
                <a:lnTo>
                  <a:pt x="462216" y="1095603"/>
                </a:lnTo>
                <a:lnTo>
                  <a:pt x="460832" y="1099451"/>
                </a:lnTo>
                <a:lnTo>
                  <a:pt x="462394" y="1099451"/>
                </a:lnTo>
                <a:lnTo>
                  <a:pt x="463765" y="1099451"/>
                </a:lnTo>
                <a:lnTo>
                  <a:pt x="465150" y="1095603"/>
                </a:lnTo>
                <a:close/>
              </a:path>
              <a:path w="3065779" h="1389379">
                <a:moveTo>
                  <a:pt x="470801" y="724471"/>
                </a:moveTo>
                <a:lnTo>
                  <a:pt x="469544" y="723214"/>
                </a:lnTo>
                <a:lnTo>
                  <a:pt x="468464" y="722249"/>
                </a:lnTo>
                <a:lnTo>
                  <a:pt x="467906" y="721309"/>
                </a:lnTo>
                <a:lnTo>
                  <a:pt x="467791" y="721106"/>
                </a:lnTo>
                <a:lnTo>
                  <a:pt x="467702" y="720801"/>
                </a:lnTo>
                <a:lnTo>
                  <a:pt x="467575" y="720521"/>
                </a:lnTo>
                <a:lnTo>
                  <a:pt x="467563" y="720394"/>
                </a:lnTo>
                <a:lnTo>
                  <a:pt x="467499" y="718121"/>
                </a:lnTo>
                <a:lnTo>
                  <a:pt x="467398" y="717702"/>
                </a:lnTo>
                <a:lnTo>
                  <a:pt x="466801" y="717423"/>
                </a:lnTo>
                <a:lnTo>
                  <a:pt x="466407" y="717613"/>
                </a:lnTo>
                <a:lnTo>
                  <a:pt x="465429" y="718413"/>
                </a:lnTo>
                <a:lnTo>
                  <a:pt x="464947" y="719467"/>
                </a:lnTo>
                <a:lnTo>
                  <a:pt x="464972" y="723214"/>
                </a:lnTo>
                <a:lnTo>
                  <a:pt x="465759" y="724801"/>
                </a:lnTo>
                <a:lnTo>
                  <a:pt x="466458" y="725627"/>
                </a:lnTo>
                <a:lnTo>
                  <a:pt x="467131" y="726363"/>
                </a:lnTo>
                <a:lnTo>
                  <a:pt x="468985" y="728205"/>
                </a:lnTo>
                <a:lnTo>
                  <a:pt x="469798" y="727354"/>
                </a:lnTo>
                <a:lnTo>
                  <a:pt x="470420" y="726300"/>
                </a:lnTo>
                <a:lnTo>
                  <a:pt x="470636" y="725855"/>
                </a:lnTo>
                <a:lnTo>
                  <a:pt x="470801" y="724471"/>
                </a:lnTo>
                <a:close/>
              </a:path>
              <a:path w="3065779" h="1389379">
                <a:moveTo>
                  <a:pt x="483654" y="857097"/>
                </a:moveTo>
                <a:lnTo>
                  <a:pt x="483654" y="857097"/>
                </a:lnTo>
                <a:lnTo>
                  <a:pt x="477367" y="857097"/>
                </a:lnTo>
                <a:lnTo>
                  <a:pt x="477494" y="857059"/>
                </a:lnTo>
                <a:lnTo>
                  <a:pt x="477685" y="857084"/>
                </a:lnTo>
                <a:lnTo>
                  <a:pt x="478904" y="857084"/>
                </a:lnTo>
                <a:lnTo>
                  <a:pt x="479399" y="856615"/>
                </a:lnTo>
                <a:lnTo>
                  <a:pt x="478904" y="857084"/>
                </a:lnTo>
                <a:lnTo>
                  <a:pt x="483641" y="857084"/>
                </a:lnTo>
                <a:lnTo>
                  <a:pt x="480237" y="854227"/>
                </a:lnTo>
                <a:lnTo>
                  <a:pt x="480479" y="854354"/>
                </a:lnTo>
                <a:lnTo>
                  <a:pt x="480415" y="853859"/>
                </a:lnTo>
                <a:lnTo>
                  <a:pt x="480237" y="853427"/>
                </a:lnTo>
                <a:lnTo>
                  <a:pt x="480085" y="853236"/>
                </a:lnTo>
                <a:lnTo>
                  <a:pt x="479348" y="853236"/>
                </a:lnTo>
                <a:lnTo>
                  <a:pt x="479069" y="853224"/>
                </a:lnTo>
                <a:lnTo>
                  <a:pt x="479069" y="854240"/>
                </a:lnTo>
                <a:lnTo>
                  <a:pt x="479069" y="854367"/>
                </a:lnTo>
                <a:lnTo>
                  <a:pt x="479056" y="854202"/>
                </a:lnTo>
                <a:lnTo>
                  <a:pt x="479056" y="854544"/>
                </a:lnTo>
                <a:lnTo>
                  <a:pt x="479056" y="854671"/>
                </a:lnTo>
                <a:lnTo>
                  <a:pt x="478980" y="854976"/>
                </a:lnTo>
                <a:lnTo>
                  <a:pt x="479056" y="854544"/>
                </a:lnTo>
                <a:lnTo>
                  <a:pt x="479056" y="854202"/>
                </a:lnTo>
                <a:lnTo>
                  <a:pt x="479031" y="853859"/>
                </a:lnTo>
                <a:lnTo>
                  <a:pt x="479069" y="854240"/>
                </a:lnTo>
                <a:lnTo>
                  <a:pt x="479069" y="853224"/>
                </a:lnTo>
                <a:lnTo>
                  <a:pt x="478942" y="853211"/>
                </a:lnTo>
                <a:lnTo>
                  <a:pt x="478917" y="853605"/>
                </a:lnTo>
                <a:lnTo>
                  <a:pt x="478713" y="853427"/>
                </a:lnTo>
                <a:lnTo>
                  <a:pt x="478891" y="853567"/>
                </a:lnTo>
                <a:lnTo>
                  <a:pt x="478917" y="853224"/>
                </a:lnTo>
                <a:lnTo>
                  <a:pt x="476529" y="856703"/>
                </a:lnTo>
                <a:lnTo>
                  <a:pt x="476923" y="857211"/>
                </a:lnTo>
                <a:lnTo>
                  <a:pt x="477329" y="857377"/>
                </a:lnTo>
                <a:lnTo>
                  <a:pt x="478345" y="857897"/>
                </a:lnTo>
                <a:lnTo>
                  <a:pt x="481393" y="860234"/>
                </a:lnTo>
                <a:lnTo>
                  <a:pt x="481634" y="860285"/>
                </a:lnTo>
                <a:lnTo>
                  <a:pt x="481799" y="860336"/>
                </a:lnTo>
                <a:lnTo>
                  <a:pt x="481939" y="860323"/>
                </a:lnTo>
                <a:lnTo>
                  <a:pt x="482130" y="860221"/>
                </a:lnTo>
                <a:lnTo>
                  <a:pt x="482473" y="860069"/>
                </a:lnTo>
                <a:lnTo>
                  <a:pt x="482841" y="859650"/>
                </a:lnTo>
                <a:lnTo>
                  <a:pt x="483323" y="858862"/>
                </a:lnTo>
                <a:lnTo>
                  <a:pt x="483565" y="858354"/>
                </a:lnTo>
                <a:lnTo>
                  <a:pt x="483654" y="857123"/>
                </a:lnTo>
                <a:close/>
              </a:path>
              <a:path w="3065779" h="1389379">
                <a:moveTo>
                  <a:pt x="487654" y="686396"/>
                </a:moveTo>
                <a:lnTo>
                  <a:pt x="486702" y="685431"/>
                </a:lnTo>
                <a:lnTo>
                  <a:pt x="483781" y="682498"/>
                </a:lnTo>
                <a:lnTo>
                  <a:pt x="481215" y="679246"/>
                </a:lnTo>
                <a:lnTo>
                  <a:pt x="477075" y="672617"/>
                </a:lnTo>
                <a:lnTo>
                  <a:pt x="473367" y="665226"/>
                </a:lnTo>
                <a:lnTo>
                  <a:pt x="472236" y="666470"/>
                </a:lnTo>
                <a:lnTo>
                  <a:pt x="471538" y="667550"/>
                </a:lnTo>
                <a:lnTo>
                  <a:pt x="471170" y="668591"/>
                </a:lnTo>
                <a:lnTo>
                  <a:pt x="474891" y="675995"/>
                </a:lnTo>
                <a:lnTo>
                  <a:pt x="479031" y="682625"/>
                </a:lnTo>
                <a:lnTo>
                  <a:pt x="481596" y="685876"/>
                </a:lnTo>
                <a:lnTo>
                  <a:pt x="485648" y="689952"/>
                </a:lnTo>
                <a:lnTo>
                  <a:pt x="487654" y="686396"/>
                </a:lnTo>
                <a:close/>
              </a:path>
              <a:path w="3065779" h="1389379">
                <a:moveTo>
                  <a:pt x="487781" y="1037437"/>
                </a:moveTo>
                <a:lnTo>
                  <a:pt x="484847" y="1037437"/>
                </a:lnTo>
                <a:lnTo>
                  <a:pt x="483463" y="1041285"/>
                </a:lnTo>
                <a:lnTo>
                  <a:pt x="485025" y="1041285"/>
                </a:lnTo>
                <a:lnTo>
                  <a:pt x="486397" y="1041285"/>
                </a:lnTo>
                <a:lnTo>
                  <a:pt x="487781" y="1037437"/>
                </a:lnTo>
                <a:close/>
              </a:path>
              <a:path w="3065779" h="1389379">
                <a:moveTo>
                  <a:pt x="517525" y="998613"/>
                </a:moveTo>
                <a:lnTo>
                  <a:pt x="513003" y="998613"/>
                </a:lnTo>
                <a:lnTo>
                  <a:pt x="512838" y="998613"/>
                </a:lnTo>
                <a:lnTo>
                  <a:pt x="512457" y="998664"/>
                </a:lnTo>
                <a:lnTo>
                  <a:pt x="509955" y="1002525"/>
                </a:lnTo>
                <a:lnTo>
                  <a:pt x="512991" y="1002487"/>
                </a:lnTo>
                <a:lnTo>
                  <a:pt x="514896" y="1001306"/>
                </a:lnTo>
                <a:lnTo>
                  <a:pt x="517525" y="998613"/>
                </a:lnTo>
                <a:close/>
              </a:path>
              <a:path w="3065779" h="1389379">
                <a:moveTo>
                  <a:pt x="519176" y="995311"/>
                </a:moveTo>
                <a:lnTo>
                  <a:pt x="519099" y="992390"/>
                </a:lnTo>
                <a:lnTo>
                  <a:pt x="518502" y="992111"/>
                </a:lnTo>
                <a:lnTo>
                  <a:pt x="518109" y="992301"/>
                </a:lnTo>
                <a:lnTo>
                  <a:pt x="517118" y="993114"/>
                </a:lnTo>
                <a:lnTo>
                  <a:pt x="516661" y="994168"/>
                </a:lnTo>
                <a:lnTo>
                  <a:pt x="516636" y="995324"/>
                </a:lnTo>
                <a:lnTo>
                  <a:pt x="516559" y="995781"/>
                </a:lnTo>
                <a:lnTo>
                  <a:pt x="516648" y="995413"/>
                </a:lnTo>
                <a:lnTo>
                  <a:pt x="516585" y="995718"/>
                </a:lnTo>
                <a:lnTo>
                  <a:pt x="516686" y="995489"/>
                </a:lnTo>
                <a:lnTo>
                  <a:pt x="516597" y="995718"/>
                </a:lnTo>
                <a:lnTo>
                  <a:pt x="516483" y="996086"/>
                </a:lnTo>
                <a:lnTo>
                  <a:pt x="516343" y="996238"/>
                </a:lnTo>
                <a:lnTo>
                  <a:pt x="516229" y="996429"/>
                </a:lnTo>
                <a:lnTo>
                  <a:pt x="516013" y="996746"/>
                </a:lnTo>
                <a:lnTo>
                  <a:pt x="515620" y="997153"/>
                </a:lnTo>
                <a:lnTo>
                  <a:pt x="515315" y="997419"/>
                </a:lnTo>
                <a:lnTo>
                  <a:pt x="514972" y="997712"/>
                </a:lnTo>
                <a:lnTo>
                  <a:pt x="514807" y="997826"/>
                </a:lnTo>
                <a:lnTo>
                  <a:pt x="514578" y="997966"/>
                </a:lnTo>
                <a:lnTo>
                  <a:pt x="513880" y="998308"/>
                </a:lnTo>
                <a:lnTo>
                  <a:pt x="513219" y="998537"/>
                </a:lnTo>
                <a:lnTo>
                  <a:pt x="517601" y="998537"/>
                </a:lnTo>
                <a:lnTo>
                  <a:pt x="519176" y="995489"/>
                </a:lnTo>
                <a:lnTo>
                  <a:pt x="519176" y="995311"/>
                </a:lnTo>
                <a:close/>
              </a:path>
              <a:path w="3065779" h="1389379">
                <a:moveTo>
                  <a:pt x="523316" y="911415"/>
                </a:moveTo>
                <a:lnTo>
                  <a:pt x="521754" y="911415"/>
                </a:lnTo>
                <a:lnTo>
                  <a:pt x="504228" y="911415"/>
                </a:lnTo>
                <a:lnTo>
                  <a:pt x="502843" y="915263"/>
                </a:lnTo>
                <a:lnTo>
                  <a:pt x="521931" y="915263"/>
                </a:lnTo>
                <a:lnTo>
                  <a:pt x="523316" y="911415"/>
                </a:lnTo>
                <a:close/>
              </a:path>
              <a:path w="3065779" h="1389379">
                <a:moveTo>
                  <a:pt x="523328" y="468706"/>
                </a:moveTo>
                <a:lnTo>
                  <a:pt x="521754" y="468680"/>
                </a:lnTo>
                <a:lnTo>
                  <a:pt x="521347" y="468655"/>
                </a:lnTo>
                <a:lnTo>
                  <a:pt x="521157" y="468604"/>
                </a:lnTo>
                <a:lnTo>
                  <a:pt x="520560" y="468414"/>
                </a:lnTo>
                <a:lnTo>
                  <a:pt x="518947" y="467588"/>
                </a:lnTo>
                <a:lnTo>
                  <a:pt x="518134" y="467017"/>
                </a:lnTo>
                <a:lnTo>
                  <a:pt x="517486" y="466458"/>
                </a:lnTo>
                <a:lnTo>
                  <a:pt x="516559" y="465645"/>
                </a:lnTo>
                <a:lnTo>
                  <a:pt x="513029" y="460984"/>
                </a:lnTo>
                <a:lnTo>
                  <a:pt x="512864" y="460565"/>
                </a:lnTo>
                <a:lnTo>
                  <a:pt x="512762" y="460171"/>
                </a:lnTo>
                <a:lnTo>
                  <a:pt x="512749" y="459930"/>
                </a:lnTo>
                <a:lnTo>
                  <a:pt x="512635" y="459181"/>
                </a:lnTo>
                <a:lnTo>
                  <a:pt x="512343" y="459028"/>
                </a:lnTo>
                <a:lnTo>
                  <a:pt x="512038" y="458901"/>
                </a:lnTo>
                <a:lnTo>
                  <a:pt x="511644" y="459092"/>
                </a:lnTo>
                <a:lnTo>
                  <a:pt x="510768" y="459816"/>
                </a:lnTo>
                <a:lnTo>
                  <a:pt x="510171" y="460959"/>
                </a:lnTo>
                <a:lnTo>
                  <a:pt x="510209" y="463905"/>
                </a:lnTo>
                <a:lnTo>
                  <a:pt x="521931" y="472541"/>
                </a:lnTo>
                <a:lnTo>
                  <a:pt x="523328" y="468706"/>
                </a:lnTo>
                <a:close/>
              </a:path>
              <a:path w="3065779" h="1389379">
                <a:moveTo>
                  <a:pt x="535597" y="959904"/>
                </a:moveTo>
                <a:lnTo>
                  <a:pt x="534428" y="959878"/>
                </a:lnTo>
                <a:lnTo>
                  <a:pt x="534123" y="959866"/>
                </a:lnTo>
                <a:lnTo>
                  <a:pt x="533958" y="959840"/>
                </a:lnTo>
                <a:lnTo>
                  <a:pt x="531507" y="958037"/>
                </a:lnTo>
                <a:lnTo>
                  <a:pt x="530085" y="956919"/>
                </a:lnTo>
                <a:lnTo>
                  <a:pt x="529170" y="956678"/>
                </a:lnTo>
                <a:lnTo>
                  <a:pt x="527862" y="956652"/>
                </a:lnTo>
                <a:lnTo>
                  <a:pt x="527253" y="957262"/>
                </a:lnTo>
                <a:lnTo>
                  <a:pt x="526923" y="957643"/>
                </a:lnTo>
                <a:lnTo>
                  <a:pt x="526630" y="958176"/>
                </a:lnTo>
                <a:lnTo>
                  <a:pt x="526338" y="959218"/>
                </a:lnTo>
                <a:lnTo>
                  <a:pt x="526122" y="960501"/>
                </a:lnTo>
                <a:lnTo>
                  <a:pt x="527507" y="960526"/>
                </a:lnTo>
                <a:lnTo>
                  <a:pt x="527761" y="960577"/>
                </a:lnTo>
                <a:lnTo>
                  <a:pt x="528154" y="960653"/>
                </a:lnTo>
                <a:lnTo>
                  <a:pt x="528726" y="960945"/>
                </a:lnTo>
                <a:lnTo>
                  <a:pt x="529107" y="961263"/>
                </a:lnTo>
                <a:lnTo>
                  <a:pt x="529234" y="961364"/>
                </a:lnTo>
                <a:lnTo>
                  <a:pt x="529653" y="961720"/>
                </a:lnTo>
                <a:lnTo>
                  <a:pt x="530199" y="962367"/>
                </a:lnTo>
                <a:lnTo>
                  <a:pt x="531622" y="963472"/>
                </a:lnTo>
                <a:lnTo>
                  <a:pt x="532536" y="963726"/>
                </a:lnTo>
                <a:lnTo>
                  <a:pt x="533857" y="963726"/>
                </a:lnTo>
                <a:lnTo>
                  <a:pt x="534250" y="963371"/>
                </a:lnTo>
                <a:lnTo>
                  <a:pt x="534797" y="962761"/>
                </a:lnTo>
                <a:lnTo>
                  <a:pt x="535089" y="962215"/>
                </a:lnTo>
                <a:lnTo>
                  <a:pt x="535381" y="961174"/>
                </a:lnTo>
                <a:lnTo>
                  <a:pt x="535597" y="959904"/>
                </a:lnTo>
                <a:close/>
              </a:path>
              <a:path w="3065779" h="1389379">
                <a:moveTo>
                  <a:pt x="552411" y="662584"/>
                </a:moveTo>
                <a:lnTo>
                  <a:pt x="549478" y="662584"/>
                </a:lnTo>
                <a:lnTo>
                  <a:pt x="548093" y="666432"/>
                </a:lnTo>
                <a:lnTo>
                  <a:pt x="549656" y="666432"/>
                </a:lnTo>
                <a:lnTo>
                  <a:pt x="551027" y="666432"/>
                </a:lnTo>
                <a:lnTo>
                  <a:pt x="552411" y="662584"/>
                </a:lnTo>
                <a:close/>
              </a:path>
              <a:path w="3065779" h="1389379">
                <a:moveTo>
                  <a:pt x="558215" y="465442"/>
                </a:moveTo>
                <a:lnTo>
                  <a:pt x="557301" y="465442"/>
                </a:lnTo>
                <a:lnTo>
                  <a:pt x="550481" y="465442"/>
                </a:lnTo>
                <a:lnTo>
                  <a:pt x="550087" y="465810"/>
                </a:lnTo>
                <a:lnTo>
                  <a:pt x="549541" y="466420"/>
                </a:lnTo>
                <a:lnTo>
                  <a:pt x="549249" y="466953"/>
                </a:lnTo>
                <a:lnTo>
                  <a:pt x="548957" y="467982"/>
                </a:lnTo>
                <a:lnTo>
                  <a:pt x="548741" y="469290"/>
                </a:lnTo>
                <a:lnTo>
                  <a:pt x="556475" y="469290"/>
                </a:lnTo>
                <a:lnTo>
                  <a:pt x="556869" y="468922"/>
                </a:lnTo>
                <a:lnTo>
                  <a:pt x="557072" y="468680"/>
                </a:lnTo>
                <a:lnTo>
                  <a:pt x="557415" y="468312"/>
                </a:lnTo>
                <a:lnTo>
                  <a:pt x="557707" y="467766"/>
                </a:lnTo>
                <a:lnTo>
                  <a:pt x="557999" y="466737"/>
                </a:lnTo>
                <a:lnTo>
                  <a:pt x="558215" y="465442"/>
                </a:lnTo>
                <a:close/>
              </a:path>
              <a:path w="3065779" h="1389379">
                <a:moveTo>
                  <a:pt x="594423" y="578548"/>
                </a:moveTo>
                <a:lnTo>
                  <a:pt x="591489" y="578548"/>
                </a:lnTo>
                <a:lnTo>
                  <a:pt x="590105" y="582396"/>
                </a:lnTo>
                <a:lnTo>
                  <a:pt x="591667" y="582396"/>
                </a:lnTo>
                <a:lnTo>
                  <a:pt x="593039" y="582396"/>
                </a:lnTo>
                <a:lnTo>
                  <a:pt x="594423" y="578548"/>
                </a:lnTo>
                <a:close/>
              </a:path>
              <a:path w="3065779" h="1389379">
                <a:moveTo>
                  <a:pt x="603224" y="601789"/>
                </a:moveTo>
                <a:lnTo>
                  <a:pt x="603123" y="601370"/>
                </a:lnTo>
                <a:lnTo>
                  <a:pt x="602526" y="601091"/>
                </a:lnTo>
                <a:lnTo>
                  <a:pt x="602132" y="601281"/>
                </a:lnTo>
                <a:lnTo>
                  <a:pt x="601522" y="601776"/>
                </a:lnTo>
                <a:lnTo>
                  <a:pt x="601218" y="602208"/>
                </a:lnTo>
                <a:lnTo>
                  <a:pt x="600811" y="603123"/>
                </a:lnTo>
                <a:lnTo>
                  <a:pt x="600671" y="603605"/>
                </a:lnTo>
                <a:lnTo>
                  <a:pt x="600671" y="604113"/>
                </a:lnTo>
                <a:lnTo>
                  <a:pt x="600659" y="606247"/>
                </a:lnTo>
                <a:lnTo>
                  <a:pt x="600671" y="607644"/>
                </a:lnTo>
                <a:lnTo>
                  <a:pt x="600786" y="608063"/>
                </a:lnTo>
                <a:lnTo>
                  <a:pt x="601383" y="608355"/>
                </a:lnTo>
                <a:lnTo>
                  <a:pt x="601764" y="608152"/>
                </a:lnTo>
                <a:lnTo>
                  <a:pt x="602373" y="607656"/>
                </a:lnTo>
                <a:lnTo>
                  <a:pt x="602691" y="607225"/>
                </a:lnTo>
                <a:lnTo>
                  <a:pt x="603084" y="606310"/>
                </a:lnTo>
                <a:lnTo>
                  <a:pt x="603224" y="605828"/>
                </a:lnTo>
                <a:lnTo>
                  <a:pt x="603224" y="601789"/>
                </a:lnTo>
                <a:close/>
              </a:path>
              <a:path w="3065779" h="1389379">
                <a:moveTo>
                  <a:pt x="617042" y="523608"/>
                </a:moveTo>
                <a:lnTo>
                  <a:pt x="614108" y="523608"/>
                </a:lnTo>
                <a:lnTo>
                  <a:pt x="612724" y="527456"/>
                </a:lnTo>
                <a:lnTo>
                  <a:pt x="614286" y="527456"/>
                </a:lnTo>
                <a:lnTo>
                  <a:pt x="615657" y="527456"/>
                </a:lnTo>
                <a:lnTo>
                  <a:pt x="617042" y="523608"/>
                </a:lnTo>
                <a:close/>
              </a:path>
              <a:path w="3065779" h="1389379">
                <a:moveTo>
                  <a:pt x="2873464" y="113195"/>
                </a:moveTo>
                <a:lnTo>
                  <a:pt x="2868815" y="113169"/>
                </a:lnTo>
                <a:lnTo>
                  <a:pt x="2862719" y="110909"/>
                </a:lnTo>
                <a:lnTo>
                  <a:pt x="2857563" y="105841"/>
                </a:lnTo>
                <a:lnTo>
                  <a:pt x="2855569" y="109397"/>
                </a:lnTo>
                <a:lnTo>
                  <a:pt x="2860840" y="114592"/>
                </a:lnTo>
                <a:lnTo>
                  <a:pt x="2866415" y="116700"/>
                </a:lnTo>
                <a:lnTo>
                  <a:pt x="2873464" y="113195"/>
                </a:lnTo>
                <a:close/>
              </a:path>
              <a:path w="3065779" h="1389379">
                <a:moveTo>
                  <a:pt x="2914637" y="112699"/>
                </a:moveTo>
                <a:lnTo>
                  <a:pt x="2909138" y="114503"/>
                </a:lnTo>
                <a:lnTo>
                  <a:pt x="2904947" y="115049"/>
                </a:lnTo>
                <a:lnTo>
                  <a:pt x="2898063" y="112407"/>
                </a:lnTo>
                <a:lnTo>
                  <a:pt x="2895777" y="109956"/>
                </a:lnTo>
                <a:lnTo>
                  <a:pt x="2893847" y="106146"/>
                </a:lnTo>
                <a:lnTo>
                  <a:pt x="2892729" y="107391"/>
                </a:lnTo>
                <a:lnTo>
                  <a:pt x="2892018" y="108483"/>
                </a:lnTo>
                <a:lnTo>
                  <a:pt x="2891663" y="109524"/>
                </a:lnTo>
                <a:lnTo>
                  <a:pt x="2893695" y="113525"/>
                </a:lnTo>
                <a:lnTo>
                  <a:pt x="2896285" y="116205"/>
                </a:lnTo>
                <a:lnTo>
                  <a:pt x="2903080" y="118681"/>
                </a:lnTo>
                <a:lnTo>
                  <a:pt x="2904083" y="118884"/>
                </a:lnTo>
                <a:lnTo>
                  <a:pt x="2908223" y="118287"/>
                </a:lnTo>
                <a:lnTo>
                  <a:pt x="2913519" y="116560"/>
                </a:lnTo>
                <a:lnTo>
                  <a:pt x="2913964" y="115049"/>
                </a:lnTo>
                <a:lnTo>
                  <a:pt x="2914637" y="112699"/>
                </a:lnTo>
                <a:close/>
              </a:path>
              <a:path w="3065779" h="1389379">
                <a:moveTo>
                  <a:pt x="2972079" y="101028"/>
                </a:moveTo>
                <a:lnTo>
                  <a:pt x="2971889" y="99936"/>
                </a:lnTo>
                <a:lnTo>
                  <a:pt x="2968129" y="101790"/>
                </a:lnTo>
                <a:lnTo>
                  <a:pt x="2965005" y="102679"/>
                </a:lnTo>
                <a:lnTo>
                  <a:pt x="2958147" y="101892"/>
                </a:lnTo>
                <a:lnTo>
                  <a:pt x="2954972" y="99771"/>
                </a:lnTo>
                <a:lnTo>
                  <a:pt x="2951302" y="96139"/>
                </a:lnTo>
                <a:lnTo>
                  <a:pt x="2949295" y="99695"/>
                </a:lnTo>
                <a:lnTo>
                  <a:pt x="2950260" y="100647"/>
                </a:lnTo>
                <a:lnTo>
                  <a:pt x="2953067" y="103416"/>
                </a:lnTo>
                <a:lnTo>
                  <a:pt x="2956356" y="105575"/>
                </a:lnTo>
                <a:lnTo>
                  <a:pt x="2963824" y="106591"/>
                </a:lnTo>
                <a:lnTo>
                  <a:pt x="2967342" y="105575"/>
                </a:lnTo>
                <a:lnTo>
                  <a:pt x="2971317" y="103606"/>
                </a:lnTo>
                <a:lnTo>
                  <a:pt x="2971863" y="102539"/>
                </a:lnTo>
                <a:lnTo>
                  <a:pt x="2972079" y="101028"/>
                </a:lnTo>
                <a:close/>
              </a:path>
              <a:path w="3065779" h="1389379">
                <a:moveTo>
                  <a:pt x="3024073" y="113639"/>
                </a:moveTo>
                <a:lnTo>
                  <a:pt x="3022549" y="112864"/>
                </a:lnTo>
                <a:lnTo>
                  <a:pt x="3021749" y="114211"/>
                </a:lnTo>
                <a:lnTo>
                  <a:pt x="3020999" y="115684"/>
                </a:lnTo>
                <a:lnTo>
                  <a:pt x="3020225" y="116674"/>
                </a:lnTo>
                <a:lnTo>
                  <a:pt x="3018129" y="118046"/>
                </a:lnTo>
                <a:lnTo>
                  <a:pt x="3016948" y="118389"/>
                </a:lnTo>
                <a:lnTo>
                  <a:pt x="3012770" y="118821"/>
                </a:lnTo>
                <a:lnTo>
                  <a:pt x="3009811" y="117805"/>
                </a:lnTo>
                <a:lnTo>
                  <a:pt x="3005886" y="115862"/>
                </a:lnTo>
                <a:lnTo>
                  <a:pt x="3004108" y="119583"/>
                </a:lnTo>
                <a:lnTo>
                  <a:pt x="3005417" y="120230"/>
                </a:lnTo>
                <a:lnTo>
                  <a:pt x="3008426" y="121716"/>
                </a:lnTo>
                <a:lnTo>
                  <a:pt x="3011982" y="122872"/>
                </a:lnTo>
                <a:lnTo>
                  <a:pt x="3019120" y="121539"/>
                </a:lnTo>
                <a:lnTo>
                  <a:pt x="3021698" y="118846"/>
                </a:lnTo>
                <a:lnTo>
                  <a:pt x="3023666" y="115011"/>
                </a:lnTo>
                <a:lnTo>
                  <a:pt x="3024073" y="113639"/>
                </a:lnTo>
                <a:close/>
              </a:path>
              <a:path w="3065779" h="1389379">
                <a:moveTo>
                  <a:pt x="3030715" y="3022"/>
                </a:moveTo>
                <a:lnTo>
                  <a:pt x="3030550" y="2692"/>
                </a:lnTo>
                <a:lnTo>
                  <a:pt x="3030715" y="3022"/>
                </a:lnTo>
                <a:close/>
              </a:path>
              <a:path w="3065779" h="1389379">
                <a:moveTo>
                  <a:pt x="3036874" y="6565"/>
                </a:moveTo>
                <a:lnTo>
                  <a:pt x="3035287" y="6515"/>
                </a:lnTo>
                <a:lnTo>
                  <a:pt x="3035135" y="6477"/>
                </a:lnTo>
                <a:lnTo>
                  <a:pt x="3034182" y="6299"/>
                </a:lnTo>
                <a:lnTo>
                  <a:pt x="3033141" y="5753"/>
                </a:lnTo>
                <a:lnTo>
                  <a:pt x="3032480" y="5194"/>
                </a:lnTo>
                <a:lnTo>
                  <a:pt x="3032252" y="5003"/>
                </a:lnTo>
                <a:lnTo>
                  <a:pt x="3031769" y="4584"/>
                </a:lnTo>
                <a:lnTo>
                  <a:pt x="3031172" y="3873"/>
                </a:lnTo>
                <a:lnTo>
                  <a:pt x="3030537" y="2692"/>
                </a:lnTo>
                <a:lnTo>
                  <a:pt x="3030232" y="1689"/>
                </a:lnTo>
                <a:lnTo>
                  <a:pt x="3030207" y="1473"/>
                </a:lnTo>
                <a:lnTo>
                  <a:pt x="3030182" y="698"/>
                </a:lnTo>
                <a:lnTo>
                  <a:pt x="3030067" y="279"/>
                </a:lnTo>
                <a:lnTo>
                  <a:pt x="3029470" y="0"/>
                </a:lnTo>
                <a:lnTo>
                  <a:pt x="3029077" y="190"/>
                </a:lnTo>
                <a:lnTo>
                  <a:pt x="3028111" y="990"/>
                </a:lnTo>
                <a:lnTo>
                  <a:pt x="3027616" y="2057"/>
                </a:lnTo>
                <a:lnTo>
                  <a:pt x="3027654" y="6781"/>
                </a:lnTo>
                <a:lnTo>
                  <a:pt x="3030956" y="10363"/>
                </a:lnTo>
                <a:lnTo>
                  <a:pt x="3034779" y="10401"/>
                </a:lnTo>
                <a:lnTo>
                  <a:pt x="3035135" y="10401"/>
                </a:lnTo>
                <a:lnTo>
                  <a:pt x="3035528" y="10033"/>
                </a:lnTo>
                <a:lnTo>
                  <a:pt x="3036074" y="9423"/>
                </a:lnTo>
                <a:lnTo>
                  <a:pt x="3036366" y="8877"/>
                </a:lnTo>
                <a:lnTo>
                  <a:pt x="3036659" y="7848"/>
                </a:lnTo>
                <a:lnTo>
                  <a:pt x="3036874" y="6565"/>
                </a:lnTo>
                <a:close/>
              </a:path>
              <a:path w="3065779" h="1389379">
                <a:moveTo>
                  <a:pt x="3049638" y="10274"/>
                </a:moveTo>
                <a:lnTo>
                  <a:pt x="3048127" y="8737"/>
                </a:lnTo>
                <a:lnTo>
                  <a:pt x="3046501" y="7289"/>
                </a:lnTo>
                <a:lnTo>
                  <a:pt x="3044875" y="6489"/>
                </a:lnTo>
                <a:lnTo>
                  <a:pt x="3043580" y="6553"/>
                </a:lnTo>
                <a:lnTo>
                  <a:pt x="3042069" y="6553"/>
                </a:lnTo>
                <a:lnTo>
                  <a:pt x="3040329" y="10401"/>
                </a:lnTo>
                <a:lnTo>
                  <a:pt x="3042005" y="10401"/>
                </a:lnTo>
                <a:lnTo>
                  <a:pt x="3042793" y="10375"/>
                </a:lnTo>
                <a:lnTo>
                  <a:pt x="3043390" y="10477"/>
                </a:lnTo>
                <a:lnTo>
                  <a:pt x="3043542" y="10502"/>
                </a:lnTo>
                <a:lnTo>
                  <a:pt x="3044025" y="10591"/>
                </a:lnTo>
                <a:lnTo>
                  <a:pt x="3044634" y="10972"/>
                </a:lnTo>
                <a:lnTo>
                  <a:pt x="3045218" y="11468"/>
                </a:lnTo>
                <a:lnTo>
                  <a:pt x="3045777" y="11938"/>
                </a:lnTo>
                <a:lnTo>
                  <a:pt x="3047822" y="14020"/>
                </a:lnTo>
                <a:lnTo>
                  <a:pt x="3048635" y="13169"/>
                </a:lnTo>
                <a:lnTo>
                  <a:pt x="3049244" y="12179"/>
                </a:lnTo>
                <a:lnTo>
                  <a:pt x="3049486" y="11671"/>
                </a:lnTo>
                <a:lnTo>
                  <a:pt x="3049524" y="11277"/>
                </a:lnTo>
                <a:lnTo>
                  <a:pt x="3049625" y="10452"/>
                </a:lnTo>
                <a:lnTo>
                  <a:pt x="3049638" y="10274"/>
                </a:lnTo>
                <a:close/>
              </a:path>
              <a:path w="3065779" h="1389379">
                <a:moveTo>
                  <a:pt x="3050451" y="77660"/>
                </a:moveTo>
                <a:lnTo>
                  <a:pt x="3037116" y="83350"/>
                </a:lnTo>
                <a:lnTo>
                  <a:pt x="3037662" y="85140"/>
                </a:lnTo>
                <a:lnTo>
                  <a:pt x="3038525" y="84569"/>
                </a:lnTo>
                <a:lnTo>
                  <a:pt x="3038856" y="84251"/>
                </a:lnTo>
                <a:lnTo>
                  <a:pt x="3039326" y="83807"/>
                </a:lnTo>
                <a:lnTo>
                  <a:pt x="3049079" y="81495"/>
                </a:lnTo>
                <a:lnTo>
                  <a:pt x="3050451" y="77660"/>
                </a:lnTo>
                <a:close/>
              </a:path>
              <a:path w="3065779" h="1389379">
                <a:moveTo>
                  <a:pt x="3050451" y="25946"/>
                </a:moveTo>
                <a:lnTo>
                  <a:pt x="3047517" y="25946"/>
                </a:lnTo>
                <a:lnTo>
                  <a:pt x="3046133" y="29794"/>
                </a:lnTo>
                <a:lnTo>
                  <a:pt x="3047288" y="29794"/>
                </a:lnTo>
                <a:lnTo>
                  <a:pt x="3046133" y="33020"/>
                </a:lnTo>
                <a:lnTo>
                  <a:pt x="3047695" y="33020"/>
                </a:lnTo>
                <a:lnTo>
                  <a:pt x="3049066" y="33020"/>
                </a:lnTo>
                <a:lnTo>
                  <a:pt x="3050451" y="29171"/>
                </a:lnTo>
                <a:lnTo>
                  <a:pt x="3049282" y="29171"/>
                </a:lnTo>
                <a:lnTo>
                  <a:pt x="3050451" y="25946"/>
                </a:lnTo>
                <a:close/>
              </a:path>
              <a:path w="3065779" h="1389379">
                <a:moveTo>
                  <a:pt x="3065729" y="62915"/>
                </a:moveTo>
                <a:lnTo>
                  <a:pt x="3065627" y="58458"/>
                </a:lnTo>
                <a:lnTo>
                  <a:pt x="3065030" y="58178"/>
                </a:lnTo>
                <a:lnTo>
                  <a:pt x="3064637" y="58369"/>
                </a:lnTo>
                <a:lnTo>
                  <a:pt x="3064027" y="58877"/>
                </a:lnTo>
                <a:lnTo>
                  <a:pt x="3063722" y="59296"/>
                </a:lnTo>
                <a:lnTo>
                  <a:pt x="3063329" y="60185"/>
                </a:lnTo>
                <a:lnTo>
                  <a:pt x="3063290" y="65151"/>
                </a:lnTo>
                <a:lnTo>
                  <a:pt x="3063887" y="65443"/>
                </a:lnTo>
                <a:lnTo>
                  <a:pt x="3065729" y="62915"/>
                </a:lnTo>
                <a:close/>
              </a:path>
            </a:pathLst>
          </a:custGeom>
          <a:solidFill>
            <a:srgbClr val="056F40"/>
          </a:solidFill>
        </p:spPr>
        <p:txBody>
          <a:bodyPr wrap="square" lIns="0" tIns="0" rIns="0" bIns="0" rtlCol="0"/>
          <a:lstStyle/>
          <a:p>
            <a:endParaRPr/>
          </a:p>
        </p:txBody>
      </p:sp>
      <p:sp>
        <p:nvSpPr>
          <p:cNvPr id="38" name="bg object 38"/>
          <p:cNvSpPr/>
          <p:nvPr/>
        </p:nvSpPr>
        <p:spPr>
          <a:xfrm>
            <a:off x="3449993" y="6169418"/>
            <a:ext cx="495934" cy="662940"/>
          </a:xfrm>
          <a:custGeom>
            <a:avLst/>
            <a:gdLst/>
            <a:ahLst/>
            <a:cxnLst/>
            <a:rect l="l" t="t" r="r" b="b"/>
            <a:pathLst>
              <a:path w="495935" h="662940">
                <a:moveTo>
                  <a:pt x="4318" y="639699"/>
                </a:moveTo>
                <a:lnTo>
                  <a:pt x="1384" y="639699"/>
                </a:lnTo>
                <a:lnTo>
                  <a:pt x="0" y="643547"/>
                </a:lnTo>
                <a:lnTo>
                  <a:pt x="1562" y="643547"/>
                </a:lnTo>
                <a:lnTo>
                  <a:pt x="2933" y="643547"/>
                </a:lnTo>
                <a:lnTo>
                  <a:pt x="4318" y="639699"/>
                </a:lnTo>
                <a:close/>
              </a:path>
              <a:path w="495935" h="662940">
                <a:moveTo>
                  <a:pt x="36639" y="659091"/>
                </a:moveTo>
                <a:lnTo>
                  <a:pt x="33705" y="659091"/>
                </a:lnTo>
                <a:lnTo>
                  <a:pt x="32321" y="662940"/>
                </a:lnTo>
                <a:lnTo>
                  <a:pt x="33883" y="662940"/>
                </a:lnTo>
                <a:lnTo>
                  <a:pt x="35255" y="662940"/>
                </a:lnTo>
                <a:lnTo>
                  <a:pt x="36639" y="659091"/>
                </a:lnTo>
                <a:close/>
              </a:path>
              <a:path w="495935" h="662940">
                <a:moveTo>
                  <a:pt x="46342" y="556374"/>
                </a:moveTo>
                <a:lnTo>
                  <a:pt x="37884" y="552107"/>
                </a:lnTo>
                <a:lnTo>
                  <a:pt x="32575" y="545414"/>
                </a:lnTo>
                <a:lnTo>
                  <a:pt x="32512" y="536346"/>
                </a:lnTo>
                <a:lnTo>
                  <a:pt x="31826" y="536079"/>
                </a:lnTo>
                <a:lnTo>
                  <a:pt x="30441" y="537146"/>
                </a:lnTo>
                <a:lnTo>
                  <a:pt x="29959" y="538276"/>
                </a:lnTo>
                <a:lnTo>
                  <a:pt x="29959" y="539216"/>
                </a:lnTo>
                <a:lnTo>
                  <a:pt x="44551" y="560095"/>
                </a:lnTo>
                <a:lnTo>
                  <a:pt x="46342" y="556374"/>
                </a:lnTo>
                <a:close/>
              </a:path>
              <a:path w="495935" h="662940">
                <a:moveTo>
                  <a:pt x="65709" y="516902"/>
                </a:moveTo>
                <a:lnTo>
                  <a:pt x="64147" y="516902"/>
                </a:lnTo>
                <a:lnTo>
                  <a:pt x="60388" y="516902"/>
                </a:lnTo>
                <a:lnTo>
                  <a:pt x="56502" y="516750"/>
                </a:lnTo>
                <a:lnTo>
                  <a:pt x="49263" y="518871"/>
                </a:lnTo>
                <a:lnTo>
                  <a:pt x="46393" y="521385"/>
                </a:lnTo>
                <a:lnTo>
                  <a:pt x="43192" y="524560"/>
                </a:lnTo>
                <a:lnTo>
                  <a:pt x="42659" y="525843"/>
                </a:lnTo>
                <a:lnTo>
                  <a:pt x="43243" y="527608"/>
                </a:lnTo>
                <a:lnTo>
                  <a:pt x="44069" y="527075"/>
                </a:lnTo>
                <a:lnTo>
                  <a:pt x="46799" y="524357"/>
                </a:lnTo>
                <a:lnTo>
                  <a:pt x="49314" y="522287"/>
                </a:lnTo>
                <a:lnTo>
                  <a:pt x="55829" y="520547"/>
                </a:lnTo>
                <a:lnTo>
                  <a:pt x="59499" y="520750"/>
                </a:lnTo>
                <a:lnTo>
                  <a:pt x="64325" y="520750"/>
                </a:lnTo>
                <a:lnTo>
                  <a:pt x="65709" y="516902"/>
                </a:lnTo>
                <a:close/>
              </a:path>
              <a:path w="495935" h="662940">
                <a:moveTo>
                  <a:pt x="78651" y="600913"/>
                </a:moveTo>
                <a:lnTo>
                  <a:pt x="75717" y="600913"/>
                </a:lnTo>
                <a:lnTo>
                  <a:pt x="74333" y="604761"/>
                </a:lnTo>
                <a:lnTo>
                  <a:pt x="75895" y="604761"/>
                </a:lnTo>
                <a:lnTo>
                  <a:pt x="77266" y="604761"/>
                </a:lnTo>
                <a:lnTo>
                  <a:pt x="78651" y="600913"/>
                </a:lnTo>
                <a:close/>
              </a:path>
              <a:path w="495935" h="662940">
                <a:moveTo>
                  <a:pt x="81013" y="417144"/>
                </a:moveTo>
                <a:lnTo>
                  <a:pt x="77901" y="411226"/>
                </a:lnTo>
                <a:lnTo>
                  <a:pt x="77787" y="409956"/>
                </a:lnTo>
                <a:lnTo>
                  <a:pt x="77762" y="407631"/>
                </a:lnTo>
                <a:lnTo>
                  <a:pt x="77660" y="407212"/>
                </a:lnTo>
                <a:lnTo>
                  <a:pt x="77063" y="406933"/>
                </a:lnTo>
                <a:lnTo>
                  <a:pt x="76669" y="407123"/>
                </a:lnTo>
                <a:lnTo>
                  <a:pt x="75692" y="407924"/>
                </a:lnTo>
                <a:lnTo>
                  <a:pt x="75209" y="408978"/>
                </a:lnTo>
                <a:lnTo>
                  <a:pt x="75234" y="413473"/>
                </a:lnTo>
                <a:lnTo>
                  <a:pt x="76161" y="417144"/>
                </a:lnTo>
                <a:lnTo>
                  <a:pt x="77216" y="418896"/>
                </a:lnTo>
                <a:lnTo>
                  <a:pt x="79248" y="420954"/>
                </a:lnTo>
                <a:lnTo>
                  <a:pt x="80060" y="420090"/>
                </a:lnTo>
                <a:lnTo>
                  <a:pt x="80670" y="419100"/>
                </a:lnTo>
                <a:lnTo>
                  <a:pt x="80911" y="418592"/>
                </a:lnTo>
                <a:lnTo>
                  <a:pt x="81013" y="417144"/>
                </a:lnTo>
                <a:close/>
              </a:path>
              <a:path w="495935" h="662940">
                <a:moveTo>
                  <a:pt x="94373" y="381825"/>
                </a:moveTo>
                <a:close/>
              </a:path>
              <a:path w="495935" h="662940">
                <a:moveTo>
                  <a:pt x="94437" y="381647"/>
                </a:moveTo>
                <a:lnTo>
                  <a:pt x="94259" y="381914"/>
                </a:lnTo>
                <a:lnTo>
                  <a:pt x="94373" y="381774"/>
                </a:lnTo>
                <a:lnTo>
                  <a:pt x="94437" y="381647"/>
                </a:lnTo>
                <a:close/>
              </a:path>
              <a:path w="495935" h="662940">
                <a:moveTo>
                  <a:pt x="97142" y="380136"/>
                </a:moveTo>
                <a:lnTo>
                  <a:pt x="97040" y="378129"/>
                </a:lnTo>
                <a:lnTo>
                  <a:pt x="96443" y="377850"/>
                </a:lnTo>
                <a:lnTo>
                  <a:pt x="96050" y="378040"/>
                </a:lnTo>
                <a:lnTo>
                  <a:pt x="95072" y="378853"/>
                </a:lnTo>
                <a:lnTo>
                  <a:pt x="94602" y="379895"/>
                </a:lnTo>
                <a:lnTo>
                  <a:pt x="94589" y="381000"/>
                </a:lnTo>
                <a:lnTo>
                  <a:pt x="94627" y="380720"/>
                </a:lnTo>
                <a:lnTo>
                  <a:pt x="94602" y="381063"/>
                </a:lnTo>
                <a:lnTo>
                  <a:pt x="94589" y="381279"/>
                </a:lnTo>
                <a:lnTo>
                  <a:pt x="94500" y="381520"/>
                </a:lnTo>
                <a:lnTo>
                  <a:pt x="94602" y="381342"/>
                </a:lnTo>
                <a:lnTo>
                  <a:pt x="94500" y="381546"/>
                </a:lnTo>
                <a:lnTo>
                  <a:pt x="94589" y="381393"/>
                </a:lnTo>
                <a:lnTo>
                  <a:pt x="94462" y="381660"/>
                </a:lnTo>
                <a:lnTo>
                  <a:pt x="94386" y="381812"/>
                </a:lnTo>
                <a:lnTo>
                  <a:pt x="94221" y="382028"/>
                </a:lnTo>
                <a:lnTo>
                  <a:pt x="94322" y="381863"/>
                </a:lnTo>
                <a:lnTo>
                  <a:pt x="94056" y="382066"/>
                </a:lnTo>
                <a:lnTo>
                  <a:pt x="93764" y="382282"/>
                </a:lnTo>
                <a:lnTo>
                  <a:pt x="93383" y="382435"/>
                </a:lnTo>
                <a:lnTo>
                  <a:pt x="93624" y="382397"/>
                </a:lnTo>
                <a:lnTo>
                  <a:pt x="93332" y="382460"/>
                </a:lnTo>
                <a:lnTo>
                  <a:pt x="93014" y="382498"/>
                </a:lnTo>
                <a:lnTo>
                  <a:pt x="92748" y="382511"/>
                </a:lnTo>
                <a:lnTo>
                  <a:pt x="92557" y="382511"/>
                </a:lnTo>
                <a:lnTo>
                  <a:pt x="92379" y="382498"/>
                </a:lnTo>
                <a:lnTo>
                  <a:pt x="92227" y="382460"/>
                </a:lnTo>
                <a:lnTo>
                  <a:pt x="91795" y="382358"/>
                </a:lnTo>
                <a:lnTo>
                  <a:pt x="91135" y="381952"/>
                </a:lnTo>
                <a:lnTo>
                  <a:pt x="90868" y="381736"/>
                </a:lnTo>
                <a:lnTo>
                  <a:pt x="90728" y="381622"/>
                </a:lnTo>
                <a:lnTo>
                  <a:pt x="89877" y="380784"/>
                </a:lnTo>
                <a:lnTo>
                  <a:pt x="89039" y="381673"/>
                </a:lnTo>
                <a:lnTo>
                  <a:pt x="88455" y="382612"/>
                </a:lnTo>
                <a:lnTo>
                  <a:pt x="88226" y="383133"/>
                </a:lnTo>
                <a:lnTo>
                  <a:pt x="88049" y="384517"/>
                </a:lnTo>
                <a:lnTo>
                  <a:pt x="89141" y="385597"/>
                </a:lnTo>
                <a:lnTo>
                  <a:pt x="90043" y="386181"/>
                </a:lnTo>
                <a:lnTo>
                  <a:pt x="92202" y="386448"/>
                </a:lnTo>
                <a:lnTo>
                  <a:pt x="93167" y="386041"/>
                </a:lnTo>
                <a:lnTo>
                  <a:pt x="94970" y="384771"/>
                </a:lnTo>
                <a:lnTo>
                  <a:pt x="95745" y="383654"/>
                </a:lnTo>
                <a:lnTo>
                  <a:pt x="96304" y="382511"/>
                </a:lnTo>
                <a:lnTo>
                  <a:pt x="96672" y="381774"/>
                </a:lnTo>
                <a:lnTo>
                  <a:pt x="96850" y="381393"/>
                </a:lnTo>
                <a:lnTo>
                  <a:pt x="96913" y="381139"/>
                </a:lnTo>
                <a:lnTo>
                  <a:pt x="96951" y="380987"/>
                </a:lnTo>
                <a:lnTo>
                  <a:pt x="97015" y="380720"/>
                </a:lnTo>
                <a:lnTo>
                  <a:pt x="97142" y="380136"/>
                </a:lnTo>
                <a:close/>
              </a:path>
              <a:path w="495935" h="662940">
                <a:moveTo>
                  <a:pt x="118287" y="468185"/>
                </a:moveTo>
                <a:lnTo>
                  <a:pt x="115354" y="468185"/>
                </a:lnTo>
                <a:lnTo>
                  <a:pt x="113969" y="472033"/>
                </a:lnTo>
                <a:lnTo>
                  <a:pt x="115531" y="472033"/>
                </a:lnTo>
                <a:lnTo>
                  <a:pt x="116903" y="472033"/>
                </a:lnTo>
                <a:lnTo>
                  <a:pt x="118287" y="468185"/>
                </a:lnTo>
                <a:close/>
              </a:path>
              <a:path w="495935" h="662940">
                <a:moveTo>
                  <a:pt x="123075" y="417220"/>
                </a:moveTo>
                <a:lnTo>
                  <a:pt x="121818" y="415963"/>
                </a:lnTo>
                <a:lnTo>
                  <a:pt x="120738" y="414997"/>
                </a:lnTo>
                <a:lnTo>
                  <a:pt x="120180" y="414058"/>
                </a:lnTo>
                <a:lnTo>
                  <a:pt x="120065" y="413854"/>
                </a:lnTo>
                <a:lnTo>
                  <a:pt x="119976" y="413550"/>
                </a:lnTo>
                <a:lnTo>
                  <a:pt x="119849" y="413270"/>
                </a:lnTo>
                <a:lnTo>
                  <a:pt x="119837" y="413118"/>
                </a:lnTo>
                <a:lnTo>
                  <a:pt x="119773" y="410870"/>
                </a:lnTo>
                <a:lnTo>
                  <a:pt x="119672" y="410451"/>
                </a:lnTo>
                <a:lnTo>
                  <a:pt x="119075" y="410171"/>
                </a:lnTo>
                <a:lnTo>
                  <a:pt x="118681" y="410362"/>
                </a:lnTo>
                <a:lnTo>
                  <a:pt x="117703" y="411162"/>
                </a:lnTo>
                <a:lnTo>
                  <a:pt x="117221" y="412216"/>
                </a:lnTo>
                <a:lnTo>
                  <a:pt x="117246" y="415963"/>
                </a:lnTo>
                <a:lnTo>
                  <a:pt x="118033" y="417550"/>
                </a:lnTo>
                <a:lnTo>
                  <a:pt x="119392" y="419112"/>
                </a:lnTo>
                <a:lnTo>
                  <a:pt x="121259" y="420954"/>
                </a:lnTo>
                <a:lnTo>
                  <a:pt x="122072" y="420103"/>
                </a:lnTo>
                <a:lnTo>
                  <a:pt x="122694" y="419061"/>
                </a:lnTo>
                <a:lnTo>
                  <a:pt x="122910" y="418604"/>
                </a:lnTo>
                <a:lnTo>
                  <a:pt x="123075" y="417220"/>
                </a:lnTo>
                <a:close/>
              </a:path>
              <a:path w="495935" h="662940">
                <a:moveTo>
                  <a:pt x="135928" y="549859"/>
                </a:moveTo>
                <a:lnTo>
                  <a:pt x="132511" y="546963"/>
                </a:lnTo>
                <a:lnTo>
                  <a:pt x="132753" y="547103"/>
                </a:lnTo>
                <a:lnTo>
                  <a:pt x="132689" y="546595"/>
                </a:lnTo>
                <a:lnTo>
                  <a:pt x="132511" y="546163"/>
                </a:lnTo>
                <a:lnTo>
                  <a:pt x="132359" y="545973"/>
                </a:lnTo>
                <a:lnTo>
                  <a:pt x="131673" y="545973"/>
                </a:lnTo>
                <a:lnTo>
                  <a:pt x="131673" y="549351"/>
                </a:lnTo>
                <a:lnTo>
                  <a:pt x="131178" y="549821"/>
                </a:lnTo>
                <a:lnTo>
                  <a:pt x="129679" y="549833"/>
                </a:lnTo>
                <a:lnTo>
                  <a:pt x="129819" y="549795"/>
                </a:lnTo>
                <a:lnTo>
                  <a:pt x="129679" y="549833"/>
                </a:lnTo>
                <a:lnTo>
                  <a:pt x="130251" y="549821"/>
                </a:lnTo>
                <a:lnTo>
                  <a:pt x="131178" y="549821"/>
                </a:lnTo>
                <a:lnTo>
                  <a:pt x="131673" y="549351"/>
                </a:lnTo>
                <a:lnTo>
                  <a:pt x="131673" y="545973"/>
                </a:lnTo>
                <a:lnTo>
                  <a:pt x="131216" y="545947"/>
                </a:lnTo>
                <a:lnTo>
                  <a:pt x="131191" y="546341"/>
                </a:lnTo>
                <a:lnTo>
                  <a:pt x="130987" y="546163"/>
                </a:lnTo>
                <a:lnTo>
                  <a:pt x="131165" y="546303"/>
                </a:lnTo>
                <a:lnTo>
                  <a:pt x="131191" y="545960"/>
                </a:lnTo>
                <a:lnTo>
                  <a:pt x="128803" y="549440"/>
                </a:lnTo>
                <a:lnTo>
                  <a:pt x="129184" y="549935"/>
                </a:lnTo>
                <a:lnTo>
                  <a:pt x="130200" y="550405"/>
                </a:lnTo>
                <a:lnTo>
                  <a:pt x="131686" y="551268"/>
                </a:lnTo>
                <a:lnTo>
                  <a:pt x="132321" y="551713"/>
                </a:lnTo>
                <a:lnTo>
                  <a:pt x="133121" y="552386"/>
                </a:lnTo>
                <a:lnTo>
                  <a:pt x="133553" y="552818"/>
                </a:lnTo>
                <a:lnTo>
                  <a:pt x="133667" y="552970"/>
                </a:lnTo>
                <a:lnTo>
                  <a:pt x="133908" y="553021"/>
                </a:lnTo>
                <a:lnTo>
                  <a:pt x="134073" y="553072"/>
                </a:lnTo>
                <a:lnTo>
                  <a:pt x="134213" y="553059"/>
                </a:lnTo>
                <a:lnTo>
                  <a:pt x="134404" y="552958"/>
                </a:lnTo>
                <a:lnTo>
                  <a:pt x="134747" y="552805"/>
                </a:lnTo>
                <a:lnTo>
                  <a:pt x="135115" y="552386"/>
                </a:lnTo>
                <a:lnTo>
                  <a:pt x="135597" y="551599"/>
                </a:lnTo>
                <a:lnTo>
                  <a:pt x="135839" y="551091"/>
                </a:lnTo>
                <a:lnTo>
                  <a:pt x="135928" y="549859"/>
                </a:lnTo>
                <a:close/>
              </a:path>
              <a:path w="495935" h="662940">
                <a:moveTo>
                  <a:pt x="139928" y="379133"/>
                </a:moveTo>
                <a:lnTo>
                  <a:pt x="138976" y="378167"/>
                </a:lnTo>
                <a:lnTo>
                  <a:pt x="136055" y="375234"/>
                </a:lnTo>
                <a:lnTo>
                  <a:pt x="133489" y="371983"/>
                </a:lnTo>
                <a:lnTo>
                  <a:pt x="129349" y="365353"/>
                </a:lnTo>
                <a:lnTo>
                  <a:pt x="125641" y="357962"/>
                </a:lnTo>
                <a:lnTo>
                  <a:pt x="124510" y="359206"/>
                </a:lnTo>
                <a:lnTo>
                  <a:pt x="123812" y="360286"/>
                </a:lnTo>
                <a:lnTo>
                  <a:pt x="123444" y="361327"/>
                </a:lnTo>
                <a:lnTo>
                  <a:pt x="127165" y="368731"/>
                </a:lnTo>
                <a:lnTo>
                  <a:pt x="131318" y="375361"/>
                </a:lnTo>
                <a:lnTo>
                  <a:pt x="133870" y="378612"/>
                </a:lnTo>
                <a:lnTo>
                  <a:pt x="137922" y="382689"/>
                </a:lnTo>
                <a:lnTo>
                  <a:pt x="139928" y="379133"/>
                </a:lnTo>
                <a:close/>
              </a:path>
              <a:path w="495935" h="662940">
                <a:moveTo>
                  <a:pt x="141351" y="324383"/>
                </a:moveTo>
                <a:lnTo>
                  <a:pt x="141249" y="319900"/>
                </a:lnTo>
                <a:lnTo>
                  <a:pt x="140652" y="319620"/>
                </a:lnTo>
                <a:lnTo>
                  <a:pt x="140258" y="319811"/>
                </a:lnTo>
                <a:lnTo>
                  <a:pt x="139280" y="320611"/>
                </a:lnTo>
                <a:lnTo>
                  <a:pt x="138798" y="321665"/>
                </a:lnTo>
                <a:lnTo>
                  <a:pt x="138798" y="326440"/>
                </a:lnTo>
                <a:lnTo>
                  <a:pt x="138912" y="330123"/>
                </a:lnTo>
                <a:lnTo>
                  <a:pt x="139509" y="330403"/>
                </a:lnTo>
                <a:lnTo>
                  <a:pt x="139890" y="330212"/>
                </a:lnTo>
                <a:lnTo>
                  <a:pt x="140868" y="329399"/>
                </a:lnTo>
                <a:lnTo>
                  <a:pt x="141351" y="328345"/>
                </a:lnTo>
                <a:lnTo>
                  <a:pt x="141249" y="324662"/>
                </a:lnTo>
                <a:lnTo>
                  <a:pt x="141351" y="325094"/>
                </a:lnTo>
                <a:lnTo>
                  <a:pt x="141351" y="324383"/>
                </a:lnTo>
                <a:close/>
              </a:path>
              <a:path w="495935" h="662940">
                <a:moveTo>
                  <a:pt x="156603" y="262204"/>
                </a:moveTo>
                <a:lnTo>
                  <a:pt x="153670" y="262204"/>
                </a:lnTo>
                <a:lnTo>
                  <a:pt x="152285" y="266052"/>
                </a:lnTo>
                <a:lnTo>
                  <a:pt x="153847" y="266052"/>
                </a:lnTo>
                <a:lnTo>
                  <a:pt x="155219" y="266052"/>
                </a:lnTo>
                <a:lnTo>
                  <a:pt x="156603" y="262204"/>
                </a:lnTo>
                <a:close/>
              </a:path>
              <a:path w="495935" h="662940">
                <a:moveTo>
                  <a:pt x="166179" y="204736"/>
                </a:moveTo>
                <a:lnTo>
                  <a:pt x="155714" y="195745"/>
                </a:lnTo>
                <a:lnTo>
                  <a:pt x="155613" y="195313"/>
                </a:lnTo>
                <a:lnTo>
                  <a:pt x="155016" y="195033"/>
                </a:lnTo>
                <a:lnTo>
                  <a:pt x="154622" y="195224"/>
                </a:lnTo>
                <a:lnTo>
                  <a:pt x="153657" y="196037"/>
                </a:lnTo>
                <a:lnTo>
                  <a:pt x="153212" y="196977"/>
                </a:lnTo>
                <a:lnTo>
                  <a:pt x="153212" y="203403"/>
                </a:lnTo>
                <a:lnTo>
                  <a:pt x="158000" y="208508"/>
                </a:lnTo>
                <a:lnTo>
                  <a:pt x="163423" y="208572"/>
                </a:lnTo>
                <a:lnTo>
                  <a:pt x="164782" y="208572"/>
                </a:lnTo>
                <a:lnTo>
                  <a:pt x="166179" y="204736"/>
                </a:lnTo>
                <a:close/>
              </a:path>
              <a:path w="495935" h="662940">
                <a:moveTo>
                  <a:pt x="170091" y="430479"/>
                </a:moveTo>
                <a:lnTo>
                  <a:pt x="169989" y="430060"/>
                </a:lnTo>
                <a:lnTo>
                  <a:pt x="169392" y="429780"/>
                </a:lnTo>
                <a:lnTo>
                  <a:pt x="168998" y="429971"/>
                </a:lnTo>
                <a:lnTo>
                  <a:pt x="168021" y="430771"/>
                </a:lnTo>
                <a:lnTo>
                  <a:pt x="167538" y="431825"/>
                </a:lnTo>
                <a:lnTo>
                  <a:pt x="167538" y="432803"/>
                </a:lnTo>
                <a:lnTo>
                  <a:pt x="167538" y="434390"/>
                </a:lnTo>
                <a:lnTo>
                  <a:pt x="167513" y="435965"/>
                </a:lnTo>
                <a:lnTo>
                  <a:pt x="167538" y="437896"/>
                </a:lnTo>
                <a:lnTo>
                  <a:pt x="167652" y="438327"/>
                </a:lnTo>
                <a:lnTo>
                  <a:pt x="168249" y="438594"/>
                </a:lnTo>
                <a:lnTo>
                  <a:pt x="168630" y="438404"/>
                </a:lnTo>
                <a:lnTo>
                  <a:pt x="169608" y="437603"/>
                </a:lnTo>
                <a:lnTo>
                  <a:pt x="170091" y="436549"/>
                </a:lnTo>
                <a:lnTo>
                  <a:pt x="170091" y="430479"/>
                </a:lnTo>
                <a:close/>
              </a:path>
              <a:path w="495935" h="662940">
                <a:moveTo>
                  <a:pt x="170865" y="517296"/>
                </a:moveTo>
                <a:lnTo>
                  <a:pt x="169913" y="516331"/>
                </a:lnTo>
                <a:lnTo>
                  <a:pt x="165303" y="511619"/>
                </a:lnTo>
                <a:lnTo>
                  <a:pt x="165303" y="496989"/>
                </a:lnTo>
                <a:lnTo>
                  <a:pt x="164617" y="496722"/>
                </a:lnTo>
                <a:lnTo>
                  <a:pt x="163220" y="497801"/>
                </a:lnTo>
                <a:lnTo>
                  <a:pt x="162737" y="498919"/>
                </a:lnTo>
                <a:lnTo>
                  <a:pt x="162737" y="503199"/>
                </a:lnTo>
                <a:lnTo>
                  <a:pt x="162839" y="506526"/>
                </a:lnTo>
                <a:lnTo>
                  <a:pt x="163982" y="513372"/>
                </a:lnTo>
                <a:lnTo>
                  <a:pt x="165163" y="517093"/>
                </a:lnTo>
                <a:lnTo>
                  <a:pt x="168846" y="520852"/>
                </a:lnTo>
                <a:lnTo>
                  <a:pt x="170865" y="517296"/>
                </a:lnTo>
                <a:close/>
              </a:path>
              <a:path w="495935" h="662940">
                <a:moveTo>
                  <a:pt x="175590" y="604151"/>
                </a:moveTo>
                <a:lnTo>
                  <a:pt x="174028" y="604151"/>
                </a:lnTo>
                <a:lnTo>
                  <a:pt x="156502" y="604151"/>
                </a:lnTo>
                <a:lnTo>
                  <a:pt x="155117" y="607999"/>
                </a:lnTo>
                <a:lnTo>
                  <a:pt x="174205" y="607999"/>
                </a:lnTo>
                <a:lnTo>
                  <a:pt x="175590" y="604151"/>
                </a:lnTo>
                <a:close/>
              </a:path>
              <a:path w="495935" h="662940">
                <a:moveTo>
                  <a:pt x="175602" y="161455"/>
                </a:moveTo>
                <a:lnTo>
                  <a:pt x="174028" y="161429"/>
                </a:lnTo>
                <a:lnTo>
                  <a:pt x="173621" y="161404"/>
                </a:lnTo>
                <a:lnTo>
                  <a:pt x="173494" y="161378"/>
                </a:lnTo>
                <a:lnTo>
                  <a:pt x="172834" y="161163"/>
                </a:lnTo>
                <a:lnTo>
                  <a:pt x="171221" y="160337"/>
                </a:lnTo>
                <a:lnTo>
                  <a:pt x="170408" y="159766"/>
                </a:lnTo>
                <a:lnTo>
                  <a:pt x="169760" y="159207"/>
                </a:lnTo>
                <a:lnTo>
                  <a:pt x="168833" y="158394"/>
                </a:lnTo>
                <a:lnTo>
                  <a:pt x="165303" y="153733"/>
                </a:lnTo>
                <a:lnTo>
                  <a:pt x="165036" y="152920"/>
                </a:lnTo>
                <a:lnTo>
                  <a:pt x="165011" y="152666"/>
                </a:lnTo>
                <a:lnTo>
                  <a:pt x="164909" y="151930"/>
                </a:lnTo>
                <a:lnTo>
                  <a:pt x="164312" y="151650"/>
                </a:lnTo>
                <a:lnTo>
                  <a:pt x="163918" y="151841"/>
                </a:lnTo>
                <a:lnTo>
                  <a:pt x="162953" y="152641"/>
                </a:lnTo>
                <a:lnTo>
                  <a:pt x="162445" y="153708"/>
                </a:lnTo>
                <a:lnTo>
                  <a:pt x="162483" y="156654"/>
                </a:lnTo>
                <a:lnTo>
                  <a:pt x="174205" y="165290"/>
                </a:lnTo>
                <a:lnTo>
                  <a:pt x="175602" y="161455"/>
                </a:lnTo>
                <a:close/>
              </a:path>
              <a:path w="495935" h="662940">
                <a:moveTo>
                  <a:pt x="179666" y="492772"/>
                </a:moveTo>
                <a:lnTo>
                  <a:pt x="179565" y="492353"/>
                </a:lnTo>
                <a:lnTo>
                  <a:pt x="178968" y="492074"/>
                </a:lnTo>
                <a:lnTo>
                  <a:pt x="178574" y="492264"/>
                </a:lnTo>
                <a:lnTo>
                  <a:pt x="177596" y="493064"/>
                </a:lnTo>
                <a:lnTo>
                  <a:pt x="177114" y="494118"/>
                </a:lnTo>
                <a:lnTo>
                  <a:pt x="177114" y="495096"/>
                </a:lnTo>
                <a:lnTo>
                  <a:pt x="177114" y="504964"/>
                </a:lnTo>
                <a:lnTo>
                  <a:pt x="177228" y="505383"/>
                </a:lnTo>
                <a:lnTo>
                  <a:pt x="177825" y="505663"/>
                </a:lnTo>
                <a:lnTo>
                  <a:pt x="178206" y="505472"/>
                </a:lnTo>
                <a:lnTo>
                  <a:pt x="179184" y="504672"/>
                </a:lnTo>
                <a:lnTo>
                  <a:pt x="179666" y="503605"/>
                </a:lnTo>
                <a:lnTo>
                  <a:pt x="179666" y="492772"/>
                </a:lnTo>
                <a:close/>
              </a:path>
              <a:path w="495935" h="662940">
                <a:moveTo>
                  <a:pt x="184467" y="248450"/>
                </a:moveTo>
                <a:lnTo>
                  <a:pt x="184365" y="248031"/>
                </a:lnTo>
                <a:lnTo>
                  <a:pt x="183769" y="247751"/>
                </a:lnTo>
                <a:lnTo>
                  <a:pt x="183375" y="247942"/>
                </a:lnTo>
                <a:lnTo>
                  <a:pt x="182397" y="248742"/>
                </a:lnTo>
                <a:lnTo>
                  <a:pt x="181914" y="249796"/>
                </a:lnTo>
                <a:lnTo>
                  <a:pt x="181914" y="250774"/>
                </a:lnTo>
                <a:lnTo>
                  <a:pt x="181914" y="252349"/>
                </a:lnTo>
                <a:lnTo>
                  <a:pt x="181889" y="253923"/>
                </a:lnTo>
                <a:lnTo>
                  <a:pt x="181914" y="255841"/>
                </a:lnTo>
                <a:lnTo>
                  <a:pt x="182029" y="256260"/>
                </a:lnTo>
                <a:lnTo>
                  <a:pt x="182626" y="256540"/>
                </a:lnTo>
                <a:lnTo>
                  <a:pt x="183007" y="256349"/>
                </a:lnTo>
                <a:lnTo>
                  <a:pt x="183984" y="255536"/>
                </a:lnTo>
                <a:lnTo>
                  <a:pt x="184467" y="254482"/>
                </a:lnTo>
                <a:lnTo>
                  <a:pt x="184467" y="248450"/>
                </a:lnTo>
                <a:close/>
              </a:path>
              <a:path w="495935" h="662940">
                <a:moveTo>
                  <a:pt x="184531" y="301015"/>
                </a:moveTo>
                <a:lnTo>
                  <a:pt x="184277" y="300761"/>
                </a:lnTo>
                <a:lnTo>
                  <a:pt x="182689" y="299173"/>
                </a:lnTo>
                <a:lnTo>
                  <a:pt x="181127" y="297586"/>
                </a:lnTo>
                <a:lnTo>
                  <a:pt x="179235" y="295719"/>
                </a:lnTo>
                <a:lnTo>
                  <a:pt x="178993" y="295681"/>
                </a:lnTo>
                <a:lnTo>
                  <a:pt x="178282" y="295973"/>
                </a:lnTo>
                <a:lnTo>
                  <a:pt x="177927" y="296392"/>
                </a:lnTo>
                <a:lnTo>
                  <a:pt x="177444" y="297180"/>
                </a:lnTo>
                <a:lnTo>
                  <a:pt x="177203" y="297688"/>
                </a:lnTo>
                <a:lnTo>
                  <a:pt x="177038" y="299085"/>
                </a:lnTo>
                <a:lnTo>
                  <a:pt x="178816" y="300850"/>
                </a:lnTo>
                <a:lnTo>
                  <a:pt x="179565" y="301612"/>
                </a:lnTo>
                <a:lnTo>
                  <a:pt x="180416" y="302450"/>
                </a:lnTo>
                <a:lnTo>
                  <a:pt x="182333" y="304380"/>
                </a:lnTo>
                <a:lnTo>
                  <a:pt x="182587" y="304419"/>
                </a:lnTo>
                <a:lnTo>
                  <a:pt x="183286" y="304126"/>
                </a:lnTo>
                <a:lnTo>
                  <a:pt x="183654" y="303707"/>
                </a:lnTo>
                <a:lnTo>
                  <a:pt x="184137" y="302920"/>
                </a:lnTo>
                <a:lnTo>
                  <a:pt x="184378" y="302412"/>
                </a:lnTo>
                <a:lnTo>
                  <a:pt x="184531" y="301015"/>
                </a:lnTo>
                <a:close/>
              </a:path>
              <a:path w="495935" h="662940">
                <a:moveTo>
                  <a:pt x="187871" y="652640"/>
                </a:moveTo>
                <a:lnTo>
                  <a:pt x="186702" y="652614"/>
                </a:lnTo>
                <a:lnTo>
                  <a:pt x="186397" y="652602"/>
                </a:lnTo>
                <a:lnTo>
                  <a:pt x="186232" y="652576"/>
                </a:lnTo>
                <a:lnTo>
                  <a:pt x="183781" y="650773"/>
                </a:lnTo>
                <a:lnTo>
                  <a:pt x="182359" y="649655"/>
                </a:lnTo>
                <a:lnTo>
                  <a:pt x="181444" y="649414"/>
                </a:lnTo>
                <a:lnTo>
                  <a:pt x="180136" y="649389"/>
                </a:lnTo>
                <a:lnTo>
                  <a:pt x="179527" y="649998"/>
                </a:lnTo>
                <a:lnTo>
                  <a:pt x="179197" y="650379"/>
                </a:lnTo>
                <a:lnTo>
                  <a:pt x="178904" y="650913"/>
                </a:lnTo>
                <a:lnTo>
                  <a:pt x="178612" y="651954"/>
                </a:lnTo>
                <a:lnTo>
                  <a:pt x="178396" y="653237"/>
                </a:lnTo>
                <a:lnTo>
                  <a:pt x="179565" y="653237"/>
                </a:lnTo>
                <a:lnTo>
                  <a:pt x="179959" y="653300"/>
                </a:lnTo>
                <a:lnTo>
                  <a:pt x="180428" y="653389"/>
                </a:lnTo>
                <a:lnTo>
                  <a:pt x="181000" y="653681"/>
                </a:lnTo>
                <a:lnTo>
                  <a:pt x="181381" y="653999"/>
                </a:lnTo>
                <a:lnTo>
                  <a:pt x="181508" y="654100"/>
                </a:lnTo>
                <a:lnTo>
                  <a:pt x="181927" y="654456"/>
                </a:lnTo>
                <a:lnTo>
                  <a:pt x="182473" y="655104"/>
                </a:lnTo>
                <a:lnTo>
                  <a:pt x="183896" y="656209"/>
                </a:lnTo>
                <a:lnTo>
                  <a:pt x="184810" y="656463"/>
                </a:lnTo>
                <a:lnTo>
                  <a:pt x="186131" y="656463"/>
                </a:lnTo>
                <a:lnTo>
                  <a:pt x="187769" y="653262"/>
                </a:lnTo>
                <a:lnTo>
                  <a:pt x="187871" y="652640"/>
                </a:lnTo>
                <a:close/>
              </a:path>
              <a:path w="495935" h="662940">
                <a:moveTo>
                  <a:pt x="199034" y="483768"/>
                </a:moveTo>
                <a:lnTo>
                  <a:pt x="186055" y="467448"/>
                </a:lnTo>
                <a:lnTo>
                  <a:pt x="184975" y="468071"/>
                </a:lnTo>
                <a:lnTo>
                  <a:pt x="183959" y="469201"/>
                </a:lnTo>
                <a:lnTo>
                  <a:pt x="183603" y="470230"/>
                </a:lnTo>
                <a:lnTo>
                  <a:pt x="183756" y="471195"/>
                </a:lnTo>
                <a:lnTo>
                  <a:pt x="184315" y="474827"/>
                </a:lnTo>
                <a:lnTo>
                  <a:pt x="186563" y="477989"/>
                </a:lnTo>
                <a:lnTo>
                  <a:pt x="191338" y="482968"/>
                </a:lnTo>
                <a:lnTo>
                  <a:pt x="193954" y="485013"/>
                </a:lnTo>
                <a:lnTo>
                  <a:pt x="197256" y="487489"/>
                </a:lnTo>
                <a:lnTo>
                  <a:pt x="198196" y="485978"/>
                </a:lnTo>
                <a:lnTo>
                  <a:pt x="198704" y="484886"/>
                </a:lnTo>
                <a:lnTo>
                  <a:pt x="199034" y="483768"/>
                </a:lnTo>
                <a:close/>
              </a:path>
              <a:path w="495935" h="662940">
                <a:moveTo>
                  <a:pt x="204685" y="355320"/>
                </a:moveTo>
                <a:lnTo>
                  <a:pt x="201752" y="355320"/>
                </a:lnTo>
                <a:lnTo>
                  <a:pt x="200367" y="359168"/>
                </a:lnTo>
                <a:lnTo>
                  <a:pt x="201930" y="359168"/>
                </a:lnTo>
                <a:lnTo>
                  <a:pt x="203301" y="359168"/>
                </a:lnTo>
                <a:lnTo>
                  <a:pt x="204685" y="355320"/>
                </a:lnTo>
                <a:close/>
              </a:path>
              <a:path w="495935" h="662940">
                <a:moveTo>
                  <a:pt x="206654" y="438683"/>
                </a:moveTo>
                <a:lnTo>
                  <a:pt x="205473" y="429602"/>
                </a:lnTo>
                <a:lnTo>
                  <a:pt x="204012" y="425602"/>
                </a:lnTo>
                <a:lnTo>
                  <a:pt x="203238" y="420471"/>
                </a:lnTo>
                <a:lnTo>
                  <a:pt x="202145" y="421093"/>
                </a:lnTo>
                <a:lnTo>
                  <a:pt x="201129" y="422236"/>
                </a:lnTo>
                <a:lnTo>
                  <a:pt x="200787" y="423252"/>
                </a:lnTo>
                <a:lnTo>
                  <a:pt x="200926" y="424218"/>
                </a:lnTo>
                <a:lnTo>
                  <a:pt x="201980" y="431190"/>
                </a:lnTo>
                <a:lnTo>
                  <a:pt x="206235" y="439394"/>
                </a:lnTo>
                <a:lnTo>
                  <a:pt x="201091" y="446417"/>
                </a:lnTo>
                <a:lnTo>
                  <a:pt x="200545" y="447814"/>
                </a:lnTo>
                <a:lnTo>
                  <a:pt x="201688" y="449160"/>
                </a:lnTo>
                <a:lnTo>
                  <a:pt x="202857" y="447687"/>
                </a:lnTo>
                <a:lnTo>
                  <a:pt x="205803" y="443661"/>
                </a:lnTo>
                <a:lnTo>
                  <a:pt x="206654" y="438683"/>
                </a:lnTo>
                <a:close/>
              </a:path>
              <a:path w="495935" h="662940">
                <a:moveTo>
                  <a:pt x="209473" y="462191"/>
                </a:moveTo>
                <a:lnTo>
                  <a:pt x="209054" y="461365"/>
                </a:lnTo>
                <a:lnTo>
                  <a:pt x="207035" y="457390"/>
                </a:lnTo>
                <a:lnTo>
                  <a:pt x="204177" y="453898"/>
                </a:lnTo>
                <a:lnTo>
                  <a:pt x="198450" y="446570"/>
                </a:lnTo>
                <a:lnTo>
                  <a:pt x="195478" y="442645"/>
                </a:lnTo>
                <a:lnTo>
                  <a:pt x="192214" y="435648"/>
                </a:lnTo>
                <a:lnTo>
                  <a:pt x="191376" y="432904"/>
                </a:lnTo>
                <a:lnTo>
                  <a:pt x="190804" y="429120"/>
                </a:lnTo>
                <a:lnTo>
                  <a:pt x="189712" y="429755"/>
                </a:lnTo>
                <a:lnTo>
                  <a:pt x="188709" y="430898"/>
                </a:lnTo>
                <a:lnTo>
                  <a:pt x="188353" y="431901"/>
                </a:lnTo>
                <a:lnTo>
                  <a:pt x="188506" y="432879"/>
                </a:lnTo>
                <a:lnTo>
                  <a:pt x="190563" y="440029"/>
                </a:lnTo>
                <a:lnTo>
                  <a:pt x="194043" y="446493"/>
                </a:lnTo>
                <a:lnTo>
                  <a:pt x="198348" y="452539"/>
                </a:lnTo>
                <a:lnTo>
                  <a:pt x="204343" y="460451"/>
                </a:lnTo>
                <a:lnTo>
                  <a:pt x="205752" y="462521"/>
                </a:lnTo>
                <a:lnTo>
                  <a:pt x="207289" y="465569"/>
                </a:lnTo>
                <a:lnTo>
                  <a:pt x="208407" y="464324"/>
                </a:lnTo>
                <a:lnTo>
                  <a:pt x="209105" y="463232"/>
                </a:lnTo>
                <a:lnTo>
                  <a:pt x="209473" y="462191"/>
                </a:lnTo>
                <a:close/>
              </a:path>
              <a:path w="495935" h="662940">
                <a:moveTo>
                  <a:pt x="210489" y="158191"/>
                </a:moveTo>
                <a:lnTo>
                  <a:pt x="209575" y="158191"/>
                </a:lnTo>
                <a:lnTo>
                  <a:pt x="202755" y="158191"/>
                </a:lnTo>
                <a:lnTo>
                  <a:pt x="202361" y="158559"/>
                </a:lnTo>
                <a:lnTo>
                  <a:pt x="201815" y="159169"/>
                </a:lnTo>
                <a:lnTo>
                  <a:pt x="201523" y="159702"/>
                </a:lnTo>
                <a:lnTo>
                  <a:pt x="201231" y="160731"/>
                </a:lnTo>
                <a:lnTo>
                  <a:pt x="201015" y="162039"/>
                </a:lnTo>
                <a:lnTo>
                  <a:pt x="208749" y="162039"/>
                </a:lnTo>
                <a:lnTo>
                  <a:pt x="209143" y="161671"/>
                </a:lnTo>
                <a:lnTo>
                  <a:pt x="209346" y="161429"/>
                </a:lnTo>
                <a:lnTo>
                  <a:pt x="209689" y="161061"/>
                </a:lnTo>
                <a:lnTo>
                  <a:pt x="209981" y="160515"/>
                </a:lnTo>
                <a:lnTo>
                  <a:pt x="210273" y="159486"/>
                </a:lnTo>
                <a:lnTo>
                  <a:pt x="210489" y="158191"/>
                </a:lnTo>
                <a:close/>
              </a:path>
              <a:path w="495935" h="662940">
                <a:moveTo>
                  <a:pt x="218884" y="238239"/>
                </a:moveTo>
                <a:lnTo>
                  <a:pt x="215950" y="238239"/>
                </a:lnTo>
                <a:lnTo>
                  <a:pt x="214566" y="242087"/>
                </a:lnTo>
                <a:lnTo>
                  <a:pt x="216128" y="242087"/>
                </a:lnTo>
                <a:lnTo>
                  <a:pt x="217500" y="242087"/>
                </a:lnTo>
                <a:lnTo>
                  <a:pt x="218884" y="238239"/>
                </a:lnTo>
                <a:close/>
              </a:path>
              <a:path w="495935" h="662940">
                <a:moveTo>
                  <a:pt x="227304" y="414159"/>
                </a:moveTo>
                <a:lnTo>
                  <a:pt x="224370" y="414159"/>
                </a:lnTo>
                <a:lnTo>
                  <a:pt x="222986" y="418007"/>
                </a:lnTo>
                <a:lnTo>
                  <a:pt x="224548" y="418007"/>
                </a:lnTo>
                <a:lnTo>
                  <a:pt x="225920" y="418007"/>
                </a:lnTo>
                <a:lnTo>
                  <a:pt x="227304" y="414159"/>
                </a:lnTo>
                <a:close/>
              </a:path>
              <a:path w="495935" h="662940">
                <a:moveTo>
                  <a:pt x="230327" y="394589"/>
                </a:moveTo>
                <a:lnTo>
                  <a:pt x="229743" y="390702"/>
                </a:lnTo>
                <a:lnTo>
                  <a:pt x="228663" y="387819"/>
                </a:lnTo>
                <a:lnTo>
                  <a:pt x="223951" y="384225"/>
                </a:lnTo>
                <a:lnTo>
                  <a:pt x="220814" y="384086"/>
                </a:lnTo>
                <a:lnTo>
                  <a:pt x="217157" y="384594"/>
                </a:lnTo>
                <a:lnTo>
                  <a:pt x="216535" y="385686"/>
                </a:lnTo>
                <a:lnTo>
                  <a:pt x="216192" y="386918"/>
                </a:lnTo>
                <a:lnTo>
                  <a:pt x="215938" y="388442"/>
                </a:lnTo>
                <a:lnTo>
                  <a:pt x="216852" y="388315"/>
                </a:lnTo>
                <a:lnTo>
                  <a:pt x="219494" y="387946"/>
                </a:lnTo>
                <a:lnTo>
                  <a:pt x="222211" y="388035"/>
                </a:lnTo>
                <a:lnTo>
                  <a:pt x="227863" y="397344"/>
                </a:lnTo>
                <a:lnTo>
                  <a:pt x="228968" y="396735"/>
                </a:lnTo>
                <a:lnTo>
                  <a:pt x="229958" y="395566"/>
                </a:lnTo>
                <a:lnTo>
                  <a:pt x="230327" y="394589"/>
                </a:lnTo>
                <a:close/>
              </a:path>
              <a:path w="495935" h="662940">
                <a:moveTo>
                  <a:pt x="236397" y="481799"/>
                </a:moveTo>
                <a:lnTo>
                  <a:pt x="230517" y="477405"/>
                </a:lnTo>
                <a:lnTo>
                  <a:pt x="224053" y="472681"/>
                </a:lnTo>
                <a:lnTo>
                  <a:pt x="216306" y="473697"/>
                </a:lnTo>
                <a:lnTo>
                  <a:pt x="215709" y="474802"/>
                </a:lnTo>
                <a:lnTo>
                  <a:pt x="215328" y="476021"/>
                </a:lnTo>
                <a:lnTo>
                  <a:pt x="215112" y="477532"/>
                </a:lnTo>
                <a:lnTo>
                  <a:pt x="216014" y="477418"/>
                </a:lnTo>
                <a:lnTo>
                  <a:pt x="219532" y="476961"/>
                </a:lnTo>
                <a:lnTo>
                  <a:pt x="222961" y="478218"/>
                </a:lnTo>
                <a:lnTo>
                  <a:pt x="228841" y="481291"/>
                </a:lnTo>
                <a:lnTo>
                  <a:pt x="231419" y="483133"/>
                </a:lnTo>
                <a:lnTo>
                  <a:pt x="234619" y="485521"/>
                </a:lnTo>
                <a:lnTo>
                  <a:pt x="235559" y="484009"/>
                </a:lnTo>
                <a:lnTo>
                  <a:pt x="236067" y="482917"/>
                </a:lnTo>
                <a:lnTo>
                  <a:pt x="236397" y="481799"/>
                </a:lnTo>
                <a:close/>
              </a:path>
              <a:path w="495935" h="662940">
                <a:moveTo>
                  <a:pt x="239026" y="454939"/>
                </a:moveTo>
                <a:lnTo>
                  <a:pt x="216738" y="425234"/>
                </a:lnTo>
                <a:lnTo>
                  <a:pt x="215798" y="426732"/>
                </a:lnTo>
                <a:lnTo>
                  <a:pt x="215290" y="427837"/>
                </a:lnTo>
                <a:lnTo>
                  <a:pt x="214960" y="428955"/>
                </a:lnTo>
                <a:lnTo>
                  <a:pt x="215658" y="429475"/>
                </a:lnTo>
                <a:lnTo>
                  <a:pt x="220954" y="433565"/>
                </a:lnTo>
                <a:lnTo>
                  <a:pt x="236575" y="457720"/>
                </a:lnTo>
                <a:lnTo>
                  <a:pt x="237667" y="457085"/>
                </a:lnTo>
                <a:lnTo>
                  <a:pt x="238683" y="455955"/>
                </a:lnTo>
                <a:lnTo>
                  <a:pt x="239026" y="454939"/>
                </a:lnTo>
                <a:close/>
              </a:path>
              <a:path w="495935" h="662940">
                <a:moveTo>
                  <a:pt x="246697" y="271284"/>
                </a:moveTo>
                <a:lnTo>
                  <a:pt x="243763" y="271284"/>
                </a:lnTo>
                <a:lnTo>
                  <a:pt x="242379" y="275132"/>
                </a:lnTo>
                <a:lnTo>
                  <a:pt x="243941" y="275132"/>
                </a:lnTo>
                <a:lnTo>
                  <a:pt x="245313" y="275132"/>
                </a:lnTo>
                <a:lnTo>
                  <a:pt x="246697" y="271284"/>
                </a:lnTo>
                <a:close/>
              </a:path>
              <a:path w="495935" h="662940">
                <a:moveTo>
                  <a:pt x="251726" y="555790"/>
                </a:moveTo>
                <a:lnTo>
                  <a:pt x="251180" y="553999"/>
                </a:lnTo>
                <a:lnTo>
                  <a:pt x="250317" y="554558"/>
                </a:lnTo>
                <a:lnTo>
                  <a:pt x="249872" y="555002"/>
                </a:lnTo>
                <a:lnTo>
                  <a:pt x="247929" y="556958"/>
                </a:lnTo>
                <a:lnTo>
                  <a:pt x="245922" y="559168"/>
                </a:lnTo>
                <a:lnTo>
                  <a:pt x="245605" y="559333"/>
                </a:lnTo>
                <a:lnTo>
                  <a:pt x="245440" y="558876"/>
                </a:lnTo>
                <a:lnTo>
                  <a:pt x="245338" y="558025"/>
                </a:lnTo>
                <a:lnTo>
                  <a:pt x="245224" y="557339"/>
                </a:lnTo>
                <a:lnTo>
                  <a:pt x="244944" y="555536"/>
                </a:lnTo>
                <a:lnTo>
                  <a:pt x="244132" y="553681"/>
                </a:lnTo>
                <a:lnTo>
                  <a:pt x="243446" y="552881"/>
                </a:lnTo>
                <a:lnTo>
                  <a:pt x="242252" y="551967"/>
                </a:lnTo>
                <a:lnTo>
                  <a:pt x="241757" y="552259"/>
                </a:lnTo>
                <a:lnTo>
                  <a:pt x="241211" y="552691"/>
                </a:lnTo>
                <a:lnTo>
                  <a:pt x="240880" y="553173"/>
                </a:lnTo>
                <a:lnTo>
                  <a:pt x="240385" y="554278"/>
                </a:lnTo>
                <a:lnTo>
                  <a:pt x="240042" y="555358"/>
                </a:lnTo>
                <a:lnTo>
                  <a:pt x="241147" y="556209"/>
                </a:lnTo>
                <a:lnTo>
                  <a:pt x="241490" y="556564"/>
                </a:lnTo>
                <a:lnTo>
                  <a:pt x="241909" y="557149"/>
                </a:lnTo>
                <a:lnTo>
                  <a:pt x="242125" y="557504"/>
                </a:lnTo>
                <a:lnTo>
                  <a:pt x="242239" y="557822"/>
                </a:lnTo>
                <a:lnTo>
                  <a:pt x="242316" y="558025"/>
                </a:lnTo>
                <a:lnTo>
                  <a:pt x="242595" y="558749"/>
                </a:lnTo>
                <a:lnTo>
                  <a:pt x="242874" y="560730"/>
                </a:lnTo>
                <a:lnTo>
                  <a:pt x="242455" y="560946"/>
                </a:lnTo>
                <a:lnTo>
                  <a:pt x="241427" y="561263"/>
                </a:lnTo>
                <a:lnTo>
                  <a:pt x="239026" y="561098"/>
                </a:lnTo>
                <a:lnTo>
                  <a:pt x="237858" y="560324"/>
                </a:lnTo>
                <a:lnTo>
                  <a:pt x="236321" y="558825"/>
                </a:lnTo>
                <a:lnTo>
                  <a:pt x="235546" y="559676"/>
                </a:lnTo>
                <a:lnTo>
                  <a:pt x="234861" y="560730"/>
                </a:lnTo>
                <a:lnTo>
                  <a:pt x="234175" y="562229"/>
                </a:lnTo>
                <a:lnTo>
                  <a:pt x="235902" y="563918"/>
                </a:lnTo>
                <a:lnTo>
                  <a:pt x="237147" y="564756"/>
                </a:lnTo>
                <a:lnTo>
                  <a:pt x="240080" y="565175"/>
                </a:lnTo>
                <a:lnTo>
                  <a:pt x="241465" y="564807"/>
                </a:lnTo>
                <a:lnTo>
                  <a:pt x="243801" y="563676"/>
                </a:lnTo>
                <a:lnTo>
                  <a:pt x="243928" y="563943"/>
                </a:lnTo>
                <a:lnTo>
                  <a:pt x="244614" y="564756"/>
                </a:lnTo>
                <a:lnTo>
                  <a:pt x="245808" y="565670"/>
                </a:lnTo>
                <a:lnTo>
                  <a:pt x="246481" y="565238"/>
                </a:lnTo>
                <a:lnTo>
                  <a:pt x="246849" y="564946"/>
                </a:lnTo>
                <a:lnTo>
                  <a:pt x="247180" y="564464"/>
                </a:lnTo>
                <a:lnTo>
                  <a:pt x="247675" y="563359"/>
                </a:lnTo>
                <a:lnTo>
                  <a:pt x="248018" y="562267"/>
                </a:lnTo>
                <a:lnTo>
                  <a:pt x="246926" y="561454"/>
                </a:lnTo>
                <a:lnTo>
                  <a:pt x="248221" y="560044"/>
                </a:lnTo>
                <a:lnTo>
                  <a:pt x="251218" y="557034"/>
                </a:lnTo>
                <a:lnTo>
                  <a:pt x="251726" y="555790"/>
                </a:lnTo>
                <a:close/>
              </a:path>
              <a:path w="495935" h="662940">
                <a:moveTo>
                  <a:pt x="255498" y="294525"/>
                </a:moveTo>
                <a:lnTo>
                  <a:pt x="255397" y="294106"/>
                </a:lnTo>
                <a:lnTo>
                  <a:pt x="254800" y="293827"/>
                </a:lnTo>
                <a:lnTo>
                  <a:pt x="254406" y="294017"/>
                </a:lnTo>
                <a:lnTo>
                  <a:pt x="253796" y="294513"/>
                </a:lnTo>
                <a:lnTo>
                  <a:pt x="253492" y="294944"/>
                </a:lnTo>
                <a:lnTo>
                  <a:pt x="253085" y="295859"/>
                </a:lnTo>
                <a:lnTo>
                  <a:pt x="252945" y="296341"/>
                </a:lnTo>
                <a:lnTo>
                  <a:pt x="252945" y="296849"/>
                </a:lnTo>
                <a:lnTo>
                  <a:pt x="252933" y="298983"/>
                </a:lnTo>
                <a:lnTo>
                  <a:pt x="252945" y="300380"/>
                </a:lnTo>
                <a:lnTo>
                  <a:pt x="253060" y="300799"/>
                </a:lnTo>
                <a:lnTo>
                  <a:pt x="253657" y="301078"/>
                </a:lnTo>
                <a:lnTo>
                  <a:pt x="254038" y="300888"/>
                </a:lnTo>
                <a:lnTo>
                  <a:pt x="254647" y="300393"/>
                </a:lnTo>
                <a:lnTo>
                  <a:pt x="254965" y="299961"/>
                </a:lnTo>
                <a:lnTo>
                  <a:pt x="255358" y="299046"/>
                </a:lnTo>
                <a:lnTo>
                  <a:pt x="255498" y="298564"/>
                </a:lnTo>
                <a:lnTo>
                  <a:pt x="255498" y="294525"/>
                </a:lnTo>
                <a:close/>
              </a:path>
              <a:path w="495935" h="662940">
                <a:moveTo>
                  <a:pt x="257213" y="631063"/>
                </a:moveTo>
                <a:lnTo>
                  <a:pt x="254279" y="631063"/>
                </a:lnTo>
                <a:lnTo>
                  <a:pt x="252895" y="634911"/>
                </a:lnTo>
                <a:lnTo>
                  <a:pt x="254457" y="634911"/>
                </a:lnTo>
                <a:lnTo>
                  <a:pt x="255828" y="634911"/>
                </a:lnTo>
                <a:lnTo>
                  <a:pt x="257213" y="631063"/>
                </a:lnTo>
                <a:close/>
              </a:path>
              <a:path w="495935" h="662940">
                <a:moveTo>
                  <a:pt x="259867" y="402628"/>
                </a:moveTo>
                <a:lnTo>
                  <a:pt x="256933" y="402628"/>
                </a:lnTo>
                <a:lnTo>
                  <a:pt x="255549" y="406476"/>
                </a:lnTo>
                <a:lnTo>
                  <a:pt x="257111" y="406476"/>
                </a:lnTo>
                <a:lnTo>
                  <a:pt x="258483" y="406476"/>
                </a:lnTo>
                <a:lnTo>
                  <a:pt x="259867" y="402628"/>
                </a:lnTo>
                <a:close/>
              </a:path>
              <a:path w="495935" h="662940">
                <a:moveTo>
                  <a:pt x="269316" y="216357"/>
                </a:moveTo>
                <a:lnTo>
                  <a:pt x="266382" y="216357"/>
                </a:lnTo>
                <a:lnTo>
                  <a:pt x="264998" y="220205"/>
                </a:lnTo>
                <a:lnTo>
                  <a:pt x="266560" y="220205"/>
                </a:lnTo>
                <a:lnTo>
                  <a:pt x="267931" y="220205"/>
                </a:lnTo>
                <a:lnTo>
                  <a:pt x="269316" y="216357"/>
                </a:lnTo>
                <a:close/>
              </a:path>
              <a:path w="495935" h="662940">
                <a:moveTo>
                  <a:pt x="276364" y="559206"/>
                </a:moveTo>
                <a:lnTo>
                  <a:pt x="273431" y="559206"/>
                </a:lnTo>
                <a:lnTo>
                  <a:pt x="272046" y="563054"/>
                </a:lnTo>
                <a:lnTo>
                  <a:pt x="273608" y="563054"/>
                </a:lnTo>
                <a:lnTo>
                  <a:pt x="274980" y="563054"/>
                </a:lnTo>
                <a:lnTo>
                  <a:pt x="276364" y="559206"/>
                </a:lnTo>
                <a:close/>
              </a:path>
              <a:path w="495935" h="662940">
                <a:moveTo>
                  <a:pt x="281381" y="532917"/>
                </a:moveTo>
                <a:lnTo>
                  <a:pt x="279641" y="532853"/>
                </a:lnTo>
                <a:lnTo>
                  <a:pt x="278980" y="534263"/>
                </a:lnTo>
                <a:lnTo>
                  <a:pt x="278345" y="536168"/>
                </a:lnTo>
                <a:lnTo>
                  <a:pt x="277977" y="537133"/>
                </a:lnTo>
                <a:lnTo>
                  <a:pt x="276885" y="539483"/>
                </a:lnTo>
                <a:lnTo>
                  <a:pt x="276529" y="540156"/>
                </a:lnTo>
                <a:lnTo>
                  <a:pt x="264528" y="549262"/>
                </a:lnTo>
                <a:lnTo>
                  <a:pt x="257568" y="548906"/>
                </a:lnTo>
                <a:lnTo>
                  <a:pt x="254774" y="548233"/>
                </a:lnTo>
                <a:lnTo>
                  <a:pt x="250647" y="546874"/>
                </a:lnTo>
                <a:lnTo>
                  <a:pt x="249021" y="550659"/>
                </a:lnTo>
                <a:lnTo>
                  <a:pt x="255219" y="552704"/>
                </a:lnTo>
                <a:lnTo>
                  <a:pt x="260553" y="553618"/>
                </a:lnTo>
                <a:lnTo>
                  <a:pt x="270332" y="550976"/>
                </a:lnTo>
                <a:lnTo>
                  <a:pt x="281241" y="534162"/>
                </a:lnTo>
                <a:lnTo>
                  <a:pt x="281381" y="532917"/>
                </a:lnTo>
                <a:close/>
              </a:path>
              <a:path w="495935" h="662940">
                <a:moveTo>
                  <a:pt x="299491" y="373456"/>
                </a:moveTo>
                <a:lnTo>
                  <a:pt x="297319" y="371119"/>
                </a:lnTo>
                <a:lnTo>
                  <a:pt x="297256" y="370941"/>
                </a:lnTo>
                <a:lnTo>
                  <a:pt x="296926" y="370052"/>
                </a:lnTo>
                <a:lnTo>
                  <a:pt x="293738" y="363156"/>
                </a:lnTo>
                <a:lnTo>
                  <a:pt x="293243" y="363448"/>
                </a:lnTo>
                <a:lnTo>
                  <a:pt x="292696" y="363880"/>
                </a:lnTo>
                <a:lnTo>
                  <a:pt x="292366" y="364363"/>
                </a:lnTo>
                <a:lnTo>
                  <a:pt x="291871" y="365467"/>
                </a:lnTo>
                <a:lnTo>
                  <a:pt x="291528" y="366547"/>
                </a:lnTo>
                <a:lnTo>
                  <a:pt x="292633" y="367398"/>
                </a:lnTo>
                <a:lnTo>
                  <a:pt x="292976" y="367753"/>
                </a:lnTo>
                <a:lnTo>
                  <a:pt x="293395" y="368338"/>
                </a:lnTo>
                <a:lnTo>
                  <a:pt x="293624" y="368731"/>
                </a:lnTo>
                <a:lnTo>
                  <a:pt x="293725" y="369011"/>
                </a:lnTo>
                <a:lnTo>
                  <a:pt x="294081" y="369938"/>
                </a:lnTo>
                <a:lnTo>
                  <a:pt x="297294" y="376859"/>
                </a:lnTo>
                <a:lnTo>
                  <a:pt x="297954" y="376428"/>
                </a:lnTo>
                <a:lnTo>
                  <a:pt x="298335" y="376135"/>
                </a:lnTo>
                <a:lnTo>
                  <a:pt x="298665" y="375653"/>
                </a:lnTo>
                <a:lnTo>
                  <a:pt x="299148" y="374548"/>
                </a:lnTo>
                <a:lnTo>
                  <a:pt x="299491" y="373456"/>
                </a:lnTo>
                <a:close/>
              </a:path>
              <a:path w="495935" h="662940">
                <a:moveTo>
                  <a:pt x="299504" y="650735"/>
                </a:moveTo>
                <a:lnTo>
                  <a:pt x="298170" y="649376"/>
                </a:lnTo>
                <a:lnTo>
                  <a:pt x="297230" y="648182"/>
                </a:lnTo>
                <a:lnTo>
                  <a:pt x="295630" y="645769"/>
                </a:lnTo>
                <a:lnTo>
                  <a:pt x="295427" y="645401"/>
                </a:lnTo>
                <a:lnTo>
                  <a:pt x="295008" y="644677"/>
                </a:lnTo>
                <a:lnTo>
                  <a:pt x="287794" y="640626"/>
                </a:lnTo>
                <a:lnTo>
                  <a:pt x="286410" y="644461"/>
                </a:lnTo>
                <a:lnTo>
                  <a:pt x="288899" y="644486"/>
                </a:lnTo>
                <a:lnTo>
                  <a:pt x="289725" y="644677"/>
                </a:lnTo>
                <a:lnTo>
                  <a:pt x="290601" y="645287"/>
                </a:lnTo>
                <a:lnTo>
                  <a:pt x="290817" y="645464"/>
                </a:lnTo>
                <a:lnTo>
                  <a:pt x="291236" y="645883"/>
                </a:lnTo>
                <a:lnTo>
                  <a:pt x="291757" y="646480"/>
                </a:lnTo>
                <a:lnTo>
                  <a:pt x="293827" y="649605"/>
                </a:lnTo>
                <a:lnTo>
                  <a:pt x="295148" y="651903"/>
                </a:lnTo>
                <a:lnTo>
                  <a:pt x="297688" y="654469"/>
                </a:lnTo>
                <a:lnTo>
                  <a:pt x="298500" y="653618"/>
                </a:lnTo>
                <a:lnTo>
                  <a:pt x="299110" y="652627"/>
                </a:lnTo>
                <a:lnTo>
                  <a:pt x="299351" y="652119"/>
                </a:lnTo>
                <a:lnTo>
                  <a:pt x="299504" y="650735"/>
                </a:lnTo>
                <a:close/>
              </a:path>
              <a:path w="495935" h="662940">
                <a:moveTo>
                  <a:pt x="302882" y="321119"/>
                </a:moveTo>
                <a:lnTo>
                  <a:pt x="299948" y="321119"/>
                </a:lnTo>
                <a:lnTo>
                  <a:pt x="298564" y="324967"/>
                </a:lnTo>
                <a:lnTo>
                  <a:pt x="300126" y="324967"/>
                </a:lnTo>
                <a:lnTo>
                  <a:pt x="301498" y="324967"/>
                </a:lnTo>
                <a:lnTo>
                  <a:pt x="302882" y="321119"/>
                </a:lnTo>
                <a:close/>
              </a:path>
              <a:path w="495935" h="662940">
                <a:moveTo>
                  <a:pt x="305104" y="276580"/>
                </a:moveTo>
                <a:lnTo>
                  <a:pt x="302171" y="276580"/>
                </a:lnTo>
                <a:lnTo>
                  <a:pt x="300786" y="280428"/>
                </a:lnTo>
                <a:lnTo>
                  <a:pt x="302348" y="280428"/>
                </a:lnTo>
                <a:lnTo>
                  <a:pt x="303720" y="280428"/>
                </a:lnTo>
                <a:lnTo>
                  <a:pt x="305104" y="276580"/>
                </a:lnTo>
                <a:close/>
              </a:path>
              <a:path w="495935" h="662940">
                <a:moveTo>
                  <a:pt x="306755" y="347954"/>
                </a:moveTo>
                <a:lnTo>
                  <a:pt x="303822" y="347954"/>
                </a:lnTo>
                <a:lnTo>
                  <a:pt x="302437" y="351802"/>
                </a:lnTo>
                <a:lnTo>
                  <a:pt x="303999" y="351802"/>
                </a:lnTo>
                <a:lnTo>
                  <a:pt x="305371" y="351802"/>
                </a:lnTo>
                <a:lnTo>
                  <a:pt x="306755" y="347954"/>
                </a:lnTo>
                <a:close/>
              </a:path>
              <a:path w="495935" h="662940">
                <a:moveTo>
                  <a:pt x="319468" y="299554"/>
                </a:moveTo>
                <a:lnTo>
                  <a:pt x="318871" y="297789"/>
                </a:lnTo>
                <a:lnTo>
                  <a:pt x="317982" y="298170"/>
                </a:lnTo>
                <a:lnTo>
                  <a:pt x="317563" y="298716"/>
                </a:lnTo>
                <a:lnTo>
                  <a:pt x="316141" y="300570"/>
                </a:lnTo>
                <a:lnTo>
                  <a:pt x="313690" y="301536"/>
                </a:lnTo>
                <a:lnTo>
                  <a:pt x="308406" y="303047"/>
                </a:lnTo>
                <a:lnTo>
                  <a:pt x="305308" y="303441"/>
                </a:lnTo>
                <a:lnTo>
                  <a:pt x="301358" y="304012"/>
                </a:lnTo>
                <a:lnTo>
                  <a:pt x="300761" y="305104"/>
                </a:lnTo>
                <a:lnTo>
                  <a:pt x="300393" y="306324"/>
                </a:lnTo>
                <a:lnTo>
                  <a:pt x="300164" y="307860"/>
                </a:lnTo>
                <a:lnTo>
                  <a:pt x="307797" y="306768"/>
                </a:lnTo>
                <a:lnTo>
                  <a:pt x="313804" y="304990"/>
                </a:lnTo>
                <a:lnTo>
                  <a:pt x="316522" y="303669"/>
                </a:lnTo>
                <a:lnTo>
                  <a:pt x="318833" y="300659"/>
                </a:lnTo>
                <a:lnTo>
                  <a:pt x="319468" y="299554"/>
                </a:lnTo>
                <a:close/>
              </a:path>
              <a:path w="495935" h="662940">
                <a:moveTo>
                  <a:pt x="321195" y="144437"/>
                </a:moveTo>
                <a:lnTo>
                  <a:pt x="317360" y="141541"/>
                </a:lnTo>
                <a:lnTo>
                  <a:pt x="314960" y="138531"/>
                </a:lnTo>
                <a:lnTo>
                  <a:pt x="311518" y="132854"/>
                </a:lnTo>
                <a:lnTo>
                  <a:pt x="310261" y="130302"/>
                </a:lnTo>
                <a:lnTo>
                  <a:pt x="307378" y="128092"/>
                </a:lnTo>
                <a:lnTo>
                  <a:pt x="306438" y="129616"/>
                </a:lnTo>
                <a:lnTo>
                  <a:pt x="305917" y="130708"/>
                </a:lnTo>
                <a:lnTo>
                  <a:pt x="305600" y="131813"/>
                </a:lnTo>
                <a:lnTo>
                  <a:pt x="306298" y="132346"/>
                </a:lnTo>
                <a:lnTo>
                  <a:pt x="308406" y="133959"/>
                </a:lnTo>
                <a:lnTo>
                  <a:pt x="309600" y="136690"/>
                </a:lnTo>
                <a:lnTo>
                  <a:pt x="313042" y="142290"/>
                </a:lnTo>
                <a:lnTo>
                  <a:pt x="315556" y="145249"/>
                </a:lnTo>
                <a:lnTo>
                  <a:pt x="319417" y="148158"/>
                </a:lnTo>
                <a:lnTo>
                  <a:pt x="320357" y="146646"/>
                </a:lnTo>
                <a:lnTo>
                  <a:pt x="320865" y="145554"/>
                </a:lnTo>
                <a:lnTo>
                  <a:pt x="321195" y="144437"/>
                </a:lnTo>
                <a:close/>
              </a:path>
              <a:path w="495935" h="662940">
                <a:moveTo>
                  <a:pt x="327113" y="221932"/>
                </a:moveTo>
                <a:lnTo>
                  <a:pt x="326974" y="222224"/>
                </a:lnTo>
                <a:lnTo>
                  <a:pt x="327075" y="222046"/>
                </a:lnTo>
                <a:close/>
              </a:path>
              <a:path w="495935" h="662940">
                <a:moveTo>
                  <a:pt x="329476" y="149606"/>
                </a:moveTo>
                <a:lnTo>
                  <a:pt x="326542" y="149606"/>
                </a:lnTo>
                <a:lnTo>
                  <a:pt x="325158" y="153454"/>
                </a:lnTo>
                <a:lnTo>
                  <a:pt x="326720" y="153454"/>
                </a:lnTo>
                <a:lnTo>
                  <a:pt x="328091" y="153454"/>
                </a:lnTo>
                <a:lnTo>
                  <a:pt x="329476" y="149606"/>
                </a:lnTo>
                <a:close/>
              </a:path>
              <a:path w="495935" h="662940">
                <a:moveTo>
                  <a:pt x="329514" y="214401"/>
                </a:moveTo>
                <a:close/>
              </a:path>
              <a:path w="495935" h="662940">
                <a:moveTo>
                  <a:pt x="330377" y="108394"/>
                </a:moveTo>
                <a:lnTo>
                  <a:pt x="327444" y="108394"/>
                </a:lnTo>
                <a:lnTo>
                  <a:pt x="326059" y="112242"/>
                </a:lnTo>
                <a:lnTo>
                  <a:pt x="327621" y="112242"/>
                </a:lnTo>
                <a:lnTo>
                  <a:pt x="328993" y="112242"/>
                </a:lnTo>
                <a:lnTo>
                  <a:pt x="330377" y="108394"/>
                </a:lnTo>
                <a:close/>
              </a:path>
              <a:path w="495935" h="662940">
                <a:moveTo>
                  <a:pt x="330923" y="211810"/>
                </a:moveTo>
                <a:lnTo>
                  <a:pt x="329831" y="210413"/>
                </a:lnTo>
                <a:lnTo>
                  <a:pt x="328942" y="211493"/>
                </a:lnTo>
                <a:lnTo>
                  <a:pt x="327215" y="213880"/>
                </a:lnTo>
                <a:lnTo>
                  <a:pt x="326834" y="215557"/>
                </a:lnTo>
                <a:lnTo>
                  <a:pt x="326745" y="216662"/>
                </a:lnTo>
                <a:lnTo>
                  <a:pt x="327152" y="219595"/>
                </a:lnTo>
                <a:lnTo>
                  <a:pt x="327253" y="221297"/>
                </a:lnTo>
                <a:lnTo>
                  <a:pt x="327240" y="221500"/>
                </a:lnTo>
                <a:lnTo>
                  <a:pt x="327215" y="221665"/>
                </a:lnTo>
                <a:lnTo>
                  <a:pt x="327190" y="221818"/>
                </a:lnTo>
                <a:lnTo>
                  <a:pt x="327101" y="222046"/>
                </a:lnTo>
                <a:lnTo>
                  <a:pt x="326974" y="222224"/>
                </a:lnTo>
                <a:lnTo>
                  <a:pt x="327050" y="222034"/>
                </a:lnTo>
                <a:lnTo>
                  <a:pt x="326898" y="222224"/>
                </a:lnTo>
                <a:lnTo>
                  <a:pt x="326313" y="223062"/>
                </a:lnTo>
                <a:lnTo>
                  <a:pt x="325793" y="224409"/>
                </a:lnTo>
                <a:lnTo>
                  <a:pt x="326898" y="225806"/>
                </a:lnTo>
                <a:lnTo>
                  <a:pt x="327787" y="224726"/>
                </a:lnTo>
                <a:lnTo>
                  <a:pt x="329514" y="222338"/>
                </a:lnTo>
                <a:lnTo>
                  <a:pt x="329653" y="221703"/>
                </a:lnTo>
                <a:lnTo>
                  <a:pt x="329806" y="220992"/>
                </a:lnTo>
                <a:lnTo>
                  <a:pt x="329882" y="220662"/>
                </a:lnTo>
                <a:lnTo>
                  <a:pt x="329971" y="219544"/>
                </a:lnTo>
                <a:lnTo>
                  <a:pt x="329577" y="216662"/>
                </a:lnTo>
                <a:lnTo>
                  <a:pt x="329552" y="216446"/>
                </a:lnTo>
                <a:lnTo>
                  <a:pt x="329438" y="215214"/>
                </a:lnTo>
                <a:lnTo>
                  <a:pt x="329463" y="214960"/>
                </a:lnTo>
                <a:lnTo>
                  <a:pt x="329501" y="214553"/>
                </a:lnTo>
                <a:lnTo>
                  <a:pt x="329514" y="214376"/>
                </a:lnTo>
                <a:lnTo>
                  <a:pt x="329755" y="213982"/>
                </a:lnTo>
                <a:lnTo>
                  <a:pt x="329641" y="214223"/>
                </a:lnTo>
                <a:lnTo>
                  <a:pt x="329819" y="213982"/>
                </a:lnTo>
                <a:lnTo>
                  <a:pt x="330415" y="213156"/>
                </a:lnTo>
                <a:lnTo>
                  <a:pt x="330923" y="211810"/>
                </a:lnTo>
                <a:close/>
              </a:path>
              <a:path w="495935" h="662940">
                <a:moveTo>
                  <a:pt x="331254" y="336296"/>
                </a:moveTo>
                <a:lnTo>
                  <a:pt x="331000" y="336499"/>
                </a:lnTo>
                <a:lnTo>
                  <a:pt x="331254" y="336296"/>
                </a:lnTo>
                <a:close/>
              </a:path>
              <a:path w="495935" h="662940">
                <a:moveTo>
                  <a:pt x="334645" y="334035"/>
                </a:moveTo>
                <a:lnTo>
                  <a:pt x="333781" y="333108"/>
                </a:lnTo>
                <a:lnTo>
                  <a:pt x="332981" y="334098"/>
                </a:lnTo>
                <a:lnTo>
                  <a:pt x="332638" y="334568"/>
                </a:lnTo>
                <a:lnTo>
                  <a:pt x="332346" y="334924"/>
                </a:lnTo>
                <a:lnTo>
                  <a:pt x="331254" y="336296"/>
                </a:lnTo>
                <a:lnTo>
                  <a:pt x="331114" y="336448"/>
                </a:lnTo>
                <a:lnTo>
                  <a:pt x="330873" y="336626"/>
                </a:lnTo>
                <a:lnTo>
                  <a:pt x="330733" y="336638"/>
                </a:lnTo>
                <a:lnTo>
                  <a:pt x="330936" y="336537"/>
                </a:lnTo>
                <a:lnTo>
                  <a:pt x="330746" y="336562"/>
                </a:lnTo>
                <a:lnTo>
                  <a:pt x="330504" y="336550"/>
                </a:lnTo>
                <a:lnTo>
                  <a:pt x="330301" y="336499"/>
                </a:lnTo>
                <a:lnTo>
                  <a:pt x="329438" y="335978"/>
                </a:lnTo>
                <a:lnTo>
                  <a:pt x="328764" y="335534"/>
                </a:lnTo>
                <a:lnTo>
                  <a:pt x="327215" y="334365"/>
                </a:lnTo>
                <a:lnTo>
                  <a:pt x="326732" y="334657"/>
                </a:lnTo>
                <a:lnTo>
                  <a:pt x="326186" y="335089"/>
                </a:lnTo>
                <a:lnTo>
                  <a:pt x="325856" y="335572"/>
                </a:lnTo>
                <a:lnTo>
                  <a:pt x="325361" y="336702"/>
                </a:lnTo>
                <a:lnTo>
                  <a:pt x="325018" y="337769"/>
                </a:lnTo>
                <a:lnTo>
                  <a:pt x="326491" y="338874"/>
                </a:lnTo>
                <a:lnTo>
                  <a:pt x="327253" y="339483"/>
                </a:lnTo>
                <a:lnTo>
                  <a:pt x="328587" y="340245"/>
                </a:lnTo>
                <a:lnTo>
                  <a:pt x="329196" y="340487"/>
                </a:lnTo>
                <a:lnTo>
                  <a:pt x="330669" y="340233"/>
                </a:lnTo>
                <a:lnTo>
                  <a:pt x="331457" y="339483"/>
                </a:lnTo>
                <a:lnTo>
                  <a:pt x="332701" y="338188"/>
                </a:lnTo>
                <a:lnTo>
                  <a:pt x="333324" y="337273"/>
                </a:lnTo>
                <a:lnTo>
                  <a:pt x="333756" y="336702"/>
                </a:lnTo>
                <a:lnTo>
                  <a:pt x="334606" y="334568"/>
                </a:lnTo>
                <a:lnTo>
                  <a:pt x="334645" y="334035"/>
                </a:lnTo>
                <a:close/>
              </a:path>
              <a:path w="495935" h="662940">
                <a:moveTo>
                  <a:pt x="338607" y="265137"/>
                </a:moveTo>
                <a:lnTo>
                  <a:pt x="334962" y="262407"/>
                </a:lnTo>
                <a:lnTo>
                  <a:pt x="331851" y="260248"/>
                </a:lnTo>
                <a:lnTo>
                  <a:pt x="327380" y="255270"/>
                </a:lnTo>
                <a:lnTo>
                  <a:pt x="326237" y="252730"/>
                </a:lnTo>
                <a:lnTo>
                  <a:pt x="325666" y="248805"/>
                </a:lnTo>
                <a:lnTo>
                  <a:pt x="324561" y="249453"/>
                </a:lnTo>
                <a:lnTo>
                  <a:pt x="323557" y="250583"/>
                </a:lnTo>
                <a:lnTo>
                  <a:pt x="323215" y="251599"/>
                </a:lnTo>
                <a:lnTo>
                  <a:pt x="323354" y="252564"/>
                </a:lnTo>
                <a:lnTo>
                  <a:pt x="323811" y="255689"/>
                </a:lnTo>
                <a:lnTo>
                  <a:pt x="325094" y="258521"/>
                </a:lnTo>
                <a:lnTo>
                  <a:pt x="329793" y="263766"/>
                </a:lnTo>
                <a:lnTo>
                  <a:pt x="333070" y="266039"/>
                </a:lnTo>
                <a:lnTo>
                  <a:pt x="336829" y="268846"/>
                </a:lnTo>
                <a:lnTo>
                  <a:pt x="337769" y="267347"/>
                </a:lnTo>
                <a:lnTo>
                  <a:pt x="338277" y="266242"/>
                </a:lnTo>
                <a:lnTo>
                  <a:pt x="338607" y="265137"/>
                </a:lnTo>
                <a:close/>
              </a:path>
              <a:path w="495935" h="662940">
                <a:moveTo>
                  <a:pt x="352425" y="118910"/>
                </a:moveTo>
                <a:lnTo>
                  <a:pt x="349491" y="118910"/>
                </a:lnTo>
                <a:lnTo>
                  <a:pt x="348107" y="122758"/>
                </a:lnTo>
                <a:lnTo>
                  <a:pt x="349669" y="122758"/>
                </a:lnTo>
                <a:lnTo>
                  <a:pt x="351040" y="122758"/>
                </a:lnTo>
                <a:lnTo>
                  <a:pt x="352425" y="118910"/>
                </a:lnTo>
                <a:close/>
              </a:path>
              <a:path w="495935" h="662940">
                <a:moveTo>
                  <a:pt x="363093" y="216611"/>
                </a:moveTo>
                <a:lnTo>
                  <a:pt x="360159" y="216611"/>
                </a:lnTo>
                <a:lnTo>
                  <a:pt x="358775" y="220459"/>
                </a:lnTo>
                <a:lnTo>
                  <a:pt x="360337" y="220459"/>
                </a:lnTo>
                <a:lnTo>
                  <a:pt x="361708" y="220459"/>
                </a:lnTo>
                <a:lnTo>
                  <a:pt x="363093" y="216611"/>
                </a:lnTo>
                <a:close/>
              </a:path>
              <a:path w="495935" h="662940">
                <a:moveTo>
                  <a:pt x="369925" y="223748"/>
                </a:moveTo>
                <a:lnTo>
                  <a:pt x="369481" y="222389"/>
                </a:lnTo>
                <a:lnTo>
                  <a:pt x="366242" y="219976"/>
                </a:lnTo>
                <a:lnTo>
                  <a:pt x="365975" y="219760"/>
                </a:lnTo>
                <a:lnTo>
                  <a:pt x="365391" y="219341"/>
                </a:lnTo>
                <a:lnTo>
                  <a:pt x="364909" y="219633"/>
                </a:lnTo>
                <a:lnTo>
                  <a:pt x="364363" y="220065"/>
                </a:lnTo>
                <a:lnTo>
                  <a:pt x="364032" y="220548"/>
                </a:lnTo>
                <a:lnTo>
                  <a:pt x="363651" y="221411"/>
                </a:lnTo>
                <a:lnTo>
                  <a:pt x="363461" y="221932"/>
                </a:lnTo>
                <a:lnTo>
                  <a:pt x="363499" y="222427"/>
                </a:lnTo>
                <a:lnTo>
                  <a:pt x="363550" y="222796"/>
                </a:lnTo>
                <a:lnTo>
                  <a:pt x="363601" y="223012"/>
                </a:lnTo>
                <a:lnTo>
                  <a:pt x="363715" y="223177"/>
                </a:lnTo>
                <a:lnTo>
                  <a:pt x="363905" y="223278"/>
                </a:lnTo>
                <a:lnTo>
                  <a:pt x="367982" y="226326"/>
                </a:lnTo>
                <a:lnTo>
                  <a:pt x="368465" y="226034"/>
                </a:lnTo>
                <a:lnTo>
                  <a:pt x="369023" y="225615"/>
                </a:lnTo>
                <a:lnTo>
                  <a:pt x="369354" y="225132"/>
                </a:lnTo>
                <a:lnTo>
                  <a:pt x="369735" y="224256"/>
                </a:lnTo>
                <a:lnTo>
                  <a:pt x="369925" y="223748"/>
                </a:lnTo>
                <a:close/>
              </a:path>
              <a:path w="495935" h="662940">
                <a:moveTo>
                  <a:pt x="381584" y="110426"/>
                </a:moveTo>
                <a:close/>
              </a:path>
              <a:path w="495935" h="662940">
                <a:moveTo>
                  <a:pt x="390804" y="123710"/>
                </a:moveTo>
                <a:lnTo>
                  <a:pt x="383108" y="142595"/>
                </a:lnTo>
                <a:lnTo>
                  <a:pt x="383108" y="146227"/>
                </a:lnTo>
                <a:lnTo>
                  <a:pt x="383794" y="146494"/>
                </a:lnTo>
                <a:lnTo>
                  <a:pt x="385191" y="145415"/>
                </a:lnTo>
                <a:lnTo>
                  <a:pt x="385660" y="144310"/>
                </a:lnTo>
                <a:lnTo>
                  <a:pt x="385699" y="138722"/>
                </a:lnTo>
                <a:lnTo>
                  <a:pt x="386473" y="134810"/>
                </a:lnTo>
                <a:lnTo>
                  <a:pt x="386943" y="133172"/>
                </a:lnTo>
                <a:lnTo>
                  <a:pt x="388200" y="129628"/>
                </a:lnTo>
                <a:lnTo>
                  <a:pt x="389128" y="127609"/>
                </a:lnTo>
                <a:lnTo>
                  <a:pt x="390385" y="125082"/>
                </a:lnTo>
                <a:lnTo>
                  <a:pt x="390804" y="123710"/>
                </a:lnTo>
                <a:close/>
              </a:path>
              <a:path w="495935" h="662940">
                <a:moveTo>
                  <a:pt x="391325" y="113703"/>
                </a:moveTo>
                <a:lnTo>
                  <a:pt x="388277" y="113703"/>
                </a:lnTo>
                <a:lnTo>
                  <a:pt x="386816" y="113614"/>
                </a:lnTo>
                <a:lnTo>
                  <a:pt x="382612" y="111823"/>
                </a:lnTo>
                <a:lnTo>
                  <a:pt x="381469" y="110210"/>
                </a:lnTo>
                <a:lnTo>
                  <a:pt x="381317" y="109829"/>
                </a:lnTo>
                <a:lnTo>
                  <a:pt x="381025" y="108712"/>
                </a:lnTo>
                <a:lnTo>
                  <a:pt x="381000" y="108546"/>
                </a:lnTo>
                <a:lnTo>
                  <a:pt x="380961" y="108102"/>
                </a:lnTo>
                <a:lnTo>
                  <a:pt x="380860" y="104749"/>
                </a:lnTo>
                <a:lnTo>
                  <a:pt x="380758" y="104317"/>
                </a:lnTo>
                <a:lnTo>
                  <a:pt x="380161" y="104038"/>
                </a:lnTo>
                <a:lnTo>
                  <a:pt x="379768" y="104228"/>
                </a:lnTo>
                <a:lnTo>
                  <a:pt x="378790" y="105041"/>
                </a:lnTo>
                <a:lnTo>
                  <a:pt x="378307" y="106095"/>
                </a:lnTo>
                <a:lnTo>
                  <a:pt x="378282" y="110985"/>
                </a:lnTo>
                <a:lnTo>
                  <a:pt x="379679" y="114808"/>
                </a:lnTo>
                <a:lnTo>
                  <a:pt x="381228" y="116192"/>
                </a:lnTo>
                <a:lnTo>
                  <a:pt x="384962" y="117398"/>
                </a:lnTo>
                <a:lnTo>
                  <a:pt x="386791" y="117538"/>
                </a:lnTo>
                <a:lnTo>
                  <a:pt x="388581" y="117551"/>
                </a:lnTo>
                <a:lnTo>
                  <a:pt x="389940" y="117551"/>
                </a:lnTo>
                <a:lnTo>
                  <a:pt x="391325" y="113703"/>
                </a:lnTo>
                <a:close/>
              </a:path>
              <a:path w="495935" h="662940">
                <a:moveTo>
                  <a:pt x="395859" y="285038"/>
                </a:moveTo>
                <a:lnTo>
                  <a:pt x="395414" y="283679"/>
                </a:lnTo>
                <a:lnTo>
                  <a:pt x="392074" y="281178"/>
                </a:lnTo>
                <a:lnTo>
                  <a:pt x="391909" y="281063"/>
                </a:lnTo>
                <a:lnTo>
                  <a:pt x="391756" y="280936"/>
                </a:lnTo>
                <a:lnTo>
                  <a:pt x="391337" y="280631"/>
                </a:lnTo>
                <a:lnTo>
                  <a:pt x="389407" y="283222"/>
                </a:lnTo>
                <a:lnTo>
                  <a:pt x="389458" y="283845"/>
                </a:lnTo>
                <a:lnTo>
                  <a:pt x="389496" y="284086"/>
                </a:lnTo>
                <a:lnTo>
                  <a:pt x="389547" y="284302"/>
                </a:lnTo>
                <a:lnTo>
                  <a:pt x="389661" y="284467"/>
                </a:lnTo>
                <a:lnTo>
                  <a:pt x="389851" y="284568"/>
                </a:lnTo>
                <a:lnTo>
                  <a:pt x="393509" y="287312"/>
                </a:lnTo>
                <a:lnTo>
                  <a:pt x="393928" y="287616"/>
                </a:lnTo>
                <a:lnTo>
                  <a:pt x="394411" y="287324"/>
                </a:lnTo>
                <a:lnTo>
                  <a:pt x="394957" y="286905"/>
                </a:lnTo>
                <a:lnTo>
                  <a:pt x="395300" y="286423"/>
                </a:lnTo>
                <a:lnTo>
                  <a:pt x="395478" y="285991"/>
                </a:lnTo>
                <a:lnTo>
                  <a:pt x="395681" y="285546"/>
                </a:lnTo>
                <a:lnTo>
                  <a:pt x="395859" y="285038"/>
                </a:lnTo>
                <a:close/>
              </a:path>
              <a:path w="495935" h="662940">
                <a:moveTo>
                  <a:pt x="398056" y="59842"/>
                </a:moveTo>
                <a:lnTo>
                  <a:pt x="397916" y="59918"/>
                </a:lnTo>
                <a:lnTo>
                  <a:pt x="398056" y="59842"/>
                </a:lnTo>
                <a:close/>
              </a:path>
              <a:path w="495935" h="662940">
                <a:moveTo>
                  <a:pt x="404444" y="57124"/>
                </a:moveTo>
                <a:lnTo>
                  <a:pt x="399110" y="53225"/>
                </a:lnTo>
                <a:lnTo>
                  <a:pt x="394157" y="60337"/>
                </a:lnTo>
                <a:lnTo>
                  <a:pt x="392188" y="62966"/>
                </a:lnTo>
                <a:lnTo>
                  <a:pt x="391680" y="64312"/>
                </a:lnTo>
                <a:lnTo>
                  <a:pt x="392785" y="65709"/>
                </a:lnTo>
                <a:lnTo>
                  <a:pt x="395427" y="62306"/>
                </a:lnTo>
                <a:lnTo>
                  <a:pt x="396633" y="60972"/>
                </a:lnTo>
                <a:lnTo>
                  <a:pt x="396836" y="60782"/>
                </a:lnTo>
                <a:lnTo>
                  <a:pt x="397306" y="60337"/>
                </a:lnTo>
                <a:lnTo>
                  <a:pt x="397802" y="59994"/>
                </a:lnTo>
                <a:lnTo>
                  <a:pt x="398018" y="59842"/>
                </a:lnTo>
                <a:lnTo>
                  <a:pt x="400405" y="59385"/>
                </a:lnTo>
                <a:lnTo>
                  <a:pt x="401294" y="59842"/>
                </a:lnTo>
                <a:lnTo>
                  <a:pt x="402247" y="60540"/>
                </a:lnTo>
                <a:lnTo>
                  <a:pt x="402729" y="60248"/>
                </a:lnTo>
                <a:lnTo>
                  <a:pt x="403275" y="59817"/>
                </a:lnTo>
                <a:lnTo>
                  <a:pt x="403567" y="59385"/>
                </a:lnTo>
                <a:lnTo>
                  <a:pt x="404088" y="58242"/>
                </a:lnTo>
                <a:lnTo>
                  <a:pt x="404444" y="57124"/>
                </a:lnTo>
                <a:close/>
              </a:path>
              <a:path w="495935" h="662940">
                <a:moveTo>
                  <a:pt x="405244" y="224231"/>
                </a:moveTo>
                <a:lnTo>
                  <a:pt x="402310" y="224231"/>
                </a:lnTo>
                <a:lnTo>
                  <a:pt x="400926" y="228079"/>
                </a:lnTo>
                <a:lnTo>
                  <a:pt x="402488" y="228079"/>
                </a:lnTo>
                <a:lnTo>
                  <a:pt x="403860" y="228079"/>
                </a:lnTo>
                <a:lnTo>
                  <a:pt x="405244" y="224231"/>
                </a:lnTo>
                <a:close/>
              </a:path>
              <a:path w="495935" h="662940">
                <a:moveTo>
                  <a:pt x="414401" y="99949"/>
                </a:moveTo>
                <a:lnTo>
                  <a:pt x="414299" y="99529"/>
                </a:lnTo>
                <a:lnTo>
                  <a:pt x="413702" y="99250"/>
                </a:lnTo>
                <a:lnTo>
                  <a:pt x="413308" y="99441"/>
                </a:lnTo>
                <a:lnTo>
                  <a:pt x="412330" y="100241"/>
                </a:lnTo>
                <a:lnTo>
                  <a:pt x="411848" y="101295"/>
                </a:lnTo>
                <a:lnTo>
                  <a:pt x="411848" y="102273"/>
                </a:lnTo>
                <a:lnTo>
                  <a:pt x="411848" y="112141"/>
                </a:lnTo>
                <a:lnTo>
                  <a:pt x="411962" y="112560"/>
                </a:lnTo>
                <a:lnTo>
                  <a:pt x="412559" y="112839"/>
                </a:lnTo>
                <a:lnTo>
                  <a:pt x="412940" y="112649"/>
                </a:lnTo>
                <a:lnTo>
                  <a:pt x="413918" y="111848"/>
                </a:lnTo>
                <a:lnTo>
                  <a:pt x="414401" y="110782"/>
                </a:lnTo>
                <a:lnTo>
                  <a:pt x="414401" y="99949"/>
                </a:lnTo>
                <a:close/>
              </a:path>
              <a:path w="495935" h="662940">
                <a:moveTo>
                  <a:pt x="424649" y="150901"/>
                </a:moveTo>
                <a:lnTo>
                  <a:pt x="424053" y="149136"/>
                </a:lnTo>
                <a:lnTo>
                  <a:pt x="423164" y="149517"/>
                </a:lnTo>
                <a:lnTo>
                  <a:pt x="421322" y="151917"/>
                </a:lnTo>
                <a:lnTo>
                  <a:pt x="418884" y="152882"/>
                </a:lnTo>
                <a:lnTo>
                  <a:pt x="413600" y="154406"/>
                </a:lnTo>
                <a:lnTo>
                  <a:pt x="410489" y="154800"/>
                </a:lnTo>
                <a:lnTo>
                  <a:pt x="406539" y="155371"/>
                </a:lnTo>
                <a:lnTo>
                  <a:pt x="405942" y="156451"/>
                </a:lnTo>
                <a:lnTo>
                  <a:pt x="405574" y="157683"/>
                </a:lnTo>
                <a:lnTo>
                  <a:pt x="405345" y="159207"/>
                </a:lnTo>
                <a:lnTo>
                  <a:pt x="406247" y="159080"/>
                </a:lnTo>
                <a:lnTo>
                  <a:pt x="412991" y="158127"/>
                </a:lnTo>
                <a:lnTo>
                  <a:pt x="418985" y="156337"/>
                </a:lnTo>
                <a:lnTo>
                  <a:pt x="421703" y="155016"/>
                </a:lnTo>
                <a:lnTo>
                  <a:pt x="424014" y="152006"/>
                </a:lnTo>
                <a:lnTo>
                  <a:pt x="424649" y="150901"/>
                </a:lnTo>
                <a:close/>
              </a:path>
              <a:path w="495935" h="662940">
                <a:moveTo>
                  <a:pt x="426148" y="84315"/>
                </a:moveTo>
                <a:lnTo>
                  <a:pt x="423214" y="84315"/>
                </a:lnTo>
                <a:lnTo>
                  <a:pt x="421830" y="88163"/>
                </a:lnTo>
                <a:lnTo>
                  <a:pt x="423392" y="88163"/>
                </a:lnTo>
                <a:lnTo>
                  <a:pt x="424764" y="88163"/>
                </a:lnTo>
                <a:lnTo>
                  <a:pt x="426148" y="84315"/>
                </a:lnTo>
                <a:close/>
              </a:path>
              <a:path w="495935" h="662940">
                <a:moveTo>
                  <a:pt x="441363" y="0"/>
                </a:moveTo>
                <a:lnTo>
                  <a:pt x="438429" y="0"/>
                </a:lnTo>
                <a:lnTo>
                  <a:pt x="437045" y="3848"/>
                </a:lnTo>
                <a:lnTo>
                  <a:pt x="438607" y="3848"/>
                </a:lnTo>
                <a:lnTo>
                  <a:pt x="439978" y="3848"/>
                </a:lnTo>
                <a:lnTo>
                  <a:pt x="441363" y="0"/>
                </a:lnTo>
                <a:close/>
              </a:path>
              <a:path w="495935" h="662940">
                <a:moveTo>
                  <a:pt x="446506" y="186321"/>
                </a:moveTo>
                <a:lnTo>
                  <a:pt x="446278" y="186448"/>
                </a:lnTo>
                <a:lnTo>
                  <a:pt x="446506" y="186321"/>
                </a:lnTo>
                <a:close/>
              </a:path>
              <a:path w="495935" h="662940">
                <a:moveTo>
                  <a:pt x="447675" y="185826"/>
                </a:moveTo>
                <a:lnTo>
                  <a:pt x="447522" y="185864"/>
                </a:lnTo>
                <a:lnTo>
                  <a:pt x="447675" y="185826"/>
                </a:lnTo>
                <a:close/>
              </a:path>
              <a:path w="495935" h="662940">
                <a:moveTo>
                  <a:pt x="453478" y="183527"/>
                </a:moveTo>
                <a:lnTo>
                  <a:pt x="451180" y="181838"/>
                </a:lnTo>
                <a:lnTo>
                  <a:pt x="449186" y="181559"/>
                </a:lnTo>
                <a:lnTo>
                  <a:pt x="446443" y="182943"/>
                </a:lnTo>
                <a:lnTo>
                  <a:pt x="443915" y="187071"/>
                </a:lnTo>
                <a:lnTo>
                  <a:pt x="444080" y="187540"/>
                </a:lnTo>
                <a:lnTo>
                  <a:pt x="444258" y="187820"/>
                </a:lnTo>
                <a:lnTo>
                  <a:pt x="444982" y="187744"/>
                </a:lnTo>
                <a:lnTo>
                  <a:pt x="445350" y="187477"/>
                </a:lnTo>
                <a:lnTo>
                  <a:pt x="445693" y="187071"/>
                </a:lnTo>
                <a:lnTo>
                  <a:pt x="445897" y="186804"/>
                </a:lnTo>
                <a:lnTo>
                  <a:pt x="446239" y="186524"/>
                </a:lnTo>
                <a:lnTo>
                  <a:pt x="446811" y="186118"/>
                </a:lnTo>
                <a:lnTo>
                  <a:pt x="446506" y="186321"/>
                </a:lnTo>
                <a:lnTo>
                  <a:pt x="446887" y="186118"/>
                </a:lnTo>
                <a:lnTo>
                  <a:pt x="447040" y="186029"/>
                </a:lnTo>
                <a:lnTo>
                  <a:pt x="447522" y="185864"/>
                </a:lnTo>
                <a:lnTo>
                  <a:pt x="447738" y="185788"/>
                </a:lnTo>
                <a:lnTo>
                  <a:pt x="447865" y="185788"/>
                </a:lnTo>
                <a:lnTo>
                  <a:pt x="448462" y="185724"/>
                </a:lnTo>
                <a:lnTo>
                  <a:pt x="449084" y="185801"/>
                </a:lnTo>
                <a:lnTo>
                  <a:pt x="449630" y="185889"/>
                </a:lnTo>
                <a:lnTo>
                  <a:pt x="450329" y="186245"/>
                </a:lnTo>
                <a:lnTo>
                  <a:pt x="451281" y="186944"/>
                </a:lnTo>
                <a:lnTo>
                  <a:pt x="451815" y="186613"/>
                </a:lnTo>
                <a:lnTo>
                  <a:pt x="452285" y="186245"/>
                </a:lnTo>
                <a:lnTo>
                  <a:pt x="452640" y="185750"/>
                </a:lnTo>
                <a:lnTo>
                  <a:pt x="453123" y="184645"/>
                </a:lnTo>
                <a:lnTo>
                  <a:pt x="453478" y="183527"/>
                </a:lnTo>
                <a:close/>
              </a:path>
              <a:path w="495935" h="662940">
                <a:moveTo>
                  <a:pt x="479361" y="196913"/>
                </a:moveTo>
                <a:lnTo>
                  <a:pt x="474726" y="193471"/>
                </a:lnTo>
                <a:lnTo>
                  <a:pt x="469773" y="191427"/>
                </a:lnTo>
                <a:lnTo>
                  <a:pt x="466864" y="191173"/>
                </a:lnTo>
                <a:lnTo>
                  <a:pt x="463105" y="191681"/>
                </a:lnTo>
                <a:lnTo>
                  <a:pt x="462508" y="192786"/>
                </a:lnTo>
                <a:lnTo>
                  <a:pt x="462140" y="194005"/>
                </a:lnTo>
                <a:lnTo>
                  <a:pt x="461911" y="195529"/>
                </a:lnTo>
                <a:lnTo>
                  <a:pt x="462813" y="195402"/>
                </a:lnTo>
                <a:lnTo>
                  <a:pt x="465582" y="195021"/>
                </a:lnTo>
                <a:lnTo>
                  <a:pt x="468312" y="195249"/>
                </a:lnTo>
                <a:lnTo>
                  <a:pt x="473087" y="197294"/>
                </a:lnTo>
                <a:lnTo>
                  <a:pt x="477164" y="200329"/>
                </a:lnTo>
                <a:lnTo>
                  <a:pt x="477647" y="200037"/>
                </a:lnTo>
                <a:lnTo>
                  <a:pt x="478205" y="199605"/>
                </a:lnTo>
                <a:lnTo>
                  <a:pt x="478523" y="199123"/>
                </a:lnTo>
                <a:lnTo>
                  <a:pt x="479031" y="198031"/>
                </a:lnTo>
                <a:lnTo>
                  <a:pt x="479361" y="196913"/>
                </a:lnTo>
                <a:close/>
              </a:path>
              <a:path w="495935" h="662940">
                <a:moveTo>
                  <a:pt x="492645" y="28968"/>
                </a:moveTo>
                <a:close/>
              </a:path>
              <a:path w="495935" h="662940">
                <a:moveTo>
                  <a:pt x="492658" y="28613"/>
                </a:moveTo>
                <a:lnTo>
                  <a:pt x="492556" y="28943"/>
                </a:lnTo>
                <a:lnTo>
                  <a:pt x="492658" y="28613"/>
                </a:lnTo>
                <a:close/>
              </a:path>
              <a:path w="495935" h="662940">
                <a:moveTo>
                  <a:pt x="492671" y="28409"/>
                </a:moveTo>
                <a:close/>
              </a:path>
              <a:path w="495935" h="662940">
                <a:moveTo>
                  <a:pt x="492709" y="28422"/>
                </a:moveTo>
                <a:lnTo>
                  <a:pt x="492645" y="28549"/>
                </a:lnTo>
                <a:lnTo>
                  <a:pt x="492544" y="28765"/>
                </a:lnTo>
                <a:lnTo>
                  <a:pt x="492556" y="28943"/>
                </a:lnTo>
                <a:lnTo>
                  <a:pt x="492594" y="28765"/>
                </a:lnTo>
                <a:lnTo>
                  <a:pt x="492658" y="28575"/>
                </a:lnTo>
                <a:lnTo>
                  <a:pt x="492709" y="28422"/>
                </a:lnTo>
                <a:close/>
              </a:path>
              <a:path w="495935" h="662940">
                <a:moveTo>
                  <a:pt x="495465" y="23825"/>
                </a:moveTo>
                <a:lnTo>
                  <a:pt x="494372" y="22428"/>
                </a:lnTo>
                <a:lnTo>
                  <a:pt x="493179" y="23926"/>
                </a:lnTo>
                <a:lnTo>
                  <a:pt x="490613" y="27393"/>
                </a:lnTo>
                <a:lnTo>
                  <a:pt x="489788" y="31902"/>
                </a:lnTo>
                <a:lnTo>
                  <a:pt x="490372" y="34442"/>
                </a:lnTo>
                <a:lnTo>
                  <a:pt x="490842" y="37719"/>
                </a:lnTo>
                <a:lnTo>
                  <a:pt x="491959" y="37096"/>
                </a:lnTo>
                <a:lnTo>
                  <a:pt x="492950" y="35928"/>
                </a:lnTo>
                <a:lnTo>
                  <a:pt x="493306" y="34963"/>
                </a:lnTo>
                <a:lnTo>
                  <a:pt x="492823" y="31699"/>
                </a:lnTo>
                <a:lnTo>
                  <a:pt x="492645" y="29591"/>
                </a:lnTo>
                <a:lnTo>
                  <a:pt x="492633" y="29006"/>
                </a:lnTo>
                <a:lnTo>
                  <a:pt x="492544" y="28765"/>
                </a:lnTo>
                <a:lnTo>
                  <a:pt x="492607" y="28524"/>
                </a:lnTo>
                <a:lnTo>
                  <a:pt x="492721" y="28194"/>
                </a:lnTo>
                <a:lnTo>
                  <a:pt x="492836" y="27990"/>
                </a:lnTo>
                <a:lnTo>
                  <a:pt x="492785" y="28194"/>
                </a:lnTo>
                <a:lnTo>
                  <a:pt x="492963" y="27876"/>
                </a:lnTo>
                <a:lnTo>
                  <a:pt x="492848" y="28130"/>
                </a:lnTo>
                <a:lnTo>
                  <a:pt x="493090" y="27736"/>
                </a:lnTo>
                <a:lnTo>
                  <a:pt x="493407" y="27228"/>
                </a:lnTo>
                <a:lnTo>
                  <a:pt x="494957" y="25171"/>
                </a:lnTo>
                <a:lnTo>
                  <a:pt x="495465" y="23825"/>
                </a:lnTo>
                <a:close/>
              </a:path>
            </a:pathLst>
          </a:custGeom>
          <a:solidFill>
            <a:srgbClr val="056F40"/>
          </a:solidFill>
        </p:spPr>
        <p:txBody>
          <a:bodyPr wrap="square" lIns="0" tIns="0" rIns="0" bIns="0" rtlCol="0"/>
          <a:lstStyle/>
          <a:p>
            <a:endParaRPr/>
          </a:p>
        </p:txBody>
      </p:sp>
      <p:sp>
        <p:nvSpPr>
          <p:cNvPr id="39" name="bg object 39"/>
          <p:cNvSpPr/>
          <p:nvPr/>
        </p:nvSpPr>
        <p:spPr>
          <a:xfrm>
            <a:off x="3309239" y="6274549"/>
            <a:ext cx="735330" cy="1022350"/>
          </a:xfrm>
          <a:custGeom>
            <a:avLst/>
            <a:gdLst/>
            <a:ahLst/>
            <a:cxnLst/>
            <a:rect l="l" t="t" r="r" b="b"/>
            <a:pathLst>
              <a:path w="735329" h="1022350">
                <a:moveTo>
                  <a:pt x="6908" y="916254"/>
                </a:moveTo>
                <a:lnTo>
                  <a:pt x="6197" y="915720"/>
                </a:lnTo>
                <a:lnTo>
                  <a:pt x="3568" y="913790"/>
                </a:lnTo>
                <a:lnTo>
                  <a:pt x="2197" y="917803"/>
                </a:lnTo>
                <a:lnTo>
                  <a:pt x="4711" y="919657"/>
                </a:lnTo>
                <a:lnTo>
                  <a:pt x="5181" y="919365"/>
                </a:lnTo>
                <a:lnTo>
                  <a:pt x="5740" y="918946"/>
                </a:lnTo>
                <a:lnTo>
                  <a:pt x="6070" y="918451"/>
                </a:lnTo>
                <a:lnTo>
                  <a:pt x="6553" y="917359"/>
                </a:lnTo>
                <a:lnTo>
                  <a:pt x="6908" y="916254"/>
                </a:lnTo>
                <a:close/>
              </a:path>
              <a:path w="735329" h="1022350">
                <a:moveTo>
                  <a:pt x="8331" y="948410"/>
                </a:moveTo>
                <a:lnTo>
                  <a:pt x="8178" y="948664"/>
                </a:lnTo>
                <a:lnTo>
                  <a:pt x="8331" y="948410"/>
                </a:lnTo>
                <a:close/>
              </a:path>
              <a:path w="735329" h="1022350">
                <a:moveTo>
                  <a:pt x="10972" y="947127"/>
                </a:moveTo>
                <a:lnTo>
                  <a:pt x="10960" y="945451"/>
                </a:lnTo>
                <a:lnTo>
                  <a:pt x="10718" y="943660"/>
                </a:lnTo>
                <a:lnTo>
                  <a:pt x="9601" y="944283"/>
                </a:lnTo>
                <a:lnTo>
                  <a:pt x="8610" y="945451"/>
                </a:lnTo>
                <a:lnTo>
                  <a:pt x="8331" y="946188"/>
                </a:lnTo>
                <a:lnTo>
                  <a:pt x="8356" y="947153"/>
                </a:lnTo>
                <a:lnTo>
                  <a:pt x="8382" y="947407"/>
                </a:lnTo>
                <a:lnTo>
                  <a:pt x="8369" y="948309"/>
                </a:lnTo>
                <a:lnTo>
                  <a:pt x="8572" y="948080"/>
                </a:lnTo>
                <a:lnTo>
                  <a:pt x="8394" y="948436"/>
                </a:lnTo>
                <a:lnTo>
                  <a:pt x="8318" y="948753"/>
                </a:lnTo>
                <a:lnTo>
                  <a:pt x="8343" y="948499"/>
                </a:lnTo>
                <a:lnTo>
                  <a:pt x="8242" y="948639"/>
                </a:lnTo>
                <a:lnTo>
                  <a:pt x="8064" y="948855"/>
                </a:lnTo>
                <a:lnTo>
                  <a:pt x="7962" y="948994"/>
                </a:lnTo>
                <a:lnTo>
                  <a:pt x="8166" y="948677"/>
                </a:lnTo>
                <a:lnTo>
                  <a:pt x="7874" y="948994"/>
                </a:lnTo>
                <a:lnTo>
                  <a:pt x="7543" y="949375"/>
                </a:lnTo>
                <a:lnTo>
                  <a:pt x="7378" y="949502"/>
                </a:lnTo>
                <a:lnTo>
                  <a:pt x="5994" y="950734"/>
                </a:lnTo>
                <a:lnTo>
                  <a:pt x="0" y="957834"/>
                </a:lnTo>
                <a:lnTo>
                  <a:pt x="76" y="958062"/>
                </a:lnTo>
                <a:lnTo>
                  <a:pt x="1066" y="959332"/>
                </a:lnTo>
                <a:lnTo>
                  <a:pt x="2171" y="957922"/>
                </a:lnTo>
                <a:lnTo>
                  <a:pt x="3162" y="956729"/>
                </a:lnTo>
                <a:lnTo>
                  <a:pt x="4051" y="955802"/>
                </a:lnTo>
                <a:lnTo>
                  <a:pt x="4279" y="955573"/>
                </a:lnTo>
                <a:lnTo>
                  <a:pt x="5994" y="954024"/>
                </a:lnTo>
                <a:lnTo>
                  <a:pt x="7023" y="953223"/>
                </a:lnTo>
                <a:lnTo>
                  <a:pt x="8915" y="951407"/>
                </a:lnTo>
                <a:lnTo>
                  <a:pt x="9740" y="950366"/>
                </a:lnTo>
                <a:lnTo>
                  <a:pt x="10261" y="949172"/>
                </a:lnTo>
                <a:lnTo>
                  <a:pt x="10617" y="948359"/>
                </a:lnTo>
                <a:lnTo>
                  <a:pt x="10744" y="948080"/>
                </a:lnTo>
                <a:lnTo>
                  <a:pt x="10795" y="947940"/>
                </a:lnTo>
                <a:lnTo>
                  <a:pt x="10922" y="947674"/>
                </a:lnTo>
                <a:lnTo>
                  <a:pt x="10972" y="947127"/>
                </a:lnTo>
                <a:close/>
              </a:path>
              <a:path w="735329" h="1022350">
                <a:moveTo>
                  <a:pt x="43764" y="872744"/>
                </a:moveTo>
                <a:lnTo>
                  <a:pt x="43167" y="870978"/>
                </a:lnTo>
                <a:lnTo>
                  <a:pt x="42341" y="871512"/>
                </a:lnTo>
                <a:lnTo>
                  <a:pt x="36537" y="877366"/>
                </a:lnTo>
                <a:lnTo>
                  <a:pt x="29781" y="881811"/>
                </a:lnTo>
                <a:lnTo>
                  <a:pt x="15494" y="883907"/>
                </a:lnTo>
                <a:lnTo>
                  <a:pt x="13982" y="883500"/>
                </a:lnTo>
                <a:lnTo>
                  <a:pt x="12827" y="886841"/>
                </a:lnTo>
                <a:lnTo>
                  <a:pt x="17056" y="888022"/>
                </a:lnTo>
                <a:lnTo>
                  <a:pt x="24396" y="886853"/>
                </a:lnTo>
                <a:lnTo>
                  <a:pt x="35217" y="881278"/>
                </a:lnTo>
                <a:lnTo>
                  <a:pt x="39116" y="878141"/>
                </a:lnTo>
                <a:lnTo>
                  <a:pt x="43218" y="874014"/>
                </a:lnTo>
                <a:lnTo>
                  <a:pt x="43764" y="872744"/>
                </a:lnTo>
                <a:close/>
              </a:path>
              <a:path w="735329" h="1022350">
                <a:moveTo>
                  <a:pt x="52451" y="860920"/>
                </a:moveTo>
                <a:lnTo>
                  <a:pt x="46888" y="859104"/>
                </a:lnTo>
                <a:lnTo>
                  <a:pt x="42735" y="857338"/>
                </a:lnTo>
                <a:lnTo>
                  <a:pt x="35788" y="853313"/>
                </a:lnTo>
                <a:lnTo>
                  <a:pt x="29057" y="848385"/>
                </a:lnTo>
                <a:lnTo>
                  <a:pt x="27114" y="851979"/>
                </a:lnTo>
                <a:lnTo>
                  <a:pt x="50838" y="864704"/>
                </a:lnTo>
                <a:lnTo>
                  <a:pt x="52451" y="860920"/>
                </a:lnTo>
                <a:close/>
              </a:path>
              <a:path w="735329" h="1022350">
                <a:moveTo>
                  <a:pt x="54800" y="914209"/>
                </a:moveTo>
                <a:lnTo>
                  <a:pt x="54559" y="913536"/>
                </a:lnTo>
                <a:lnTo>
                  <a:pt x="54368" y="913218"/>
                </a:lnTo>
                <a:lnTo>
                  <a:pt x="54025" y="913282"/>
                </a:lnTo>
                <a:lnTo>
                  <a:pt x="50101" y="913866"/>
                </a:lnTo>
                <a:lnTo>
                  <a:pt x="47307" y="916889"/>
                </a:lnTo>
                <a:lnTo>
                  <a:pt x="47548" y="917575"/>
                </a:lnTo>
                <a:lnTo>
                  <a:pt x="47739" y="917879"/>
                </a:lnTo>
                <a:lnTo>
                  <a:pt x="48082" y="917829"/>
                </a:lnTo>
                <a:lnTo>
                  <a:pt x="51219" y="917384"/>
                </a:lnTo>
                <a:lnTo>
                  <a:pt x="52781" y="917130"/>
                </a:lnTo>
                <a:lnTo>
                  <a:pt x="53225" y="917067"/>
                </a:lnTo>
                <a:lnTo>
                  <a:pt x="53543" y="916800"/>
                </a:lnTo>
                <a:lnTo>
                  <a:pt x="54127" y="916139"/>
                </a:lnTo>
                <a:lnTo>
                  <a:pt x="54432" y="915606"/>
                </a:lnTo>
                <a:lnTo>
                  <a:pt x="54800" y="914209"/>
                </a:lnTo>
                <a:close/>
              </a:path>
              <a:path w="735329" h="1022350">
                <a:moveTo>
                  <a:pt x="58559" y="772325"/>
                </a:moveTo>
                <a:lnTo>
                  <a:pt x="55626" y="772325"/>
                </a:lnTo>
                <a:lnTo>
                  <a:pt x="54241" y="776173"/>
                </a:lnTo>
                <a:lnTo>
                  <a:pt x="55803" y="776173"/>
                </a:lnTo>
                <a:lnTo>
                  <a:pt x="57175" y="776173"/>
                </a:lnTo>
                <a:lnTo>
                  <a:pt x="58559" y="772325"/>
                </a:lnTo>
                <a:close/>
              </a:path>
              <a:path w="735329" h="1022350">
                <a:moveTo>
                  <a:pt x="60096" y="982345"/>
                </a:moveTo>
                <a:lnTo>
                  <a:pt x="60071" y="982141"/>
                </a:lnTo>
                <a:lnTo>
                  <a:pt x="59855" y="980401"/>
                </a:lnTo>
                <a:lnTo>
                  <a:pt x="59334" y="980046"/>
                </a:lnTo>
                <a:lnTo>
                  <a:pt x="58178" y="980948"/>
                </a:lnTo>
                <a:lnTo>
                  <a:pt x="58178" y="982141"/>
                </a:lnTo>
                <a:lnTo>
                  <a:pt x="58064" y="982383"/>
                </a:lnTo>
                <a:lnTo>
                  <a:pt x="57899" y="982446"/>
                </a:lnTo>
                <a:lnTo>
                  <a:pt x="58178" y="982141"/>
                </a:lnTo>
                <a:lnTo>
                  <a:pt x="58178" y="980948"/>
                </a:lnTo>
                <a:lnTo>
                  <a:pt x="57950" y="981113"/>
                </a:lnTo>
                <a:lnTo>
                  <a:pt x="57467" y="981989"/>
                </a:lnTo>
                <a:lnTo>
                  <a:pt x="57467" y="983449"/>
                </a:lnTo>
                <a:lnTo>
                  <a:pt x="57429" y="983640"/>
                </a:lnTo>
                <a:lnTo>
                  <a:pt x="57454" y="983449"/>
                </a:lnTo>
                <a:lnTo>
                  <a:pt x="57467" y="981989"/>
                </a:lnTo>
                <a:lnTo>
                  <a:pt x="57378" y="982141"/>
                </a:lnTo>
                <a:lnTo>
                  <a:pt x="57302" y="982586"/>
                </a:lnTo>
                <a:lnTo>
                  <a:pt x="55676" y="982789"/>
                </a:lnTo>
                <a:lnTo>
                  <a:pt x="53238" y="982332"/>
                </a:lnTo>
                <a:lnTo>
                  <a:pt x="48374" y="981316"/>
                </a:lnTo>
                <a:lnTo>
                  <a:pt x="44119" y="979855"/>
                </a:lnTo>
                <a:lnTo>
                  <a:pt x="38455" y="978027"/>
                </a:lnTo>
                <a:lnTo>
                  <a:pt x="36842" y="981811"/>
                </a:lnTo>
                <a:lnTo>
                  <a:pt x="43040" y="983805"/>
                </a:lnTo>
                <a:lnTo>
                  <a:pt x="48006" y="985621"/>
                </a:lnTo>
                <a:lnTo>
                  <a:pt x="54546" y="986548"/>
                </a:lnTo>
                <a:lnTo>
                  <a:pt x="56210" y="986713"/>
                </a:lnTo>
                <a:lnTo>
                  <a:pt x="59207" y="985177"/>
                </a:lnTo>
                <a:lnTo>
                  <a:pt x="59905" y="983640"/>
                </a:lnTo>
                <a:lnTo>
                  <a:pt x="60045" y="983348"/>
                </a:lnTo>
                <a:lnTo>
                  <a:pt x="60096" y="982345"/>
                </a:lnTo>
                <a:close/>
              </a:path>
              <a:path w="735329" h="1022350">
                <a:moveTo>
                  <a:pt x="62712" y="868362"/>
                </a:moveTo>
                <a:lnTo>
                  <a:pt x="59842" y="868807"/>
                </a:lnTo>
                <a:lnTo>
                  <a:pt x="58839" y="868870"/>
                </a:lnTo>
                <a:lnTo>
                  <a:pt x="58635" y="868870"/>
                </a:lnTo>
                <a:lnTo>
                  <a:pt x="58191" y="868857"/>
                </a:lnTo>
                <a:lnTo>
                  <a:pt x="57759" y="868807"/>
                </a:lnTo>
                <a:lnTo>
                  <a:pt x="57912" y="868857"/>
                </a:lnTo>
                <a:lnTo>
                  <a:pt x="57734" y="868807"/>
                </a:lnTo>
                <a:lnTo>
                  <a:pt x="57378" y="868718"/>
                </a:lnTo>
                <a:lnTo>
                  <a:pt x="56451" y="868413"/>
                </a:lnTo>
                <a:lnTo>
                  <a:pt x="55765" y="867994"/>
                </a:lnTo>
                <a:lnTo>
                  <a:pt x="54000" y="866825"/>
                </a:lnTo>
                <a:lnTo>
                  <a:pt x="51612" y="865047"/>
                </a:lnTo>
                <a:lnTo>
                  <a:pt x="51130" y="865339"/>
                </a:lnTo>
                <a:lnTo>
                  <a:pt x="50584" y="865771"/>
                </a:lnTo>
                <a:lnTo>
                  <a:pt x="50253" y="866254"/>
                </a:lnTo>
                <a:lnTo>
                  <a:pt x="49771" y="867346"/>
                </a:lnTo>
                <a:lnTo>
                  <a:pt x="49415" y="868464"/>
                </a:lnTo>
                <a:lnTo>
                  <a:pt x="52247" y="870572"/>
                </a:lnTo>
                <a:lnTo>
                  <a:pt x="54038" y="871740"/>
                </a:lnTo>
                <a:lnTo>
                  <a:pt x="54813" y="872197"/>
                </a:lnTo>
                <a:lnTo>
                  <a:pt x="57200" y="872947"/>
                </a:lnTo>
                <a:lnTo>
                  <a:pt x="58940" y="872591"/>
                </a:lnTo>
                <a:lnTo>
                  <a:pt x="61518" y="872185"/>
                </a:lnTo>
                <a:lnTo>
                  <a:pt x="62115" y="871131"/>
                </a:lnTo>
                <a:lnTo>
                  <a:pt x="62458" y="869899"/>
                </a:lnTo>
                <a:lnTo>
                  <a:pt x="62636" y="868870"/>
                </a:lnTo>
                <a:lnTo>
                  <a:pt x="62712" y="868362"/>
                </a:lnTo>
                <a:close/>
              </a:path>
              <a:path w="735329" h="1022350">
                <a:moveTo>
                  <a:pt x="108292" y="881583"/>
                </a:moveTo>
                <a:lnTo>
                  <a:pt x="105981" y="879881"/>
                </a:lnTo>
                <a:lnTo>
                  <a:pt x="104381" y="878725"/>
                </a:lnTo>
                <a:lnTo>
                  <a:pt x="101854" y="876858"/>
                </a:lnTo>
                <a:lnTo>
                  <a:pt x="99656" y="880275"/>
                </a:lnTo>
                <a:lnTo>
                  <a:pt x="100368" y="880795"/>
                </a:lnTo>
                <a:lnTo>
                  <a:pt x="106083" y="884986"/>
                </a:lnTo>
                <a:lnTo>
                  <a:pt x="106565" y="884694"/>
                </a:lnTo>
                <a:lnTo>
                  <a:pt x="107124" y="884275"/>
                </a:lnTo>
                <a:lnTo>
                  <a:pt x="107454" y="883793"/>
                </a:lnTo>
                <a:lnTo>
                  <a:pt x="107937" y="882700"/>
                </a:lnTo>
                <a:lnTo>
                  <a:pt x="108292" y="881583"/>
                </a:lnTo>
                <a:close/>
              </a:path>
              <a:path w="735329" h="1022350">
                <a:moveTo>
                  <a:pt x="108661" y="790702"/>
                </a:moveTo>
                <a:lnTo>
                  <a:pt x="108597" y="788911"/>
                </a:lnTo>
                <a:lnTo>
                  <a:pt x="107988" y="788695"/>
                </a:lnTo>
                <a:lnTo>
                  <a:pt x="103924" y="791540"/>
                </a:lnTo>
                <a:lnTo>
                  <a:pt x="100342" y="793610"/>
                </a:lnTo>
                <a:lnTo>
                  <a:pt x="92697" y="796099"/>
                </a:lnTo>
                <a:lnTo>
                  <a:pt x="88798" y="796620"/>
                </a:lnTo>
                <a:lnTo>
                  <a:pt x="84048" y="797331"/>
                </a:lnTo>
                <a:lnTo>
                  <a:pt x="83464" y="798410"/>
                </a:lnTo>
                <a:lnTo>
                  <a:pt x="83096" y="799630"/>
                </a:lnTo>
                <a:lnTo>
                  <a:pt x="82867" y="801179"/>
                </a:lnTo>
                <a:lnTo>
                  <a:pt x="83769" y="801039"/>
                </a:lnTo>
                <a:lnTo>
                  <a:pt x="91922" y="799846"/>
                </a:lnTo>
                <a:lnTo>
                  <a:pt x="100025" y="797204"/>
                </a:lnTo>
                <a:lnTo>
                  <a:pt x="103809" y="794943"/>
                </a:lnTo>
                <a:lnTo>
                  <a:pt x="108153" y="791908"/>
                </a:lnTo>
                <a:lnTo>
                  <a:pt x="108661" y="790702"/>
                </a:lnTo>
                <a:close/>
              </a:path>
              <a:path w="735329" h="1022350">
                <a:moveTo>
                  <a:pt x="113322" y="846912"/>
                </a:moveTo>
                <a:lnTo>
                  <a:pt x="107200" y="844943"/>
                </a:lnTo>
                <a:lnTo>
                  <a:pt x="102146" y="844321"/>
                </a:lnTo>
                <a:lnTo>
                  <a:pt x="92214" y="844537"/>
                </a:lnTo>
                <a:lnTo>
                  <a:pt x="81724" y="846112"/>
                </a:lnTo>
                <a:lnTo>
                  <a:pt x="81127" y="847191"/>
                </a:lnTo>
                <a:lnTo>
                  <a:pt x="80759" y="848410"/>
                </a:lnTo>
                <a:lnTo>
                  <a:pt x="80530" y="849960"/>
                </a:lnTo>
                <a:lnTo>
                  <a:pt x="81432" y="849820"/>
                </a:lnTo>
                <a:lnTo>
                  <a:pt x="88684" y="848842"/>
                </a:lnTo>
                <a:lnTo>
                  <a:pt x="95923" y="848334"/>
                </a:lnTo>
                <a:lnTo>
                  <a:pt x="103136" y="848677"/>
                </a:lnTo>
                <a:lnTo>
                  <a:pt x="110286" y="850239"/>
                </a:lnTo>
                <a:lnTo>
                  <a:pt x="111696" y="850709"/>
                </a:lnTo>
                <a:lnTo>
                  <a:pt x="113322" y="846912"/>
                </a:lnTo>
                <a:close/>
              </a:path>
              <a:path w="735329" h="1022350">
                <a:moveTo>
                  <a:pt x="115697" y="954074"/>
                </a:moveTo>
                <a:lnTo>
                  <a:pt x="115443" y="954557"/>
                </a:lnTo>
                <a:lnTo>
                  <a:pt x="115697" y="954074"/>
                </a:lnTo>
                <a:close/>
              </a:path>
              <a:path w="735329" h="1022350">
                <a:moveTo>
                  <a:pt x="118605" y="951941"/>
                </a:moveTo>
                <a:lnTo>
                  <a:pt x="118516" y="951471"/>
                </a:lnTo>
                <a:lnTo>
                  <a:pt x="118186" y="949667"/>
                </a:lnTo>
                <a:lnTo>
                  <a:pt x="117779" y="946912"/>
                </a:lnTo>
                <a:lnTo>
                  <a:pt x="116674" y="947521"/>
                </a:lnTo>
                <a:lnTo>
                  <a:pt x="115684" y="948690"/>
                </a:lnTo>
                <a:lnTo>
                  <a:pt x="115316" y="949667"/>
                </a:lnTo>
                <a:lnTo>
                  <a:pt x="115595" y="951471"/>
                </a:lnTo>
                <a:lnTo>
                  <a:pt x="115658" y="951941"/>
                </a:lnTo>
                <a:lnTo>
                  <a:pt x="115773" y="953490"/>
                </a:lnTo>
                <a:lnTo>
                  <a:pt x="115773" y="953655"/>
                </a:lnTo>
                <a:lnTo>
                  <a:pt x="115773" y="953490"/>
                </a:lnTo>
                <a:lnTo>
                  <a:pt x="115709" y="953655"/>
                </a:lnTo>
                <a:lnTo>
                  <a:pt x="115709" y="954049"/>
                </a:lnTo>
                <a:lnTo>
                  <a:pt x="115633" y="954303"/>
                </a:lnTo>
                <a:lnTo>
                  <a:pt x="115404" y="954709"/>
                </a:lnTo>
                <a:lnTo>
                  <a:pt x="115481" y="954544"/>
                </a:lnTo>
                <a:lnTo>
                  <a:pt x="115379" y="954709"/>
                </a:lnTo>
                <a:lnTo>
                  <a:pt x="114935" y="955421"/>
                </a:lnTo>
                <a:lnTo>
                  <a:pt x="114223" y="956487"/>
                </a:lnTo>
                <a:lnTo>
                  <a:pt x="112255" y="959116"/>
                </a:lnTo>
                <a:lnTo>
                  <a:pt x="111747" y="960462"/>
                </a:lnTo>
                <a:lnTo>
                  <a:pt x="112852" y="961872"/>
                </a:lnTo>
                <a:lnTo>
                  <a:pt x="114033" y="960374"/>
                </a:lnTo>
                <a:lnTo>
                  <a:pt x="115506" y="958380"/>
                </a:lnTo>
                <a:lnTo>
                  <a:pt x="117208" y="956360"/>
                </a:lnTo>
                <a:lnTo>
                  <a:pt x="117881" y="954239"/>
                </a:lnTo>
                <a:lnTo>
                  <a:pt x="117957" y="953985"/>
                </a:lnTo>
                <a:lnTo>
                  <a:pt x="118122" y="953465"/>
                </a:lnTo>
                <a:lnTo>
                  <a:pt x="118605" y="951941"/>
                </a:lnTo>
                <a:close/>
              </a:path>
              <a:path w="735329" h="1022350">
                <a:moveTo>
                  <a:pt x="120789" y="836104"/>
                </a:moveTo>
                <a:lnTo>
                  <a:pt x="120078" y="835583"/>
                </a:lnTo>
                <a:lnTo>
                  <a:pt x="114388" y="831380"/>
                </a:lnTo>
                <a:lnTo>
                  <a:pt x="113906" y="831672"/>
                </a:lnTo>
                <a:lnTo>
                  <a:pt x="113360" y="832091"/>
                </a:lnTo>
                <a:lnTo>
                  <a:pt x="113030" y="832586"/>
                </a:lnTo>
                <a:lnTo>
                  <a:pt x="112547" y="833678"/>
                </a:lnTo>
                <a:lnTo>
                  <a:pt x="112191" y="834783"/>
                </a:lnTo>
                <a:lnTo>
                  <a:pt x="118592" y="839520"/>
                </a:lnTo>
                <a:lnTo>
                  <a:pt x="119075" y="839228"/>
                </a:lnTo>
                <a:lnTo>
                  <a:pt x="119621" y="838796"/>
                </a:lnTo>
                <a:lnTo>
                  <a:pt x="119951" y="838314"/>
                </a:lnTo>
                <a:lnTo>
                  <a:pt x="120434" y="837222"/>
                </a:lnTo>
                <a:lnTo>
                  <a:pt x="120789" y="836104"/>
                </a:lnTo>
                <a:close/>
              </a:path>
              <a:path w="735329" h="1022350">
                <a:moveTo>
                  <a:pt x="138379" y="977620"/>
                </a:moveTo>
                <a:close/>
              </a:path>
              <a:path w="735329" h="1022350">
                <a:moveTo>
                  <a:pt x="138518" y="977392"/>
                </a:moveTo>
                <a:lnTo>
                  <a:pt x="138379" y="977519"/>
                </a:lnTo>
                <a:lnTo>
                  <a:pt x="138518" y="977392"/>
                </a:lnTo>
                <a:close/>
              </a:path>
              <a:path w="735329" h="1022350">
                <a:moveTo>
                  <a:pt x="138595" y="977239"/>
                </a:moveTo>
                <a:lnTo>
                  <a:pt x="138404" y="977480"/>
                </a:lnTo>
                <a:lnTo>
                  <a:pt x="138595" y="977239"/>
                </a:lnTo>
                <a:close/>
              </a:path>
              <a:path w="735329" h="1022350">
                <a:moveTo>
                  <a:pt x="141579" y="976579"/>
                </a:moveTo>
                <a:lnTo>
                  <a:pt x="141185" y="973747"/>
                </a:lnTo>
                <a:lnTo>
                  <a:pt x="141122" y="973112"/>
                </a:lnTo>
                <a:lnTo>
                  <a:pt x="140487" y="972820"/>
                </a:lnTo>
                <a:lnTo>
                  <a:pt x="140106" y="973010"/>
                </a:lnTo>
                <a:lnTo>
                  <a:pt x="139204" y="973747"/>
                </a:lnTo>
                <a:lnTo>
                  <a:pt x="138506" y="974940"/>
                </a:lnTo>
                <a:lnTo>
                  <a:pt x="138709" y="976388"/>
                </a:lnTo>
                <a:lnTo>
                  <a:pt x="138696" y="976807"/>
                </a:lnTo>
                <a:lnTo>
                  <a:pt x="138658" y="977163"/>
                </a:lnTo>
                <a:lnTo>
                  <a:pt x="138620" y="977430"/>
                </a:lnTo>
                <a:lnTo>
                  <a:pt x="138607" y="977290"/>
                </a:lnTo>
                <a:lnTo>
                  <a:pt x="138544" y="977430"/>
                </a:lnTo>
                <a:lnTo>
                  <a:pt x="138379" y="977620"/>
                </a:lnTo>
                <a:lnTo>
                  <a:pt x="137782" y="978230"/>
                </a:lnTo>
                <a:lnTo>
                  <a:pt x="137528" y="978458"/>
                </a:lnTo>
                <a:lnTo>
                  <a:pt x="136334" y="979512"/>
                </a:lnTo>
                <a:lnTo>
                  <a:pt x="135394" y="980262"/>
                </a:lnTo>
                <a:lnTo>
                  <a:pt x="133299" y="982230"/>
                </a:lnTo>
                <a:lnTo>
                  <a:pt x="132207" y="983449"/>
                </a:lnTo>
                <a:lnTo>
                  <a:pt x="130759" y="985393"/>
                </a:lnTo>
                <a:lnTo>
                  <a:pt x="130467" y="986155"/>
                </a:lnTo>
                <a:lnTo>
                  <a:pt x="130352" y="986866"/>
                </a:lnTo>
                <a:lnTo>
                  <a:pt x="131343" y="988136"/>
                </a:lnTo>
                <a:lnTo>
                  <a:pt x="132918" y="986155"/>
                </a:lnTo>
                <a:lnTo>
                  <a:pt x="134454" y="984504"/>
                </a:lnTo>
                <a:lnTo>
                  <a:pt x="135331" y="983691"/>
                </a:lnTo>
                <a:lnTo>
                  <a:pt x="136245" y="982891"/>
                </a:lnTo>
                <a:lnTo>
                  <a:pt x="137210" y="982129"/>
                </a:lnTo>
                <a:lnTo>
                  <a:pt x="140131" y="979335"/>
                </a:lnTo>
                <a:lnTo>
                  <a:pt x="140944" y="977900"/>
                </a:lnTo>
                <a:lnTo>
                  <a:pt x="141376" y="977125"/>
                </a:lnTo>
                <a:lnTo>
                  <a:pt x="141490" y="976922"/>
                </a:lnTo>
                <a:lnTo>
                  <a:pt x="141579" y="976579"/>
                </a:lnTo>
                <a:close/>
              </a:path>
              <a:path w="735329" h="1022350">
                <a:moveTo>
                  <a:pt x="157505" y="950963"/>
                </a:moveTo>
                <a:lnTo>
                  <a:pt x="146240" y="952665"/>
                </a:lnTo>
                <a:lnTo>
                  <a:pt x="145630" y="953744"/>
                </a:lnTo>
                <a:lnTo>
                  <a:pt x="145288" y="954963"/>
                </a:lnTo>
                <a:lnTo>
                  <a:pt x="145034" y="956513"/>
                </a:lnTo>
                <a:lnTo>
                  <a:pt x="145948" y="956373"/>
                </a:lnTo>
                <a:lnTo>
                  <a:pt x="156298" y="954811"/>
                </a:lnTo>
                <a:lnTo>
                  <a:pt x="156921" y="953731"/>
                </a:lnTo>
                <a:lnTo>
                  <a:pt x="157264" y="952512"/>
                </a:lnTo>
                <a:lnTo>
                  <a:pt x="157505" y="950963"/>
                </a:lnTo>
                <a:close/>
              </a:path>
              <a:path w="735329" h="1022350">
                <a:moveTo>
                  <a:pt x="161925" y="660679"/>
                </a:moveTo>
                <a:lnTo>
                  <a:pt x="161671" y="660006"/>
                </a:lnTo>
                <a:lnTo>
                  <a:pt x="161480" y="659688"/>
                </a:lnTo>
                <a:lnTo>
                  <a:pt x="161137" y="659752"/>
                </a:lnTo>
                <a:lnTo>
                  <a:pt x="157226" y="660336"/>
                </a:lnTo>
                <a:lnTo>
                  <a:pt x="154432" y="663359"/>
                </a:lnTo>
                <a:lnTo>
                  <a:pt x="154673" y="664044"/>
                </a:lnTo>
                <a:lnTo>
                  <a:pt x="154863" y="664349"/>
                </a:lnTo>
                <a:lnTo>
                  <a:pt x="155206" y="664298"/>
                </a:lnTo>
                <a:lnTo>
                  <a:pt x="158343" y="663854"/>
                </a:lnTo>
                <a:lnTo>
                  <a:pt x="159956" y="663587"/>
                </a:lnTo>
                <a:lnTo>
                  <a:pt x="160337" y="663536"/>
                </a:lnTo>
                <a:lnTo>
                  <a:pt x="160655" y="663270"/>
                </a:lnTo>
                <a:lnTo>
                  <a:pt x="161251" y="662609"/>
                </a:lnTo>
                <a:lnTo>
                  <a:pt x="161544" y="662076"/>
                </a:lnTo>
                <a:lnTo>
                  <a:pt x="161798" y="661187"/>
                </a:lnTo>
                <a:lnTo>
                  <a:pt x="161925" y="660679"/>
                </a:lnTo>
                <a:close/>
              </a:path>
              <a:path w="735329" h="1022350">
                <a:moveTo>
                  <a:pt x="163601" y="862825"/>
                </a:moveTo>
                <a:lnTo>
                  <a:pt x="152311" y="864539"/>
                </a:lnTo>
                <a:lnTo>
                  <a:pt x="151701" y="865619"/>
                </a:lnTo>
                <a:lnTo>
                  <a:pt x="151358" y="866838"/>
                </a:lnTo>
                <a:lnTo>
                  <a:pt x="151104" y="868387"/>
                </a:lnTo>
                <a:lnTo>
                  <a:pt x="152019" y="868248"/>
                </a:lnTo>
                <a:lnTo>
                  <a:pt x="162394" y="866673"/>
                </a:lnTo>
                <a:lnTo>
                  <a:pt x="163017" y="865606"/>
                </a:lnTo>
                <a:lnTo>
                  <a:pt x="163360" y="864374"/>
                </a:lnTo>
                <a:lnTo>
                  <a:pt x="163601" y="862825"/>
                </a:lnTo>
                <a:close/>
              </a:path>
              <a:path w="735329" h="1022350">
                <a:moveTo>
                  <a:pt x="184467" y="784961"/>
                </a:moveTo>
                <a:close/>
              </a:path>
              <a:path w="735329" h="1022350">
                <a:moveTo>
                  <a:pt x="184607" y="784529"/>
                </a:moveTo>
                <a:lnTo>
                  <a:pt x="184480" y="784923"/>
                </a:lnTo>
                <a:lnTo>
                  <a:pt x="184607" y="784529"/>
                </a:lnTo>
                <a:close/>
              </a:path>
              <a:path w="735329" h="1022350">
                <a:moveTo>
                  <a:pt x="184708" y="783666"/>
                </a:moveTo>
                <a:lnTo>
                  <a:pt x="184658" y="783526"/>
                </a:lnTo>
                <a:lnTo>
                  <a:pt x="184670" y="783666"/>
                </a:lnTo>
                <a:close/>
              </a:path>
              <a:path w="735329" h="1022350">
                <a:moveTo>
                  <a:pt x="187464" y="783844"/>
                </a:moveTo>
                <a:lnTo>
                  <a:pt x="183400" y="775766"/>
                </a:lnTo>
                <a:lnTo>
                  <a:pt x="182918" y="776058"/>
                </a:lnTo>
                <a:lnTo>
                  <a:pt x="182372" y="776478"/>
                </a:lnTo>
                <a:lnTo>
                  <a:pt x="182041" y="776960"/>
                </a:lnTo>
                <a:lnTo>
                  <a:pt x="181546" y="778065"/>
                </a:lnTo>
                <a:lnTo>
                  <a:pt x="181203" y="779170"/>
                </a:lnTo>
                <a:lnTo>
                  <a:pt x="182613" y="780224"/>
                </a:lnTo>
                <a:lnTo>
                  <a:pt x="183261" y="780821"/>
                </a:lnTo>
                <a:lnTo>
                  <a:pt x="184023" y="781888"/>
                </a:lnTo>
                <a:lnTo>
                  <a:pt x="184378" y="782548"/>
                </a:lnTo>
                <a:lnTo>
                  <a:pt x="184467" y="782751"/>
                </a:lnTo>
                <a:lnTo>
                  <a:pt x="184556" y="783259"/>
                </a:lnTo>
                <a:lnTo>
                  <a:pt x="184658" y="783526"/>
                </a:lnTo>
                <a:lnTo>
                  <a:pt x="184632" y="783259"/>
                </a:lnTo>
                <a:lnTo>
                  <a:pt x="184708" y="783666"/>
                </a:lnTo>
                <a:lnTo>
                  <a:pt x="184658" y="784098"/>
                </a:lnTo>
                <a:lnTo>
                  <a:pt x="184696" y="783844"/>
                </a:lnTo>
                <a:lnTo>
                  <a:pt x="184658" y="784364"/>
                </a:lnTo>
                <a:lnTo>
                  <a:pt x="184556" y="784923"/>
                </a:lnTo>
                <a:lnTo>
                  <a:pt x="184315" y="785228"/>
                </a:lnTo>
                <a:lnTo>
                  <a:pt x="184213" y="785495"/>
                </a:lnTo>
                <a:lnTo>
                  <a:pt x="183870" y="786053"/>
                </a:lnTo>
                <a:lnTo>
                  <a:pt x="183121" y="787082"/>
                </a:lnTo>
                <a:lnTo>
                  <a:pt x="182613" y="788428"/>
                </a:lnTo>
                <a:lnTo>
                  <a:pt x="183705" y="789825"/>
                </a:lnTo>
                <a:lnTo>
                  <a:pt x="184594" y="788746"/>
                </a:lnTo>
                <a:lnTo>
                  <a:pt x="186334" y="786358"/>
                </a:lnTo>
                <a:lnTo>
                  <a:pt x="186842" y="785228"/>
                </a:lnTo>
                <a:lnTo>
                  <a:pt x="187299" y="784212"/>
                </a:lnTo>
                <a:lnTo>
                  <a:pt x="187464" y="783844"/>
                </a:lnTo>
                <a:close/>
              </a:path>
              <a:path w="735329" h="1022350">
                <a:moveTo>
                  <a:pt x="187769" y="922413"/>
                </a:moveTo>
                <a:lnTo>
                  <a:pt x="184835" y="922413"/>
                </a:lnTo>
                <a:lnTo>
                  <a:pt x="183451" y="926261"/>
                </a:lnTo>
                <a:lnTo>
                  <a:pt x="185013" y="926261"/>
                </a:lnTo>
                <a:lnTo>
                  <a:pt x="186385" y="926261"/>
                </a:lnTo>
                <a:lnTo>
                  <a:pt x="187769" y="922413"/>
                </a:lnTo>
                <a:close/>
              </a:path>
              <a:path w="735329" h="1022350">
                <a:moveTo>
                  <a:pt x="193001" y="897166"/>
                </a:moveTo>
                <a:lnTo>
                  <a:pt x="181737" y="898867"/>
                </a:lnTo>
                <a:lnTo>
                  <a:pt x="181127" y="899947"/>
                </a:lnTo>
                <a:lnTo>
                  <a:pt x="180784" y="901166"/>
                </a:lnTo>
                <a:lnTo>
                  <a:pt x="180530" y="902716"/>
                </a:lnTo>
                <a:lnTo>
                  <a:pt x="181444" y="902576"/>
                </a:lnTo>
                <a:lnTo>
                  <a:pt x="191795" y="901014"/>
                </a:lnTo>
                <a:lnTo>
                  <a:pt x="192417" y="899934"/>
                </a:lnTo>
                <a:lnTo>
                  <a:pt x="192760" y="898715"/>
                </a:lnTo>
                <a:lnTo>
                  <a:pt x="193001" y="897166"/>
                </a:lnTo>
                <a:close/>
              </a:path>
              <a:path w="735329" h="1022350">
                <a:moveTo>
                  <a:pt x="203708" y="706843"/>
                </a:moveTo>
                <a:lnTo>
                  <a:pt x="200774" y="706843"/>
                </a:lnTo>
                <a:lnTo>
                  <a:pt x="199390" y="710692"/>
                </a:lnTo>
                <a:lnTo>
                  <a:pt x="200952" y="710692"/>
                </a:lnTo>
                <a:lnTo>
                  <a:pt x="202323" y="710692"/>
                </a:lnTo>
                <a:lnTo>
                  <a:pt x="203708" y="706843"/>
                </a:lnTo>
                <a:close/>
              </a:path>
              <a:path w="735329" h="1022350">
                <a:moveTo>
                  <a:pt x="212305" y="812393"/>
                </a:moveTo>
                <a:lnTo>
                  <a:pt x="212153" y="811403"/>
                </a:lnTo>
                <a:lnTo>
                  <a:pt x="211150" y="804710"/>
                </a:lnTo>
                <a:lnTo>
                  <a:pt x="210858" y="804481"/>
                </a:lnTo>
                <a:lnTo>
                  <a:pt x="210210" y="804494"/>
                </a:lnTo>
                <a:lnTo>
                  <a:pt x="209804" y="804837"/>
                </a:lnTo>
                <a:lnTo>
                  <a:pt x="208965" y="805840"/>
                </a:lnTo>
                <a:lnTo>
                  <a:pt x="208597" y="806818"/>
                </a:lnTo>
                <a:lnTo>
                  <a:pt x="209740" y="814501"/>
                </a:lnTo>
                <a:lnTo>
                  <a:pt x="210032" y="814730"/>
                </a:lnTo>
                <a:lnTo>
                  <a:pt x="210693" y="814705"/>
                </a:lnTo>
                <a:lnTo>
                  <a:pt x="211086" y="814362"/>
                </a:lnTo>
                <a:lnTo>
                  <a:pt x="211937" y="813371"/>
                </a:lnTo>
                <a:lnTo>
                  <a:pt x="212305" y="812393"/>
                </a:lnTo>
                <a:close/>
              </a:path>
              <a:path w="735329" h="1022350">
                <a:moveTo>
                  <a:pt x="224294" y="1004100"/>
                </a:moveTo>
                <a:lnTo>
                  <a:pt x="221361" y="1004100"/>
                </a:lnTo>
                <a:lnTo>
                  <a:pt x="219976" y="1007948"/>
                </a:lnTo>
                <a:lnTo>
                  <a:pt x="221538" y="1007948"/>
                </a:lnTo>
                <a:lnTo>
                  <a:pt x="222910" y="1007948"/>
                </a:lnTo>
                <a:lnTo>
                  <a:pt x="224294" y="1004100"/>
                </a:lnTo>
                <a:close/>
              </a:path>
              <a:path w="735329" h="1022350">
                <a:moveTo>
                  <a:pt x="226923" y="640143"/>
                </a:moveTo>
                <a:lnTo>
                  <a:pt x="215658" y="641845"/>
                </a:lnTo>
                <a:lnTo>
                  <a:pt x="215049" y="642924"/>
                </a:lnTo>
                <a:lnTo>
                  <a:pt x="214706" y="644144"/>
                </a:lnTo>
                <a:lnTo>
                  <a:pt x="214452" y="645693"/>
                </a:lnTo>
                <a:lnTo>
                  <a:pt x="215366" y="645553"/>
                </a:lnTo>
                <a:lnTo>
                  <a:pt x="225717" y="643991"/>
                </a:lnTo>
                <a:lnTo>
                  <a:pt x="226339" y="642912"/>
                </a:lnTo>
                <a:lnTo>
                  <a:pt x="226682" y="641692"/>
                </a:lnTo>
                <a:lnTo>
                  <a:pt x="226923" y="640143"/>
                </a:lnTo>
                <a:close/>
              </a:path>
              <a:path w="735329" h="1022350">
                <a:moveTo>
                  <a:pt x="231889" y="853833"/>
                </a:moveTo>
                <a:lnTo>
                  <a:pt x="231800" y="854100"/>
                </a:lnTo>
                <a:lnTo>
                  <a:pt x="231889" y="853833"/>
                </a:lnTo>
                <a:close/>
              </a:path>
              <a:path w="735329" h="1022350">
                <a:moveTo>
                  <a:pt x="231952" y="853998"/>
                </a:moveTo>
                <a:lnTo>
                  <a:pt x="231940" y="853770"/>
                </a:lnTo>
                <a:lnTo>
                  <a:pt x="231889" y="853998"/>
                </a:lnTo>
                <a:close/>
              </a:path>
              <a:path w="735329" h="1022350">
                <a:moveTo>
                  <a:pt x="231978" y="853351"/>
                </a:moveTo>
                <a:lnTo>
                  <a:pt x="231927" y="853554"/>
                </a:lnTo>
                <a:lnTo>
                  <a:pt x="231978" y="853351"/>
                </a:lnTo>
                <a:close/>
              </a:path>
              <a:path w="735329" h="1022350">
                <a:moveTo>
                  <a:pt x="232029" y="853351"/>
                </a:moveTo>
                <a:lnTo>
                  <a:pt x="231965" y="853554"/>
                </a:lnTo>
                <a:lnTo>
                  <a:pt x="232029" y="853351"/>
                </a:lnTo>
                <a:close/>
              </a:path>
              <a:path w="735329" h="1022350">
                <a:moveTo>
                  <a:pt x="234149" y="979220"/>
                </a:moveTo>
                <a:lnTo>
                  <a:pt x="233908" y="978535"/>
                </a:lnTo>
                <a:lnTo>
                  <a:pt x="233718" y="978230"/>
                </a:lnTo>
                <a:lnTo>
                  <a:pt x="230238" y="978725"/>
                </a:lnTo>
                <a:lnTo>
                  <a:pt x="226656" y="981900"/>
                </a:lnTo>
                <a:lnTo>
                  <a:pt x="226898" y="982586"/>
                </a:lnTo>
                <a:lnTo>
                  <a:pt x="227088" y="982891"/>
                </a:lnTo>
                <a:lnTo>
                  <a:pt x="227431" y="982840"/>
                </a:lnTo>
                <a:lnTo>
                  <a:pt x="232181" y="982116"/>
                </a:lnTo>
                <a:lnTo>
                  <a:pt x="232575" y="982065"/>
                </a:lnTo>
                <a:lnTo>
                  <a:pt x="232892" y="981811"/>
                </a:lnTo>
                <a:lnTo>
                  <a:pt x="233476" y="981151"/>
                </a:lnTo>
                <a:lnTo>
                  <a:pt x="233768" y="980605"/>
                </a:lnTo>
                <a:lnTo>
                  <a:pt x="234022" y="979716"/>
                </a:lnTo>
                <a:lnTo>
                  <a:pt x="234149" y="979220"/>
                </a:lnTo>
                <a:close/>
              </a:path>
              <a:path w="735329" h="1022350">
                <a:moveTo>
                  <a:pt x="234518" y="852347"/>
                </a:moveTo>
                <a:lnTo>
                  <a:pt x="234505" y="851382"/>
                </a:lnTo>
                <a:lnTo>
                  <a:pt x="234353" y="850239"/>
                </a:lnTo>
                <a:lnTo>
                  <a:pt x="234048" y="850011"/>
                </a:lnTo>
                <a:lnTo>
                  <a:pt x="233756" y="850023"/>
                </a:lnTo>
                <a:lnTo>
                  <a:pt x="233400" y="850023"/>
                </a:lnTo>
                <a:lnTo>
                  <a:pt x="233006" y="850366"/>
                </a:lnTo>
                <a:lnTo>
                  <a:pt x="232156" y="851382"/>
                </a:lnTo>
                <a:lnTo>
                  <a:pt x="231800" y="852347"/>
                </a:lnTo>
                <a:lnTo>
                  <a:pt x="231876" y="852932"/>
                </a:lnTo>
                <a:lnTo>
                  <a:pt x="231927" y="853338"/>
                </a:lnTo>
                <a:lnTo>
                  <a:pt x="232003" y="853490"/>
                </a:lnTo>
                <a:lnTo>
                  <a:pt x="232105" y="853287"/>
                </a:lnTo>
                <a:lnTo>
                  <a:pt x="232003" y="853541"/>
                </a:lnTo>
                <a:lnTo>
                  <a:pt x="231952" y="853998"/>
                </a:lnTo>
                <a:lnTo>
                  <a:pt x="231863" y="854138"/>
                </a:lnTo>
                <a:lnTo>
                  <a:pt x="231914" y="853694"/>
                </a:lnTo>
                <a:lnTo>
                  <a:pt x="231736" y="853998"/>
                </a:lnTo>
                <a:lnTo>
                  <a:pt x="231635" y="854138"/>
                </a:lnTo>
                <a:lnTo>
                  <a:pt x="231914" y="853681"/>
                </a:lnTo>
                <a:lnTo>
                  <a:pt x="231609" y="854138"/>
                </a:lnTo>
                <a:lnTo>
                  <a:pt x="230657" y="855472"/>
                </a:lnTo>
                <a:lnTo>
                  <a:pt x="230238" y="856259"/>
                </a:lnTo>
                <a:lnTo>
                  <a:pt x="229692" y="857821"/>
                </a:lnTo>
                <a:lnTo>
                  <a:pt x="229590" y="859370"/>
                </a:lnTo>
                <a:lnTo>
                  <a:pt x="229755" y="860513"/>
                </a:lnTo>
                <a:lnTo>
                  <a:pt x="230060" y="860742"/>
                </a:lnTo>
                <a:lnTo>
                  <a:pt x="230708" y="860717"/>
                </a:lnTo>
                <a:lnTo>
                  <a:pt x="231101" y="860374"/>
                </a:lnTo>
                <a:lnTo>
                  <a:pt x="231952" y="859370"/>
                </a:lnTo>
                <a:lnTo>
                  <a:pt x="232308" y="858405"/>
                </a:lnTo>
                <a:lnTo>
                  <a:pt x="232168" y="857491"/>
                </a:lnTo>
                <a:lnTo>
                  <a:pt x="232156" y="857148"/>
                </a:lnTo>
                <a:lnTo>
                  <a:pt x="232130" y="857389"/>
                </a:lnTo>
                <a:lnTo>
                  <a:pt x="232130" y="857199"/>
                </a:lnTo>
                <a:lnTo>
                  <a:pt x="232067" y="857389"/>
                </a:lnTo>
                <a:lnTo>
                  <a:pt x="232092" y="857250"/>
                </a:lnTo>
                <a:lnTo>
                  <a:pt x="232003" y="857465"/>
                </a:lnTo>
                <a:lnTo>
                  <a:pt x="232079" y="857237"/>
                </a:lnTo>
                <a:lnTo>
                  <a:pt x="232156" y="856754"/>
                </a:lnTo>
                <a:lnTo>
                  <a:pt x="232156" y="856983"/>
                </a:lnTo>
                <a:lnTo>
                  <a:pt x="232206" y="856754"/>
                </a:lnTo>
                <a:lnTo>
                  <a:pt x="232244" y="856615"/>
                </a:lnTo>
                <a:lnTo>
                  <a:pt x="232194" y="856945"/>
                </a:lnTo>
                <a:lnTo>
                  <a:pt x="232308" y="856653"/>
                </a:lnTo>
                <a:lnTo>
                  <a:pt x="232168" y="857084"/>
                </a:lnTo>
                <a:lnTo>
                  <a:pt x="232295" y="856843"/>
                </a:lnTo>
                <a:lnTo>
                  <a:pt x="232435" y="856653"/>
                </a:lnTo>
                <a:lnTo>
                  <a:pt x="232168" y="857084"/>
                </a:lnTo>
                <a:lnTo>
                  <a:pt x="232511" y="856615"/>
                </a:lnTo>
                <a:lnTo>
                  <a:pt x="234403" y="852932"/>
                </a:lnTo>
                <a:lnTo>
                  <a:pt x="234518" y="852347"/>
                </a:lnTo>
                <a:close/>
              </a:path>
              <a:path w="735329" h="1022350">
                <a:moveTo>
                  <a:pt x="242595" y="649058"/>
                </a:moveTo>
                <a:lnTo>
                  <a:pt x="241998" y="647280"/>
                </a:lnTo>
                <a:lnTo>
                  <a:pt x="241096" y="647661"/>
                </a:lnTo>
                <a:lnTo>
                  <a:pt x="240690" y="648208"/>
                </a:lnTo>
                <a:lnTo>
                  <a:pt x="238696" y="650849"/>
                </a:lnTo>
                <a:lnTo>
                  <a:pt x="235496" y="652297"/>
                </a:lnTo>
                <a:lnTo>
                  <a:pt x="229463" y="654253"/>
                </a:lnTo>
                <a:lnTo>
                  <a:pt x="222504" y="655332"/>
                </a:lnTo>
                <a:lnTo>
                  <a:pt x="221919" y="656412"/>
                </a:lnTo>
                <a:lnTo>
                  <a:pt x="221538" y="657644"/>
                </a:lnTo>
                <a:lnTo>
                  <a:pt x="221310" y="659180"/>
                </a:lnTo>
                <a:lnTo>
                  <a:pt x="228942" y="658050"/>
                </a:lnTo>
                <a:lnTo>
                  <a:pt x="237058" y="656628"/>
                </a:lnTo>
                <a:lnTo>
                  <a:pt x="241960" y="650151"/>
                </a:lnTo>
                <a:lnTo>
                  <a:pt x="242595" y="649058"/>
                </a:lnTo>
                <a:close/>
              </a:path>
              <a:path w="735329" h="1022350">
                <a:moveTo>
                  <a:pt x="270154" y="536968"/>
                </a:moveTo>
                <a:lnTo>
                  <a:pt x="267220" y="536968"/>
                </a:lnTo>
                <a:lnTo>
                  <a:pt x="265836" y="540816"/>
                </a:lnTo>
                <a:lnTo>
                  <a:pt x="267398" y="540816"/>
                </a:lnTo>
                <a:lnTo>
                  <a:pt x="268770" y="540816"/>
                </a:lnTo>
                <a:lnTo>
                  <a:pt x="270154" y="536968"/>
                </a:lnTo>
                <a:close/>
              </a:path>
              <a:path w="735329" h="1022350">
                <a:moveTo>
                  <a:pt x="277114" y="571271"/>
                </a:moveTo>
                <a:lnTo>
                  <a:pt x="273367" y="565365"/>
                </a:lnTo>
                <a:lnTo>
                  <a:pt x="270332" y="563372"/>
                </a:lnTo>
                <a:lnTo>
                  <a:pt x="267423" y="561225"/>
                </a:lnTo>
                <a:lnTo>
                  <a:pt x="265226" y="564642"/>
                </a:lnTo>
                <a:lnTo>
                  <a:pt x="268236" y="566851"/>
                </a:lnTo>
                <a:lnTo>
                  <a:pt x="270687" y="568540"/>
                </a:lnTo>
                <a:lnTo>
                  <a:pt x="273062" y="571601"/>
                </a:lnTo>
                <a:lnTo>
                  <a:pt x="273672" y="572693"/>
                </a:lnTo>
                <a:lnTo>
                  <a:pt x="273812" y="573671"/>
                </a:lnTo>
                <a:lnTo>
                  <a:pt x="273812" y="574217"/>
                </a:lnTo>
                <a:lnTo>
                  <a:pt x="273786" y="574382"/>
                </a:lnTo>
                <a:lnTo>
                  <a:pt x="273735" y="574878"/>
                </a:lnTo>
                <a:lnTo>
                  <a:pt x="273748" y="574687"/>
                </a:lnTo>
                <a:lnTo>
                  <a:pt x="273773" y="574497"/>
                </a:lnTo>
                <a:lnTo>
                  <a:pt x="273710" y="574687"/>
                </a:lnTo>
                <a:lnTo>
                  <a:pt x="273659" y="574878"/>
                </a:lnTo>
                <a:lnTo>
                  <a:pt x="273481" y="575221"/>
                </a:lnTo>
                <a:lnTo>
                  <a:pt x="273177" y="575691"/>
                </a:lnTo>
                <a:lnTo>
                  <a:pt x="272618" y="576478"/>
                </a:lnTo>
                <a:lnTo>
                  <a:pt x="272097" y="577799"/>
                </a:lnTo>
                <a:lnTo>
                  <a:pt x="273189" y="579208"/>
                </a:lnTo>
                <a:lnTo>
                  <a:pt x="274078" y="578129"/>
                </a:lnTo>
                <a:lnTo>
                  <a:pt x="276301" y="575017"/>
                </a:lnTo>
                <a:lnTo>
                  <a:pt x="276428" y="574852"/>
                </a:lnTo>
                <a:lnTo>
                  <a:pt x="276555" y="574141"/>
                </a:lnTo>
                <a:lnTo>
                  <a:pt x="277114" y="571271"/>
                </a:lnTo>
                <a:close/>
              </a:path>
              <a:path w="735329" h="1022350">
                <a:moveTo>
                  <a:pt x="279311" y="975220"/>
                </a:moveTo>
                <a:lnTo>
                  <a:pt x="278599" y="970343"/>
                </a:lnTo>
                <a:lnTo>
                  <a:pt x="277495" y="970991"/>
                </a:lnTo>
                <a:lnTo>
                  <a:pt x="276491" y="972121"/>
                </a:lnTo>
                <a:lnTo>
                  <a:pt x="276136" y="973137"/>
                </a:lnTo>
                <a:lnTo>
                  <a:pt x="276440" y="975220"/>
                </a:lnTo>
                <a:lnTo>
                  <a:pt x="276491" y="976934"/>
                </a:lnTo>
                <a:lnTo>
                  <a:pt x="276212" y="979017"/>
                </a:lnTo>
                <a:lnTo>
                  <a:pt x="275678" y="980770"/>
                </a:lnTo>
                <a:lnTo>
                  <a:pt x="275577" y="981011"/>
                </a:lnTo>
                <a:lnTo>
                  <a:pt x="266573" y="989215"/>
                </a:lnTo>
                <a:lnTo>
                  <a:pt x="266039" y="990244"/>
                </a:lnTo>
                <a:lnTo>
                  <a:pt x="265925" y="992454"/>
                </a:lnTo>
                <a:lnTo>
                  <a:pt x="266001" y="992898"/>
                </a:lnTo>
                <a:lnTo>
                  <a:pt x="271145" y="990244"/>
                </a:lnTo>
                <a:lnTo>
                  <a:pt x="274840" y="987094"/>
                </a:lnTo>
                <a:lnTo>
                  <a:pt x="277393" y="982052"/>
                </a:lnTo>
                <a:lnTo>
                  <a:pt x="278244" y="980389"/>
                </a:lnTo>
                <a:lnTo>
                  <a:pt x="278841" y="979208"/>
                </a:lnTo>
                <a:lnTo>
                  <a:pt x="279311" y="975220"/>
                </a:lnTo>
                <a:close/>
              </a:path>
              <a:path w="735329" h="1022350">
                <a:moveTo>
                  <a:pt x="285445" y="993609"/>
                </a:moveTo>
                <a:lnTo>
                  <a:pt x="285305" y="993190"/>
                </a:lnTo>
                <a:lnTo>
                  <a:pt x="285203" y="992924"/>
                </a:lnTo>
                <a:lnTo>
                  <a:pt x="285013" y="992619"/>
                </a:lnTo>
                <a:lnTo>
                  <a:pt x="284670" y="992670"/>
                </a:lnTo>
                <a:lnTo>
                  <a:pt x="281749" y="993127"/>
                </a:lnTo>
                <a:lnTo>
                  <a:pt x="281609" y="993140"/>
                </a:lnTo>
                <a:lnTo>
                  <a:pt x="281482" y="993165"/>
                </a:lnTo>
                <a:lnTo>
                  <a:pt x="281089" y="993216"/>
                </a:lnTo>
                <a:lnTo>
                  <a:pt x="280771" y="993470"/>
                </a:lnTo>
                <a:lnTo>
                  <a:pt x="280187" y="994143"/>
                </a:lnTo>
                <a:lnTo>
                  <a:pt x="279882" y="994676"/>
                </a:lnTo>
                <a:lnTo>
                  <a:pt x="279641" y="995565"/>
                </a:lnTo>
                <a:lnTo>
                  <a:pt x="279514" y="996073"/>
                </a:lnTo>
                <a:lnTo>
                  <a:pt x="279755" y="996746"/>
                </a:lnTo>
                <a:lnTo>
                  <a:pt x="279946" y="997064"/>
                </a:lnTo>
                <a:lnTo>
                  <a:pt x="280289" y="997000"/>
                </a:lnTo>
                <a:lnTo>
                  <a:pt x="282155" y="996721"/>
                </a:lnTo>
                <a:lnTo>
                  <a:pt x="283083" y="996569"/>
                </a:lnTo>
                <a:lnTo>
                  <a:pt x="283222" y="996556"/>
                </a:lnTo>
                <a:lnTo>
                  <a:pt x="283349" y="996530"/>
                </a:lnTo>
                <a:lnTo>
                  <a:pt x="283489" y="996518"/>
                </a:lnTo>
                <a:lnTo>
                  <a:pt x="283870" y="996454"/>
                </a:lnTo>
                <a:lnTo>
                  <a:pt x="284187" y="996200"/>
                </a:lnTo>
                <a:lnTo>
                  <a:pt x="284441" y="995908"/>
                </a:lnTo>
                <a:lnTo>
                  <a:pt x="284784" y="995540"/>
                </a:lnTo>
                <a:lnTo>
                  <a:pt x="285076" y="994994"/>
                </a:lnTo>
                <a:lnTo>
                  <a:pt x="285330" y="994105"/>
                </a:lnTo>
                <a:lnTo>
                  <a:pt x="285445" y="993609"/>
                </a:lnTo>
                <a:close/>
              </a:path>
              <a:path w="735329" h="1022350">
                <a:moveTo>
                  <a:pt x="293255" y="952398"/>
                </a:moveTo>
                <a:lnTo>
                  <a:pt x="290322" y="952398"/>
                </a:lnTo>
                <a:lnTo>
                  <a:pt x="288937" y="956246"/>
                </a:lnTo>
                <a:lnTo>
                  <a:pt x="290499" y="956246"/>
                </a:lnTo>
                <a:lnTo>
                  <a:pt x="291871" y="956246"/>
                </a:lnTo>
                <a:lnTo>
                  <a:pt x="293255" y="952398"/>
                </a:lnTo>
                <a:close/>
              </a:path>
              <a:path w="735329" h="1022350">
                <a:moveTo>
                  <a:pt x="301739" y="987069"/>
                </a:moveTo>
                <a:lnTo>
                  <a:pt x="298805" y="987069"/>
                </a:lnTo>
                <a:lnTo>
                  <a:pt x="297421" y="990917"/>
                </a:lnTo>
                <a:lnTo>
                  <a:pt x="298983" y="990917"/>
                </a:lnTo>
                <a:lnTo>
                  <a:pt x="300355" y="990917"/>
                </a:lnTo>
                <a:lnTo>
                  <a:pt x="301739" y="987069"/>
                </a:lnTo>
                <a:close/>
              </a:path>
              <a:path w="735329" h="1022350">
                <a:moveTo>
                  <a:pt x="335800" y="1017879"/>
                </a:moveTo>
                <a:lnTo>
                  <a:pt x="332867" y="1017879"/>
                </a:lnTo>
                <a:lnTo>
                  <a:pt x="331482" y="1021727"/>
                </a:lnTo>
                <a:lnTo>
                  <a:pt x="333044" y="1021727"/>
                </a:lnTo>
                <a:lnTo>
                  <a:pt x="334416" y="1021727"/>
                </a:lnTo>
                <a:lnTo>
                  <a:pt x="335800" y="1017879"/>
                </a:lnTo>
                <a:close/>
              </a:path>
              <a:path w="735329" h="1022350">
                <a:moveTo>
                  <a:pt x="344055" y="545198"/>
                </a:moveTo>
                <a:lnTo>
                  <a:pt x="341122" y="545198"/>
                </a:lnTo>
                <a:lnTo>
                  <a:pt x="339737" y="549046"/>
                </a:lnTo>
                <a:lnTo>
                  <a:pt x="341299" y="549046"/>
                </a:lnTo>
                <a:lnTo>
                  <a:pt x="342671" y="549046"/>
                </a:lnTo>
                <a:lnTo>
                  <a:pt x="344055" y="545198"/>
                </a:lnTo>
                <a:close/>
              </a:path>
              <a:path w="735329" h="1022350">
                <a:moveTo>
                  <a:pt x="347586" y="510146"/>
                </a:moveTo>
                <a:close/>
              </a:path>
              <a:path w="735329" h="1022350">
                <a:moveTo>
                  <a:pt x="347789" y="509790"/>
                </a:moveTo>
                <a:lnTo>
                  <a:pt x="347649" y="510057"/>
                </a:lnTo>
                <a:lnTo>
                  <a:pt x="347751" y="509892"/>
                </a:lnTo>
                <a:close/>
              </a:path>
              <a:path w="735329" h="1022350">
                <a:moveTo>
                  <a:pt x="347814" y="509892"/>
                </a:moveTo>
                <a:lnTo>
                  <a:pt x="347649" y="510133"/>
                </a:lnTo>
                <a:lnTo>
                  <a:pt x="347814" y="509892"/>
                </a:lnTo>
                <a:close/>
              </a:path>
              <a:path w="735329" h="1022350">
                <a:moveTo>
                  <a:pt x="348449" y="509193"/>
                </a:moveTo>
                <a:lnTo>
                  <a:pt x="348221" y="509384"/>
                </a:lnTo>
                <a:lnTo>
                  <a:pt x="348449" y="509193"/>
                </a:lnTo>
                <a:close/>
              </a:path>
              <a:path w="735329" h="1022350">
                <a:moveTo>
                  <a:pt x="355993" y="500710"/>
                </a:moveTo>
                <a:lnTo>
                  <a:pt x="355930" y="500481"/>
                </a:lnTo>
                <a:lnTo>
                  <a:pt x="354939" y="499211"/>
                </a:lnTo>
                <a:lnTo>
                  <a:pt x="353745" y="500710"/>
                </a:lnTo>
                <a:lnTo>
                  <a:pt x="348970" y="505320"/>
                </a:lnTo>
                <a:lnTo>
                  <a:pt x="347497" y="506755"/>
                </a:lnTo>
                <a:lnTo>
                  <a:pt x="347497" y="510476"/>
                </a:lnTo>
                <a:lnTo>
                  <a:pt x="347472" y="510616"/>
                </a:lnTo>
                <a:lnTo>
                  <a:pt x="347408" y="510476"/>
                </a:lnTo>
                <a:lnTo>
                  <a:pt x="347497" y="506755"/>
                </a:lnTo>
                <a:lnTo>
                  <a:pt x="347078" y="507149"/>
                </a:lnTo>
                <a:lnTo>
                  <a:pt x="346240" y="508190"/>
                </a:lnTo>
                <a:lnTo>
                  <a:pt x="345135" y="510717"/>
                </a:lnTo>
                <a:lnTo>
                  <a:pt x="345008" y="513092"/>
                </a:lnTo>
                <a:lnTo>
                  <a:pt x="345262" y="514883"/>
                </a:lnTo>
                <a:lnTo>
                  <a:pt x="346379" y="514261"/>
                </a:lnTo>
                <a:lnTo>
                  <a:pt x="347370" y="513092"/>
                </a:lnTo>
                <a:lnTo>
                  <a:pt x="347637" y="512368"/>
                </a:lnTo>
                <a:lnTo>
                  <a:pt x="347624" y="511416"/>
                </a:lnTo>
                <a:lnTo>
                  <a:pt x="347599" y="511136"/>
                </a:lnTo>
                <a:lnTo>
                  <a:pt x="347560" y="510616"/>
                </a:lnTo>
                <a:lnTo>
                  <a:pt x="347586" y="510286"/>
                </a:lnTo>
                <a:lnTo>
                  <a:pt x="347662" y="509790"/>
                </a:lnTo>
                <a:lnTo>
                  <a:pt x="347624" y="510082"/>
                </a:lnTo>
                <a:lnTo>
                  <a:pt x="347789" y="509790"/>
                </a:lnTo>
                <a:lnTo>
                  <a:pt x="347738" y="509943"/>
                </a:lnTo>
                <a:lnTo>
                  <a:pt x="347916" y="509701"/>
                </a:lnTo>
                <a:lnTo>
                  <a:pt x="347764" y="509943"/>
                </a:lnTo>
                <a:lnTo>
                  <a:pt x="348107" y="509562"/>
                </a:lnTo>
                <a:lnTo>
                  <a:pt x="348221" y="509384"/>
                </a:lnTo>
                <a:lnTo>
                  <a:pt x="348564" y="509054"/>
                </a:lnTo>
                <a:lnTo>
                  <a:pt x="348449" y="509193"/>
                </a:lnTo>
                <a:lnTo>
                  <a:pt x="348602" y="509054"/>
                </a:lnTo>
                <a:lnTo>
                  <a:pt x="349986" y="507822"/>
                </a:lnTo>
                <a:lnTo>
                  <a:pt x="355523" y="501954"/>
                </a:lnTo>
                <a:lnTo>
                  <a:pt x="355993" y="500710"/>
                </a:lnTo>
                <a:close/>
              </a:path>
              <a:path w="735329" h="1022350">
                <a:moveTo>
                  <a:pt x="356184" y="307340"/>
                </a:moveTo>
                <a:lnTo>
                  <a:pt x="331216" y="284695"/>
                </a:lnTo>
                <a:lnTo>
                  <a:pt x="329590" y="288480"/>
                </a:lnTo>
                <a:lnTo>
                  <a:pt x="330885" y="288912"/>
                </a:lnTo>
                <a:lnTo>
                  <a:pt x="337832" y="292379"/>
                </a:lnTo>
                <a:lnTo>
                  <a:pt x="343636" y="297370"/>
                </a:lnTo>
                <a:lnTo>
                  <a:pt x="348653" y="303288"/>
                </a:lnTo>
                <a:lnTo>
                  <a:pt x="354037" y="310781"/>
                </a:lnTo>
                <a:lnTo>
                  <a:pt x="356184" y="307340"/>
                </a:lnTo>
                <a:close/>
              </a:path>
              <a:path w="735329" h="1022350">
                <a:moveTo>
                  <a:pt x="359625" y="1001420"/>
                </a:moveTo>
                <a:lnTo>
                  <a:pt x="356857" y="1002830"/>
                </a:lnTo>
                <a:lnTo>
                  <a:pt x="345338" y="1007275"/>
                </a:lnTo>
                <a:lnTo>
                  <a:pt x="342023" y="1008722"/>
                </a:lnTo>
                <a:lnTo>
                  <a:pt x="338264" y="1011351"/>
                </a:lnTo>
                <a:lnTo>
                  <a:pt x="337947" y="1012101"/>
                </a:lnTo>
                <a:lnTo>
                  <a:pt x="337832" y="1014336"/>
                </a:lnTo>
                <a:lnTo>
                  <a:pt x="338429" y="1014564"/>
                </a:lnTo>
                <a:lnTo>
                  <a:pt x="341960" y="1012101"/>
                </a:lnTo>
                <a:lnTo>
                  <a:pt x="345186" y="1010780"/>
                </a:lnTo>
                <a:lnTo>
                  <a:pt x="356374" y="1006462"/>
                </a:lnTo>
                <a:lnTo>
                  <a:pt x="357911" y="1005687"/>
                </a:lnTo>
                <a:lnTo>
                  <a:pt x="359625" y="1001420"/>
                </a:lnTo>
                <a:close/>
              </a:path>
              <a:path w="735329" h="1022350">
                <a:moveTo>
                  <a:pt x="422135" y="427786"/>
                </a:moveTo>
                <a:lnTo>
                  <a:pt x="420395" y="427723"/>
                </a:lnTo>
                <a:lnTo>
                  <a:pt x="419735" y="429133"/>
                </a:lnTo>
                <a:lnTo>
                  <a:pt x="419100" y="431038"/>
                </a:lnTo>
                <a:lnTo>
                  <a:pt x="418731" y="432003"/>
                </a:lnTo>
                <a:lnTo>
                  <a:pt x="417639" y="434352"/>
                </a:lnTo>
                <a:lnTo>
                  <a:pt x="417283" y="435025"/>
                </a:lnTo>
                <a:lnTo>
                  <a:pt x="405282" y="444131"/>
                </a:lnTo>
                <a:lnTo>
                  <a:pt x="398322" y="443776"/>
                </a:lnTo>
                <a:lnTo>
                  <a:pt x="395528" y="443103"/>
                </a:lnTo>
                <a:lnTo>
                  <a:pt x="391401" y="441744"/>
                </a:lnTo>
                <a:lnTo>
                  <a:pt x="389775" y="445528"/>
                </a:lnTo>
                <a:lnTo>
                  <a:pt x="395973" y="447573"/>
                </a:lnTo>
                <a:lnTo>
                  <a:pt x="401307" y="448487"/>
                </a:lnTo>
                <a:lnTo>
                  <a:pt x="411086" y="445846"/>
                </a:lnTo>
                <a:lnTo>
                  <a:pt x="421995" y="429031"/>
                </a:lnTo>
                <a:lnTo>
                  <a:pt x="422135" y="427786"/>
                </a:lnTo>
                <a:close/>
              </a:path>
              <a:path w="735329" h="1022350">
                <a:moveTo>
                  <a:pt x="430479" y="409549"/>
                </a:moveTo>
                <a:lnTo>
                  <a:pt x="427545" y="409549"/>
                </a:lnTo>
                <a:lnTo>
                  <a:pt x="426161" y="413397"/>
                </a:lnTo>
                <a:lnTo>
                  <a:pt x="427723" y="413397"/>
                </a:lnTo>
                <a:lnTo>
                  <a:pt x="429094" y="413397"/>
                </a:lnTo>
                <a:lnTo>
                  <a:pt x="430479" y="409549"/>
                </a:lnTo>
                <a:close/>
              </a:path>
              <a:path w="735329" h="1022350">
                <a:moveTo>
                  <a:pt x="435597" y="425704"/>
                </a:moveTo>
                <a:lnTo>
                  <a:pt x="433628" y="425996"/>
                </a:lnTo>
                <a:lnTo>
                  <a:pt x="427088" y="426923"/>
                </a:lnTo>
                <a:lnTo>
                  <a:pt x="426466" y="428015"/>
                </a:lnTo>
                <a:lnTo>
                  <a:pt x="426123" y="429234"/>
                </a:lnTo>
                <a:lnTo>
                  <a:pt x="425869" y="430771"/>
                </a:lnTo>
                <a:lnTo>
                  <a:pt x="426783" y="430644"/>
                </a:lnTo>
                <a:lnTo>
                  <a:pt x="428993" y="430326"/>
                </a:lnTo>
                <a:lnTo>
                  <a:pt x="431228" y="430047"/>
                </a:lnTo>
                <a:lnTo>
                  <a:pt x="433501" y="429679"/>
                </a:lnTo>
                <a:lnTo>
                  <a:pt x="434390" y="429552"/>
                </a:lnTo>
                <a:lnTo>
                  <a:pt x="435013" y="428459"/>
                </a:lnTo>
                <a:lnTo>
                  <a:pt x="435356" y="427240"/>
                </a:lnTo>
                <a:lnTo>
                  <a:pt x="435597" y="425704"/>
                </a:lnTo>
                <a:close/>
              </a:path>
              <a:path w="735329" h="1022350">
                <a:moveTo>
                  <a:pt x="464350" y="364426"/>
                </a:moveTo>
                <a:lnTo>
                  <a:pt x="463257" y="363029"/>
                </a:lnTo>
                <a:lnTo>
                  <a:pt x="461746" y="364972"/>
                </a:lnTo>
                <a:lnTo>
                  <a:pt x="462229" y="364312"/>
                </a:lnTo>
                <a:lnTo>
                  <a:pt x="460006" y="366890"/>
                </a:lnTo>
                <a:lnTo>
                  <a:pt x="459714" y="367068"/>
                </a:lnTo>
                <a:lnTo>
                  <a:pt x="459308" y="367258"/>
                </a:lnTo>
                <a:lnTo>
                  <a:pt x="458584" y="367499"/>
                </a:lnTo>
                <a:lnTo>
                  <a:pt x="458774" y="367449"/>
                </a:lnTo>
                <a:lnTo>
                  <a:pt x="458304" y="367588"/>
                </a:lnTo>
                <a:lnTo>
                  <a:pt x="458584" y="367499"/>
                </a:lnTo>
                <a:lnTo>
                  <a:pt x="458228" y="367588"/>
                </a:lnTo>
                <a:lnTo>
                  <a:pt x="456336" y="367957"/>
                </a:lnTo>
                <a:lnTo>
                  <a:pt x="452882" y="368439"/>
                </a:lnTo>
                <a:lnTo>
                  <a:pt x="452259" y="369531"/>
                </a:lnTo>
                <a:lnTo>
                  <a:pt x="451916" y="370751"/>
                </a:lnTo>
                <a:lnTo>
                  <a:pt x="451662" y="372287"/>
                </a:lnTo>
                <a:lnTo>
                  <a:pt x="455244" y="371792"/>
                </a:lnTo>
                <a:lnTo>
                  <a:pt x="457454" y="371348"/>
                </a:lnTo>
                <a:lnTo>
                  <a:pt x="458368" y="371144"/>
                </a:lnTo>
                <a:lnTo>
                  <a:pt x="461010" y="369773"/>
                </a:lnTo>
                <a:lnTo>
                  <a:pt x="462229" y="367957"/>
                </a:lnTo>
                <a:lnTo>
                  <a:pt x="462610" y="367449"/>
                </a:lnTo>
                <a:lnTo>
                  <a:pt x="463042" y="366877"/>
                </a:lnTo>
                <a:lnTo>
                  <a:pt x="463473" y="366306"/>
                </a:lnTo>
                <a:lnTo>
                  <a:pt x="463854" y="365785"/>
                </a:lnTo>
                <a:lnTo>
                  <a:pt x="464350" y="364426"/>
                </a:lnTo>
                <a:close/>
              </a:path>
              <a:path w="735329" h="1022350">
                <a:moveTo>
                  <a:pt x="465899" y="394157"/>
                </a:moveTo>
                <a:lnTo>
                  <a:pt x="462965" y="394157"/>
                </a:lnTo>
                <a:lnTo>
                  <a:pt x="461581" y="398005"/>
                </a:lnTo>
                <a:lnTo>
                  <a:pt x="463143" y="398005"/>
                </a:lnTo>
                <a:lnTo>
                  <a:pt x="464515" y="398005"/>
                </a:lnTo>
                <a:lnTo>
                  <a:pt x="465899" y="394157"/>
                </a:lnTo>
                <a:close/>
              </a:path>
              <a:path w="735329" h="1022350">
                <a:moveTo>
                  <a:pt x="466420" y="414629"/>
                </a:moveTo>
                <a:close/>
              </a:path>
              <a:path w="735329" h="1022350">
                <a:moveTo>
                  <a:pt x="466445" y="414058"/>
                </a:moveTo>
                <a:lnTo>
                  <a:pt x="466369" y="413677"/>
                </a:lnTo>
                <a:lnTo>
                  <a:pt x="466407" y="414058"/>
                </a:lnTo>
                <a:close/>
              </a:path>
              <a:path w="735329" h="1022350">
                <a:moveTo>
                  <a:pt x="469328" y="412165"/>
                </a:moveTo>
                <a:lnTo>
                  <a:pt x="467563" y="406806"/>
                </a:lnTo>
                <a:lnTo>
                  <a:pt x="466369" y="404279"/>
                </a:lnTo>
                <a:lnTo>
                  <a:pt x="465797" y="400456"/>
                </a:lnTo>
                <a:lnTo>
                  <a:pt x="464705" y="401078"/>
                </a:lnTo>
                <a:lnTo>
                  <a:pt x="463689" y="402221"/>
                </a:lnTo>
                <a:lnTo>
                  <a:pt x="463334" y="403237"/>
                </a:lnTo>
                <a:lnTo>
                  <a:pt x="463880" y="406806"/>
                </a:lnTo>
                <a:lnTo>
                  <a:pt x="464858" y="409168"/>
                </a:lnTo>
                <a:lnTo>
                  <a:pt x="466090" y="412534"/>
                </a:lnTo>
                <a:lnTo>
                  <a:pt x="466369" y="413677"/>
                </a:lnTo>
                <a:lnTo>
                  <a:pt x="466356" y="413486"/>
                </a:lnTo>
                <a:lnTo>
                  <a:pt x="466445" y="414058"/>
                </a:lnTo>
                <a:lnTo>
                  <a:pt x="466407" y="414375"/>
                </a:lnTo>
                <a:lnTo>
                  <a:pt x="466420" y="414629"/>
                </a:lnTo>
                <a:lnTo>
                  <a:pt x="466280" y="414934"/>
                </a:lnTo>
                <a:lnTo>
                  <a:pt x="466305" y="414782"/>
                </a:lnTo>
                <a:lnTo>
                  <a:pt x="466128" y="415048"/>
                </a:lnTo>
                <a:lnTo>
                  <a:pt x="465543" y="415874"/>
                </a:lnTo>
                <a:lnTo>
                  <a:pt x="465023" y="417220"/>
                </a:lnTo>
                <a:lnTo>
                  <a:pt x="466128" y="418617"/>
                </a:lnTo>
                <a:lnTo>
                  <a:pt x="467017" y="417537"/>
                </a:lnTo>
                <a:lnTo>
                  <a:pt x="468769" y="415124"/>
                </a:lnTo>
                <a:lnTo>
                  <a:pt x="468934" y="414896"/>
                </a:lnTo>
                <a:lnTo>
                  <a:pt x="468998" y="414642"/>
                </a:lnTo>
                <a:lnTo>
                  <a:pt x="469023" y="414401"/>
                </a:lnTo>
                <a:lnTo>
                  <a:pt x="469150" y="413486"/>
                </a:lnTo>
                <a:lnTo>
                  <a:pt x="469328" y="412165"/>
                </a:lnTo>
                <a:close/>
              </a:path>
              <a:path w="735329" h="1022350">
                <a:moveTo>
                  <a:pt x="472071" y="490410"/>
                </a:moveTo>
                <a:lnTo>
                  <a:pt x="471944" y="489991"/>
                </a:lnTo>
                <a:lnTo>
                  <a:pt x="471551" y="488670"/>
                </a:lnTo>
                <a:lnTo>
                  <a:pt x="470623" y="489089"/>
                </a:lnTo>
                <a:lnTo>
                  <a:pt x="469861" y="490042"/>
                </a:lnTo>
                <a:lnTo>
                  <a:pt x="469607" y="490321"/>
                </a:lnTo>
                <a:lnTo>
                  <a:pt x="469861" y="490042"/>
                </a:lnTo>
                <a:lnTo>
                  <a:pt x="469531" y="490321"/>
                </a:lnTo>
                <a:lnTo>
                  <a:pt x="469265" y="490550"/>
                </a:lnTo>
                <a:lnTo>
                  <a:pt x="468757" y="490804"/>
                </a:lnTo>
                <a:lnTo>
                  <a:pt x="468515" y="490880"/>
                </a:lnTo>
                <a:lnTo>
                  <a:pt x="468249" y="490931"/>
                </a:lnTo>
                <a:lnTo>
                  <a:pt x="467664" y="491045"/>
                </a:lnTo>
                <a:lnTo>
                  <a:pt x="466686" y="491096"/>
                </a:lnTo>
                <a:lnTo>
                  <a:pt x="463016" y="490880"/>
                </a:lnTo>
                <a:lnTo>
                  <a:pt x="460438" y="490575"/>
                </a:lnTo>
                <a:lnTo>
                  <a:pt x="456869" y="491070"/>
                </a:lnTo>
                <a:lnTo>
                  <a:pt x="456285" y="492163"/>
                </a:lnTo>
                <a:lnTo>
                  <a:pt x="455904" y="493395"/>
                </a:lnTo>
                <a:lnTo>
                  <a:pt x="455676" y="494919"/>
                </a:lnTo>
                <a:lnTo>
                  <a:pt x="459409" y="494398"/>
                </a:lnTo>
                <a:lnTo>
                  <a:pt x="462127" y="494792"/>
                </a:lnTo>
                <a:lnTo>
                  <a:pt x="471741" y="491096"/>
                </a:lnTo>
                <a:lnTo>
                  <a:pt x="471868" y="490880"/>
                </a:lnTo>
                <a:lnTo>
                  <a:pt x="472020" y="490601"/>
                </a:lnTo>
                <a:lnTo>
                  <a:pt x="472071" y="490410"/>
                </a:lnTo>
                <a:close/>
              </a:path>
              <a:path w="735329" h="1022350">
                <a:moveTo>
                  <a:pt x="480796" y="550811"/>
                </a:moveTo>
                <a:lnTo>
                  <a:pt x="480669" y="550405"/>
                </a:lnTo>
                <a:lnTo>
                  <a:pt x="480606" y="550189"/>
                </a:lnTo>
                <a:lnTo>
                  <a:pt x="480529" y="549922"/>
                </a:lnTo>
                <a:lnTo>
                  <a:pt x="480250" y="549008"/>
                </a:lnTo>
                <a:lnTo>
                  <a:pt x="479323" y="549427"/>
                </a:lnTo>
                <a:lnTo>
                  <a:pt x="478917" y="549948"/>
                </a:lnTo>
                <a:lnTo>
                  <a:pt x="478739" y="550189"/>
                </a:lnTo>
                <a:lnTo>
                  <a:pt x="478904" y="550024"/>
                </a:lnTo>
                <a:lnTo>
                  <a:pt x="478561" y="550189"/>
                </a:lnTo>
                <a:lnTo>
                  <a:pt x="478396" y="550265"/>
                </a:lnTo>
                <a:lnTo>
                  <a:pt x="478256" y="550214"/>
                </a:lnTo>
                <a:lnTo>
                  <a:pt x="477824" y="550075"/>
                </a:lnTo>
                <a:lnTo>
                  <a:pt x="477405" y="549821"/>
                </a:lnTo>
                <a:lnTo>
                  <a:pt x="476199" y="549008"/>
                </a:lnTo>
                <a:lnTo>
                  <a:pt x="475335" y="547674"/>
                </a:lnTo>
                <a:lnTo>
                  <a:pt x="471982" y="542658"/>
                </a:lnTo>
                <a:lnTo>
                  <a:pt x="469976" y="538416"/>
                </a:lnTo>
                <a:lnTo>
                  <a:pt x="467474" y="533450"/>
                </a:lnTo>
                <a:lnTo>
                  <a:pt x="466356" y="534695"/>
                </a:lnTo>
                <a:lnTo>
                  <a:pt x="465645" y="535787"/>
                </a:lnTo>
                <a:lnTo>
                  <a:pt x="465289" y="536816"/>
                </a:lnTo>
                <a:lnTo>
                  <a:pt x="467944" y="542086"/>
                </a:lnTo>
                <a:lnTo>
                  <a:pt x="470065" y="546735"/>
                </a:lnTo>
                <a:lnTo>
                  <a:pt x="473811" y="551903"/>
                </a:lnTo>
                <a:lnTo>
                  <a:pt x="474853" y="553288"/>
                </a:lnTo>
                <a:lnTo>
                  <a:pt x="477545" y="554418"/>
                </a:lnTo>
                <a:lnTo>
                  <a:pt x="478815" y="553681"/>
                </a:lnTo>
                <a:lnTo>
                  <a:pt x="480212" y="551891"/>
                </a:lnTo>
                <a:lnTo>
                  <a:pt x="480796" y="550811"/>
                </a:lnTo>
                <a:close/>
              </a:path>
              <a:path w="735329" h="1022350">
                <a:moveTo>
                  <a:pt x="489165" y="467512"/>
                </a:moveTo>
                <a:lnTo>
                  <a:pt x="487997" y="459511"/>
                </a:lnTo>
                <a:lnTo>
                  <a:pt x="487705" y="459282"/>
                </a:lnTo>
                <a:lnTo>
                  <a:pt x="487045" y="459308"/>
                </a:lnTo>
                <a:lnTo>
                  <a:pt x="486651" y="459651"/>
                </a:lnTo>
                <a:lnTo>
                  <a:pt x="485800" y="460654"/>
                </a:lnTo>
                <a:lnTo>
                  <a:pt x="485444" y="461619"/>
                </a:lnTo>
                <a:lnTo>
                  <a:pt x="485584" y="462610"/>
                </a:lnTo>
                <a:lnTo>
                  <a:pt x="486613" y="469620"/>
                </a:lnTo>
                <a:lnTo>
                  <a:pt x="486905" y="469849"/>
                </a:lnTo>
                <a:lnTo>
                  <a:pt x="487553" y="469823"/>
                </a:lnTo>
                <a:lnTo>
                  <a:pt x="487946" y="469480"/>
                </a:lnTo>
                <a:lnTo>
                  <a:pt x="488797" y="468477"/>
                </a:lnTo>
                <a:lnTo>
                  <a:pt x="489165" y="467512"/>
                </a:lnTo>
                <a:close/>
              </a:path>
              <a:path w="735329" h="1022350">
                <a:moveTo>
                  <a:pt x="490867" y="424802"/>
                </a:moveTo>
                <a:lnTo>
                  <a:pt x="487934" y="424802"/>
                </a:lnTo>
                <a:lnTo>
                  <a:pt x="486549" y="428650"/>
                </a:lnTo>
                <a:lnTo>
                  <a:pt x="488111" y="428650"/>
                </a:lnTo>
                <a:lnTo>
                  <a:pt x="489483" y="428650"/>
                </a:lnTo>
                <a:lnTo>
                  <a:pt x="490867" y="424802"/>
                </a:lnTo>
                <a:close/>
              </a:path>
              <a:path w="735329" h="1022350">
                <a:moveTo>
                  <a:pt x="495922" y="345859"/>
                </a:moveTo>
                <a:lnTo>
                  <a:pt x="495211" y="345325"/>
                </a:lnTo>
                <a:lnTo>
                  <a:pt x="483450" y="336524"/>
                </a:lnTo>
                <a:lnTo>
                  <a:pt x="482968" y="336816"/>
                </a:lnTo>
                <a:lnTo>
                  <a:pt x="482409" y="337248"/>
                </a:lnTo>
                <a:lnTo>
                  <a:pt x="482079" y="337731"/>
                </a:lnTo>
                <a:lnTo>
                  <a:pt x="481596" y="338836"/>
                </a:lnTo>
                <a:lnTo>
                  <a:pt x="481241" y="339928"/>
                </a:lnTo>
                <a:lnTo>
                  <a:pt x="493725" y="349262"/>
                </a:lnTo>
                <a:lnTo>
                  <a:pt x="495922" y="345859"/>
                </a:lnTo>
                <a:close/>
              </a:path>
              <a:path w="735329" h="1022350">
                <a:moveTo>
                  <a:pt x="508012" y="290537"/>
                </a:moveTo>
                <a:lnTo>
                  <a:pt x="507936" y="288747"/>
                </a:lnTo>
                <a:lnTo>
                  <a:pt x="507339" y="288544"/>
                </a:lnTo>
                <a:lnTo>
                  <a:pt x="506653" y="289013"/>
                </a:lnTo>
                <a:lnTo>
                  <a:pt x="502526" y="291858"/>
                </a:lnTo>
                <a:lnTo>
                  <a:pt x="497928" y="293890"/>
                </a:lnTo>
                <a:lnTo>
                  <a:pt x="488505" y="295922"/>
                </a:lnTo>
                <a:lnTo>
                  <a:pt x="483882" y="296189"/>
                </a:lnTo>
                <a:lnTo>
                  <a:pt x="476491" y="296748"/>
                </a:lnTo>
                <a:lnTo>
                  <a:pt x="468820" y="301383"/>
                </a:lnTo>
                <a:lnTo>
                  <a:pt x="469722" y="301244"/>
                </a:lnTo>
                <a:lnTo>
                  <a:pt x="476999" y="300482"/>
                </a:lnTo>
                <a:lnTo>
                  <a:pt x="507504" y="291744"/>
                </a:lnTo>
                <a:lnTo>
                  <a:pt x="508012" y="290537"/>
                </a:lnTo>
                <a:close/>
              </a:path>
              <a:path w="735329" h="1022350">
                <a:moveTo>
                  <a:pt x="517931" y="332409"/>
                </a:moveTo>
                <a:lnTo>
                  <a:pt x="509295" y="325958"/>
                </a:lnTo>
                <a:lnTo>
                  <a:pt x="508812" y="326250"/>
                </a:lnTo>
                <a:lnTo>
                  <a:pt x="508266" y="326682"/>
                </a:lnTo>
                <a:lnTo>
                  <a:pt x="507936" y="327164"/>
                </a:lnTo>
                <a:lnTo>
                  <a:pt x="507453" y="328256"/>
                </a:lnTo>
                <a:lnTo>
                  <a:pt x="507098" y="329361"/>
                </a:lnTo>
                <a:lnTo>
                  <a:pt x="507809" y="329895"/>
                </a:lnTo>
                <a:lnTo>
                  <a:pt x="515721" y="335813"/>
                </a:lnTo>
                <a:lnTo>
                  <a:pt x="516216" y="335521"/>
                </a:lnTo>
                <a:lnTo>
                  <a:pt x="516763" y="335089"/>
                </a:lnTo>
                <a:lnTo>
                  <a:pt x="517093" y="334619"/>
                </a:lnTo>
                <a:lnTo>
                  <a:pt x="517575" y="333514"/>
                </a:lnTo>
                <a:lnTo>
                  <a:pt x="517931" y="332409"/>
                </a:lnTo>
                <a:close/>
              </a:path>
              <a:path w="735329" h="1022350">
                <a:moveTo>
                  <a:pt x="524598" y="499935"/>
                </a:moveTo>
                <a:lnTo>
                  <a:pt x="524154" y="498589"/>
                </a:lnTo>
                <a:lnTo>
                  <a:pt x="520052" y="495515"/>
                </a:lnTo>
                <a:lnTo>
                  <a:pt x="518121" y="498106"/>
                </a:lnTo>
                <a:lnTo>
                  <a:pt x="518172" y="498729"/>
                </a:lnTo>
                <a:lnTo>
                  <a:pt x="518210" y="498970"/>
                </a:lnTo>
                <a:lnTo>
                  <a:pt x="518261" y="499186"/>
                </a:lnTo>
                <a:lnTo>
                  <a:pt x="518375" y="499351"/>
                </a:lnTo>
                <a:lnTo>
                  <a:pt x="518566" y="499452"/>
                </a:lnTo>
                <a:lnTo>
                  <a:pt x="521817" y="501891"/>
                </a:lnTo>
                <a:lnTo>
                  <a:pt x="522084" y="502107"/>
                </a:lnTo>
                <a:lnTo>
                  <a:pt x="522668" y="502526"/>
                </a:lnTo>
                <a:lnTo>
                  <a:pt x="523151" y="502234"/>
                </a:lnTo>
                <a:lnTo>
                  <a:pt x="523697" y="501802"/>
                </a:lnTo>
                <a:lnTo>
                  <a:pt x="524027" y="501319"/>
                </a:lnTo>
                <a:lnTo>
                  <a:pt x="524421" y="500456"/>
                </a:lnTo>
                <a:lnTo>
                  <a:pt x="524598" y="499935"/>
                </a:lnTo>
                <a:close/>
              </a:path>
              <a:path w="735329" h="1022350">
                <a:moveTo>
                  <a:pt x="541794" y="333197"/>
                </a:moveTo>
                <a:lnTo>
                  <a:pt x="541705" y="332879"/>
                </a:lnTo>
                <a:lnTo>
                  <a:pt x="541274" y="331457"/>
                </a:lnTo>
                <a:lnTo>
                  <a:pt x="540346" y="331876"/>
                </a:lnTo>
                <a:lnTo>
                  <a:pt x="539940" y="332397"/>
                </a:lnTo>
                <a:lnTo>
                  <a:pt x="539419" y="333019"/>
                </a:lnTo>
                <a:lnTo>
                  <a:pt x="539242" y="333146"/>
                </a:lnTo>
                <a:lnTo>
                  <a:pt x="539089" y="333260"/>
                </a:lnTo>
                <a:lnTo>
                  <a:pt x="538822" y="333413"/>
                </a:lnTo>
                <a:lnTo>
                  <a:pt x="538264" y="333590"/>
                </a:lnTo>
                <a:lnTo>
                  <a:pt x="537502" y="333730"/>
                </a:lnTo>
                <a:lnTo>
                  <a:pt x="536727" y="333578"/>
                </a:lnTo>
                <a:lnTo>
                  <a:pt x="534022" y="332562"/>
                </a:lnTo>
                <a:lnTo>
                  <a:pt x="532307" y="331190"/>
                </a:lnTo>
                <a:lnTo>
                  <a:pt x="530377" y="329742"/>
                </a:lnTo>
                <a:lnTo>
                  <a:pt x="528231" y="333197"/>
                </a:lnTo>
                <a:lnTo>
                  <a:pt x="530694" y="335026"/>
                </a:lnTo>
                <a:lnTo>
                  <a:pt x="532599" y="336600"/>
                </a:lnTo>
                <a:lnTo>
                  <a:pt x="535800" y="337515"/>
                </a:lnTo>
                <a:lnTo>
                  <a:pt x="536778" y="337566"/>
                </a:lnTo>
                <a:lnTo>
                  <a:pt x="538949" y="336892"/>
                </a:lnTo>
                <a:lnTo>
                  <a:pt x="539940" y="336003"/>
                </a:lnTo>
                <a:lnTo>
                  <a:pt x="541223" y="334327"/>
                </a:lnTo>
                <a:lnTo>
                  <a:pt x="541553" y="333730"/>
                </a:lnTo>
                <a:lnTo>
                  <a:pt x="541680" y="333502"/>
                </a:lnTo>
                <a:lnTo>
                  <a:pt x="541769" y="333349"/>
                </a:lnTo>
                <a:lnTo>
                  <a:pt x="541794" y="333197"/>
                </a:lnTo>
                <a:close/>
              </a:path>
              <a:path w="735329" h="1022350">
                <a:moveTo>
                  <a:pt x="545655" y="287337"/>
                </a:moveTo>
                <a:lnTo>
                  <a:pt x="537019" y="280873"/>
                </a:lnTo>
                <a:lnTo>
                  <a:pt x="536536" y="281165"/>
                </a:lnTo>
                <a:lnTo>
                  <a:pt x="535990" y="281597"/>
                </a:lnTo>
                <a:lnTo>
                  <a:pt x="535660" y="282079"/>
                </a:lnTo>
                <a:lnTo>
                  <a:pt x="535178" y="283171"/>
                </a:lnTo>
                <a:lnTo>
                  <a:pt x="534822" y="284276"/>
                </a:lnTo>
                <a:lnTo>
                  <a:pt x="535533" y="284810"/>
                </a:lnTo>
                <a:lnTo>
                  <a:pt x="543445" y="290741"/>
                </a:lnTo>
                <a:lnTo>
                  <a:pt x="543941" y="290449"/>
                </a:lnTo>
                <a:lnTo>
                  <a:pt x="544487" y="290017"/>
                </a:lnTo>
                <a:lnTo>
                  <a:pt x="544817" y="289534"/>
                </a:lnTo>
                <a:lnTo>
                  <a:pt x="545299" y="288429"/>
                </a:lnTo>
                <a:lnTo>
                  <a:pt x="545655" y="287337"/>
                </a:lnTo>
                <a:close/>
              </a:path>
              <a:path w="735329" h="1022350">
                <a:moveTo>
                  <a:pt x="547420" y="461137"/>
                </a:moveTo>
                <a:lnTo>
                  <a:pt x="512978" y="434365"/>
                </a:lnTo>
                <a:lnTo>
                  <a:pt x="513168" y="430187"/>
                </a:lnTo>
                <a:lnTo>
                  <a:pt x="514007" y="425450"/>
                </a:lnTo>
                <a:lnTo>
                  <a:pt x="513765" y="424522"/>
                </a:lnTo>
                <a:lnTo>
                  <a:pt x="512051" y="425183"/>
                </a:lnTo>
                <a:lnTo>
                  <a:pt x="511543" y="426427"/>
                </a:lnTo>
                <a:lnTo>
                  <a:pt x="511390" y="427253"/>
                </a:lnTo>
                <a:lnTo>
                  <a:pt x="510057" y="434784"/>
                </a:lnTo>
                <a:lnTo>
                  <a:pt x="510514" y="442772"/>
                </a:lnTo>
                <a:lnTo>
                  <a:pt x="546049" y="464985"/>
                </a:lnTo>
                <a:lnTo>
                  <a:pt x="547420" y="461137"/>
                </a:lnTo>
                <a:close/>
              </a:path>
              <a:path w="735329" h="1022350">
                <a:moveTo>
                  <a:pt x="559854" y="471398"/>
                </a:moveTo>
                <a:lnTo>
                  <a:pt x="559714" y="471284"/>
                </a:lnTo>
                <a:lnTo>
                  <a:pt x="559854" y="471398"/>
                </a:lnTo>
                <a:close/>
              </a:path>
              <a:path w="735329" h="1022350">
                <a:moveTo>
                  <a:pt x="560171" y="460248"/>
                </a:moveTo>
                <a:lnTo>
                  <a:pt x="557784" y="455460"/>
                </a:lnTo>
                <a:lnTo>
                  <a:pt x="556171" y="451319"/>
                </a:lnTo>
                <a:lnTo>
                  <a:pt x="554189" y="443649"/>
                </a:lnTo>
                <a:lnTo>
                  <a:pt x="553034" y="435775"/>
                </a:lnTo>
                <a:lnTo>
                  <a:pt x="551929" y="436422"/>
                </a:lnTo>
                <a:lnTo>
                  <a:pt x="550926" y="437553"/>
                </a:lnTo>
                <a:lnTo>
                  <a:pt x="550583" y="438556"/>
                </a:lnTo>
                <a:lnTo>
                  <a:pt x="550722" y="439534"/>
                </a:lnTo>
                <a:lnTo>
                  <a:pt x="551776" y="446595"/>
                </a:lnTo>
                <a:lnTo>
                  <a:pt x="553834" y="454482"/>
                </a:lnTo>
                <a:lnTo>
                  <a:pt x="555548" y="458711"/>
                </a:lnTo>
                <a:lnTo>
                  <a:pt x="557987" y="463613"/>
                </a:lnTo>
                <a:lnTo>
                  <a:pt x="559117" y="462368"/>
                </a:lnTo>
                <a:lnTo>
                  <a:pt x="559816" y="461289"/>
                </a:lnTo>
                <a:lnTo>
                  <a:pt x="560171" y="460248"/>
                </a:lnTo>
                <a:close/>
              </a:path>
              <a:path w="735329" h="1022350">
                <a:moveTo>
                  <a:pt x="562203" y="473202"/>
                </a:moveTo>
                <a:lnTo>
                  <a:pt x="560654" y="472046"/>
                </a:lnTo>
                <a:lnTo>
                  <a:pt x="559930" y="471474"/>
                </a:lnTo>
                <a:lnTo>
                  <a:pt x="559701" y="471284"/>
                </a:lnTo>
                <a:lnTo>
                  <a:pt x="558165" y="469315"/>
                </a:lnTo>
                <a:lnTo>
                  <a:pt x="558012" y="468922"/>
                </a:lnTo>
                <a:lnTo>
                  <a:pt x="557733" y="467868"/>
                </a:lnTo>
                <a:lnTo>
                  <a:pt x="557390" y="466153"/>
                </a:lnTo>
                <a:lnTo>
                  <a:pt x="556895" y="462597"/>
                </a:lnTo>
                <a:lnTo>
                  <a:pt x="555790" y="463219"/>
                </a:lnTo>
                <a:lnTo>
                  <a:pt x="554799" y="464388"/>
                </a:lnTo>
                <a:lnTo>
                  <a:pt x="554634" y="464845"/>
                </a:lnTo>
                <a:lnTo>
                  <a:pt x="554558" y="466153"/>
                </a:lnTo>
                <a:lnTo>
                  <a:pt x="554812" y="467868"/>
                </a:lnTo>
                <a:lnTo>
                  <a:pt x="554926" y="468922"/>
                </a:lnTo>
                <a:lnTo>
                  <a:pt x="555040" y="470890"/>
                </a:lnTo>
                <a:lnTo>
                  <a:pt x="556831" y="474408"/>
                </a:lnTo>
                <a:lnTo>
                  <a:pt x="558419" y="475411"/>
                </a:lnTo>
                <a:lnTo>
                  <a:pt x="560006" y="476605"/>
                </a:lnTo>
                <a:lnTo>
                  <a:pt x="560489" y="476313"/>
                </a:lnTo>
                <a:lnTo>
                  <a:pt x="561047" y="475881"/>
                </a:lnTo>
                <a:lnTo>
                  <a:pt x="561378" y="475399"/>
                </a:lnTo>
                <a:lnTo>
                  <a:pt x="561860" y="474294"/>
                </a:lnTo>
                <a:lnTo>
                  <a:pt x="562203" y="473202"/>
                </a:lnTo>
                <a:close/>
              </a:path>
              <a:path w="735329" h="1022350">
                <a:moveTo>
                  <a:pt x="562838" y="408940"/>
                </a:moveTo>
                <a:lnTo>
                  <a:pt x="562229" y="404685"/>
                </a:lnTo>
                <a:lnTo>
                  <a:pt x="561797" y="401358"/>
                </a:lnTo>
                <a:lnTo>
                  <a:pt x="560031" y="395503"/>
                </a:lnTo>
                <a:lnTo>
                  <a:pt x="558825" y="392938"/>
                </a:lnTo>
                <a:lnTo>
                  <a:pt x="555917" y="390702"/>
                </a:lnTo>
                <a:lnTo>
                  <a:pt x="554977" y="392226"/>
                </a:lnTo>
                <a:lnTo>
                  <a:pt x="554456" y="393319"/>
                </a:lnTo>
                <a:lnTo>
                  <a:pt x="554139" y="394423"/>
                </a:lnTo>
                <a:lnTo>
                  <a:pt x="554837" y="394957"/>
                </a:lnTo>
                <a:lnTo>
                  <a:pt x="556856" y="396506"/>
                </a:lnTo>
                <a:lnTo>
                  <a:pt x="557847" y="399072"/>
                </a:lnTo>
                <a:lnTo>
                  <a:pt x="559384" y="404482"/>
                </a:lnTo>
                <a:lnTo>
                  <a:pt x="560387" y="411721"/>
                </a:lnTo>
                <a:lnTo>
                  <a:pt x="561492" y="411086"/>
                </a:lnTo>
                <a:lnTo>
                  <a:pt x="562495" y="409956"/>
                </a:lnTo>
                <a:lnTo>
                  <a:pt x="562838" y="408940"/>
                </a:lnTo>
                <a:close/>
              </a:path>
              <a:path w="735329" h="1022350">
                <a:moveTo>
                  <a:pt x="564349" y="230886"/>
                </a:moveTo>
                <a:lnTo>
                  <a:pt x="564235" y="230111"/>
                </a:lnTo>
                <a:lnTo>
                  <a:pt x="564172" y="229895"/>
                </a:lnTo>
                <a:lnTo>
                  <a:pt x="563880" y="228942"/>
                </a:lnTo>
                <a:lnTo>
                  <a:pt x="562952" y="229362"/>
                </a:lnTo>
                <a:lnTo>
                  <a:pt x="562533" y="229895"/>
                </a:lnTo>
                <a:lnTo>
                  <a:pt x="562368" y="230047"/>
                </a:lnTo>
                <a:lnTo>
                  <a:pt x="554202" y="232232"/>
                </a:lnTo>
                <a:lnTo>
                  <a:pt x="552005" y="232041"/>
                </a:lnTo>
                <a:lnTo>
                  <a:pt x="551014" y="231863"/>
                </a:lnTo>
                <a:lnTo>
                  <a:pt x="549960" y="231101"/>
                </a:lnTo>
                <a:lnTo>
                  <a:pt x="549478" y="231394"/>
                </a:lnTo>
                <a:lnTo>
                  <a:pt x="548932" y="231813"/>
                </a:lnTo>
                <a:lnTo>
                  <a:pt x="548589" y="232308"/>
                </a:lnTo>
                <a:lnTo>
                  <a:pt x="548119" y="233387"/>
                </a:lnTo>
                <a:lnTo>
                  <a:pt x="547751" y="234518"/>
                </a:lnTo>
                <a:lnTo>
                  <a:pt x="549363" y="235686"/>
                </a:lnTo>
                <a:lnTo>
                  <a:pt x="550583" y="235851"/>
                </a:lnTo>
                <a:lnTo>
                  <a:pt x="553085" y="236080"/>
                </a:lnTo>
                <a:lnTo>
                  <a:pt x="554532" y="235991"/>
                </a:lnTo>
                <a:lnTo>
                  <a:pt x="558457" y="235394"/>
                </a:lnTo>
                <a:lnTo>
                  <a:pt x="561632" y="234645"/>
                </a:lnTo>
                <a:lnTo>
                  <a:pt x="563499" y="232232"/>
                </a:lnTo>
                <a:lnTo>
                  <a:pt x="563829" y="231813"/>
                </a:lnTo>
                <a:lnTo>
                  <a:pt x="564349" y="230886"/>
                </a:lnTo>
                <a:close/>
              </a:path>
              <a:path w="735329" h="1022350">
                <a:moveTo>
                  <a:pt x="576643" y="406844"/>
                </a:moveTo>
                <a:lnTo>
                  <a:pt x="576618" y="406971"/>
                </a:lnTo>
                <a:lnTo>
                  <a:pt x="576643" y="406844"/>
                </a:lnTo>
                <a:close/>
              </a:path>
              <a:path w="735329" h="1022350">
                <a:moveTo>
                  <a:pt x="579297" y="405269"/>
                </a:moveTo>
                <a:lnTo>
                  <a:pt x="579183" y="403517"/>
                </a:lnTo>
                <a:lnTo>
                  <a:pt x="578967" y="401916"/>
                </a:lnTo>
                <a:lnTo>
                  <a:pt x="578662" y="401688"/>
                </a:lnTo>
                <a:lnTo>
                  <a:pt x="578015" y="401713"/>
                </a:lnTo>
                <a:lnTo>
                  <a:pt x="577684" y="402005"/>
                </a:lnTo>
                <a:lnTo>
                  <a:pt x="577684" y="405498"/>
                </a:lnTo>
                <a:lnTo>
                  <a:pt x="577684" y="402005"/>
                </a:lnTo>
                <a:lnTo>
                  <a:pt x="577126" y="402653"/>
                </a:lnTo>
                <a:lnTo>
                  <a:pt x="577126" y="405955"/>
                </a:lnTo>
                <a:lnTo>
                  <a:pt x="577126" y="402653"/>
                </a:lnTo>
                <a:lnTo>
                  <a:pt x="576922" y="402958"/>
                </a:lnTo>
                <a:lnTo>
                  <a:pt x="576922" y="406260"/>
                </a:lnTo>
                <a:lnTo>
                  <a:pt x="576808" y="406463"/>
                </a:lnTo>
                <a:lnTo>
                  <a:pt x="576910" y="406260"/>
                </a:lnTo>
                <a:lnTo>
                  <a:pt x="576922" y="402958"/>
                </a:lnTo>
                <a:lnTo>
                  <a:pt x="576783" y="403186"/>
                </a:lnTo>
                <a:lnTo>
                  <a:pt x="576694" y="403517"/>
                </a:lnTo>
                <a:lnTo>
                  <a:pt x="576605" y="404215"/>
                </a:lnTo>
                <a:lnTo>
                  <a:pt x="576859" y="404698"/>
                </a:lnTo>
                <a:lnTo>
                  <a:pt x="576541" y="404101"/>
                </a:lnTo>
                <a:lnTo>
                  <a:pt x="576541" y="404698"/>
                </a:lnTo>
                <a:lnTo>
                  <a:pt x="576541" y="404926"/>
                </a:lnTo>
                <a:lnTo>
                  <a:pt x="576554" y="405079"/>
                </a:lnTo>
                <a:lnTo>
                  <a:pt x="576656" y="406527"/>
                </a:lnTo>
                <a:lnTo>
                  <a:pt x="576656" y="406654"/>
                </a:lnTo>
                <a:lnTo>
                  <a:pt x="576643" y="406971"/>
                </a:lnTo>
                <a:lnTo>
                  <a:pt x="576580" y="407149"/>
                </a:lnTo>
                <a:lnTo>
                  <a:pt x="576630" y="406831"/>
                </a:lnTo>
                <a:lnTo>
                  <a:pt x="576516" y="407149"/>
                </a:lnTo>
                <a:lnTo>
                  <a:pt x="576427" y="407276"/>
                </a:lnTo>
                <a:lnTo>
                  <a:pt x="576618" y="406831"/>
                </a:lnTo>
                <a:lnTo>
                  <a:pt x="576529" y="404952"/>
                </a:lnTo>
                <a:lnTo>
                  <a:pt x="576503" y="404698"/>
                </a:lnTo>
                <a:lnTo>
                  <a:pt x="576529" y="404863"/>
                </a:lnTo>
                <a:lnTo>
                  <a:pt x="576529" y="404698"/>
                </a:lnTo>
                <a:lnTo>
                  <a:pt x="576541" y="404101"/>
                </a:lnTo>
                <a:lnTo>
                  <a:pt x="576287" y="403555"/>
                </a:lnTo>
                <a:lnTo>
                  <a:pt x="575767" y="402399"/>
                </a:lnTo>
                <a:lnTo>
                  <a:pt x="575386" y="400875"/>
                </a:lnTo>
                <a:lnTo>
                  <a:pt x="575119" y="399046"/>
                </a:lnTo>
                <a:lnTo>
                  <a:pt x="574827" y="398818"/>
                </a:lnTo>
                <a:lnTo>
                  <a:pt x="574179" y="398830"/>
                </a:lnTo>
                <a:lnTo>
                  <a:pt x="572744" y="402399"/>
                </a:lnTo>
                <a:lnTo>
                  <a:pt x="572858" y="403186"/>
                </a:lnTo>
                <a:lnTo>
                  <a:pt x="576707" y="409359"/>
                </a:lnTo>
                <a:lnTo>
                  <a:pt x="577367" y="409092"/>
                </a:lnTo>
                <a:lnTo>
                  <a:pt x="577659" y="408813"/>
                </a:lnTo>
                <a:lnTo>
                  <a:pt x="578370" y="408038"/>
                </a:lnTo>
                <a:lnTo>
                  <a:pt x="578751" y="407276"/>
                </a:lnTo>
                <a:lnTo>
                  <a:pt x="579221" y="405549"/>
                </a:lnTo>
                <a:lnTo>
                  <a:pt x="577900" y="405549"/>
                </a:lnTo>
                <a:lnTo>
                  <a:pt x="577646" y="405549"/>
                </a:lnTo>
                <a:lnTo>
                  <a:pt x="577367" y="405726"/>
                </a:lnTo>
                <a:lnTo>
                  <a:pt x="577227" y="405853"/>
                </a:lnTo>
                <a:lnTo>
                  <a:pt x="577354" y="405726"/>
                </a:lnTo>
                <a:lnTo>
                  <a:pt x="577545" y="405574"/>
                </a:lnTo>
                <a:lnTo>
                  <a:pt x="577672" y="405511"/>
                </a:lnTo>
                <a:lnTo>
                  <a:pt x="579234" y="405511"/>
                </a:lnTo>
                <a:lnTo>
                  <a:pt x="579297" y="405269"/>
                </a:lnTo>
                <a:close/>
              </a:path>
              <a:path w="735329" h="1022350">
                <a:moveTo>
                  <a:pt x="582930" y="199364"/>
                </a:moveTo>
                <a:lnTo>
                  <a:pt x="576414" y="207403"/>
                </a:lnTo>
                <a:lnTo>
                  <a:pt x="577265" y="208343"/>
                </a:lnTo>
                <a:lnTo>
                  <a:pt x="582930" y="199364"/>
                </a:lnTo>
                <a:close/>
              </a:path>
              <a:path w="735329" h="1022350">
                <a:moveTo>
                  <a:pt x="586562" y="352806"/>
                </a:moveTo>
                <a:lnTo>
                  <a:pt x="583628" y="352806"/>
                </a:lnTo>
                <a:lnTo>
                  <a:pt x="582244" y="356654"/>
                </a:lnTo>
                <a:lnTo>
                  <a:pt x="583806" y="356654"/>
                </a:lnTo>
                <a:lnTo>
                  <a:pt x="585177" y="356654"/>
                </a:lnTo>
                <a:lnTo>
                  <a:pt x="586562" y="352806"/>
                </a:lnTo>
                <a:close/>
              </a:path>
              <a:path w="735329" h="1022350">
                <a:moveTo>
                  <a:pt x="593382" y="264363"/>
                </a:moveTo>
                <a:lnTo>
                  <a:pt x="593344" y="263804"/>
                </a:lnTo>
                <a:lnTo>
                  <a:pt x="592912" y="262407"/>
                </a:lnTo>
                <a:lnTo>
                  <a:pt x="591985" y="262826"/>
                </a:lnTo>
                <a:lnTo>
                  <a:pt x="591578" y="263347"/>
                </a:lnTo>
                <a:lnTo>
                  <a:pt x="590994" y="264058"/>
                </a:lnTo>
                <a:lnTo>
                  <a:pt x="590613" y="264363"/>
                </a:lnTo>
                <a:lnTo>
                  <a:pt x="590080" y="264807"/>
                </a:lnTo>
                <a:lnTo>
                  <a:pt x="589800" y="264985"/>
                </a:lnTo>
                <a:lnTo>
                  <a:pt x="588251" y="265772"/>
                </a:lnTo>
                <a:lnTo>
                  <a:pt x="587159" y="266103"/>
                </a:lnTo>
                <a:lnTo>
                  <a:pt x="583692" y="266534"/>
                </a:lnTo>
                <a:lnTo>
                  <a:pt x="581304" y="266103"/>
                </a:lnTo>
                <a:lnTo>
                  <a:pt x="579145" y="264515"/>
                </a:lnTo>
                <a:lnTo>
                  <a:pt x="578662" y="264807"/>
                </a:lnTo>
                <a:lnTo>
                  <a:pt x="578104" y="265239"/>
                </a:lnTo>
                <a:lnTo>
                  <a:pt x="577761" y="265772"/>
                </a:lnTo>
                <a:lnTo>
                  <a:pt x="577303" y="266814"/>
                </a:lnTo>
                <a:lnTo>
                  <a:pt x="576935" y="267931"/>
                </a:lnTo>
                <a:lnTo>
                  <a:pt x="582066" y="271678"/>
                </a:lnTo>
                <a:lnTo>
                  <a:pt x="589076" y="270217"/>
                </a:lnTo>
                <a:lnTo>
                  <a:pt x="591908" y="266534"/>
                </a:lnTo>
                <a:lnTo>
                  <a:pt x="592886" y="265239"/>
                </a:lnTo>
                <a:lnTo>
                  <a:pt x="593382" y="264363"/>
                </a:lnTo>
                <a:close/>
              </a:path>
              <a:path w="735329" h="1022350">
                <a:moveTo>
                  <a:pt x="634415" y="304838"/>
                </a:moveTo>
                <a:lnTo>
                  <a:pt x="631482" y="304838"/>
                </a:lnTo>
                <a:lnTo>
                  <a:pt x="630097" y="308686"/>
                </a:lnTo>
                <a:lnTo>
                  <a:pt x="631659" y="308686"/>
                </a:lnTo>
                <a:lnTo>
                  <a:pt x="633031" y="308686"/>
                </a:lnTo>
                <a:lnTo>
                  <a:pt x="634415" y="304838"/>
                </a:lnTo>
                <a:close/>
              </a:path>
              <a:path w="735329" h="1022350">
                <a:moveTo>
                  <a:pt x="643089" y="277482"/>
                </a:moveTo>
                <a:lnTo>
                  <a:pt x="642645" y="276123"/>
                </a:lnTo>
                <a:lnTo>
                  <a:pt x="638568" y="273075"/>
                </a:lnTo>
                <a:lnTo>
                  <a:pt x="636638" y="275666"/>
                </a:lnTo>
                <a:lnTo>
                  <a:pt x="636689" y="276288"/>
                </a:lnTo>
                <a:lnTo>
                  <a:pt x="636727" y="276529"/>
                </a:lnTo>
                <a:lnTo>
                  <a:pt x="636778" y="276745"/>
                </a:lnTo>
                <a:lnTo>
                  <a:pt x="636892" y="276910"/>
                </a:lnTo>
                <a:lnTo>
                  <a:pt x="637082" y="277012"/>
                </a:lnTo>
                <a:lnTo>
                  <a:pt x="640308" y="279425"/>
                </a:lnTo>
                <a:lnTo>
                  <a:pt x="640575" y="279654"/>
                </a:lnTo>
                <a:lnTo>
                  <a:pt x="640905" y="279869"/>
                </a:lnTo>
                <a:lnTo>
                  <a:pt x="641159" y="280060"/>
                </a:lnTo>
                <a:lnTo>
                  <a:pt x="641642" y="279768"/>
                </a:lnTo>
                <a:lnTo>
                  <a:pt x="642188" y="279349"/>
                </a:lnTo>
                <a:lnTo>
                  <a:pt x="642531" y="278866"/>
                </a:lnTo>
                <a:lnTo>
                  <a:pt x="642708" y="278434"/>
                </a:lnTo>
                <a:lnTo>
                  <a:pt x="642912" y="277990"/>
                </a:lnTo>
                <a:lnTo>
                  <a:pt x="643089" y="277482"/>
                </a:lnTo>
                <a:close/>
              </a:path>
              <a:path w="735329" h="1022350">
                <a:moveTo>
                  <a:pt x="650303" y="31877"/>
                </a:moveTo>
                <a:close/>
              </a:path>
              <a:path w="735329" h="1022350">
                <a:moveTo>
                  <a:pt x="652513" y="240614"/>
                </a:moveTo>
                <a:lnTo>
                  <a:pt x="649579" y="240614"/>
                </a:lnTo>
                <a:lnTo>
                  <a:pt x="648195" y="244462"/>
                </a:lnTo>
                <a:lnTo>
                  <a:pt x="649757" y="244462"/>
                </a:lnTo>
                <a:lnTo>
                  <a:pt x="651129" y="244462"/>
                </a:lnTo>
                <a:lnTo>
                  <a:pt x="652513" y="240614"/>
                </a:lnTo>
                <a:close/>
              </a:path>
              <a:path w="735329" h="1022350">
                <a:moveTo>
                  <a:pt x="655421" y="29387"/>
                </a:moveTo>
                <a:lnTo>
                  <a:pt x="654875" y="27584"/>
                </a:lnTo>
                <a:lnTo>
                  <a:pt x="653935" y="27990"/>
                </a:lnTo>
                <a:lnTo>
                  <a:pt x="652894" y="29387"/>
                </a:lnTo>
                <a:lnTo>
                  <a:pt x="652272" y="30137"/>
                </a:lnTo>
                <a:lnTo>
                  <a:pt x="650011" y="32080"/>
                </a:lnTo>
                <a:lnTo>
                  <a:pt x="649046" y="32664"/>
                </a:lnTo>
                <a:lnTo>
                  <a:pt x="648157" y="32931"/>
                </a:lnTo>
                <a:lnTo>
                  <a:pt x="644994" y="32702"/>
                </a:lnTo>
                <a:lnTo>
                  <a:pt x="642747" y="30937"/>
                </a:lnTo>
                <a:lnTo>
                  <a:pt x="641121" y="29730"/>
                </a:lnTo>
                <a:lnTo>
                  <a:pt x="638924" y="33134"/>
                </a:lnTo>
                <a:lnTo>
                  <a:pt x="643547" y="36626"/>
                </a:lnTo>
                <a:lnTo>
                  <a:pt x="649516" y="36804"/>
                </a:lnTo>
                <a:lnTo>
                  <a:pt x="652360" y="33718"/>
                </a:lnTo>
                <a:lnTo>
                  <a:pt x="652957" y="32931"/>
                </a:lnTo>
                <a:lnTo>
                  <a:pt x="653618" y="32042"/>
                </a:lnTo>
                <a:lnTo>
                  <a:pt x="654824" y="30441"/>
                </a:lnTo>
                <a:lnTo>
                  <a:pt x="655421" y="29387"/>
                </a:lnTo>
                <a:close/>
              </a:path>
              <a:path w="735329" h="1022350">
                <a:moveTo>
                  <a:pt x="665187" y="187121"/>
                </a:moveTo>
                <a:lnTo>
                  <a:pt x="662254" y="187121"/>
                </a:lnTo>
                <a:lnTo>
                  <a:pt x="660869" y="190969"/>
                </a:lnTo>
                <a:lnTo>
                  <a:pt x="662432" y="190969"/>
                </a:lnTo>
                <a:lnTo>
                  <a:pt x="663803" y="190969"/>
                </a:lnTo>
                <a:lnTo>
                  <a:pt x="665187" y="187121"/>
                </a:lnTo>
                <a:close/>
              </a:path>
              <a:path w="735329" h="1022350">
                <a:moveTo>
                  <a:pt x="666000" y="6451"/>
                </a:moveTo>
                <a:lnTo>
                  <a:pt x="657364" y="0"/>
                </a:lnTo>
                <a:lnTo>
                  <a:pt x="656882" y="292"/>
                </a:lnTo>
                <a:lnTo>
                  <a:pt x="656336" y="723"/>
                </a:lnTo>
                <a:lnTo>
                  <a:pt x="656005" y="1206"/>
                </a:lnTo>
                <a:lnTo>
                  <a:pt x="655523" y="2298"/>
                </a:lnTo>
                <a:lnTo>
                  <a:pt x="655167" y="3403"/>
                </a:lnTo>
                <a:lnTo>
                  <a:pt x="655878" y="3937"/>
                </a:lnTo>
                <a:lnTo>
                  <a:pt x="663790" y="9855"/>
                </a:lnTo>
                <a:lnTo>
                  <a:pt x="664286" y="9563"/>
                </a:lnTo>
                <a:lnTo>
                  <a:pt x="664832" y="9131"/>
                </a:lnTo>
                <a:lnTo>
                  <a:pt x="665162" y="8661"/>
                </a:lnTo>
                <a:lnTo>
                  <a:pt x="665645" y="7556"/>
                </a:lnTo>
                <a:lnTo>
                  <a:pt x="666000" y="6451"/>
                </a:lnTo>
                <a:close/>
              </a:path>
              <a:path w="735329" h="1022350">
                <a:moveTo>
                  <a:pt x="675640" y="49555"/>
                </a:moveTo>
                <a:lnTo>
                  <a:pt x="662254" y="33070"/>
                </a:lnTo>
                <a:lnTo>
                  <a:pt x="661136" y="34315"/>
                </a:lnTo>
                <a:lnTo>
                  <a:pt x="660425" y="35407"/>
                </a:lnTo>
                <a:lnTo>
                  <a:pt x="660069" y="36449"/>
                </a:lnTo>
                <a:lnTo>
                  <a:pt x="660488" y="37274"/>
                </a:lnTo>
                <a:lnTo>
                  <a:pt x="662330" y="40906"/>
                </a:lnTo>
                <a:lnTo>
                  <a:pt x="664413" y="44475"/>
                </a:lnTo>
                <a:lnTo>
                  <a:pt x="668959" y="49504"/>
                </a:lnTo>
                <a:lnTo>
                  <a:pt x="671055" y="51168"/>
                </a:lnTo>
                <a:lnTo>
                  <a:pt x="673862" y="53276"/>
                </a:lnTo>
                <a:lnTo>
                  <a:pt x="674801" y="51765"/>
                </a:lnTo>
                <a:lnTo>
                  <a:pt x="675309" y="50673"/>
                </a:lnTo>
                <a:lnTo>
                  <a:pt x="675640" y="49555"/>
                </a:lnTo>
                <a:close/>
              </a:path>
              <a:path w="735329" h="1022350">
                <a:moveTo>
                  <a:pt x="734860" y="194538"/>
                </a:moveTo>
                <a:lnTo>
                  <a:pt x="731926" y="194538"/>
                </a:lnTo>
                <a:lnTo>
                  <a:pt x="730542" y="198386"/>
                </a:lnTo>
                <a:lnTo>
                  <a:pt x="732104" y="198386"/>
                </a:lnTo>
                <a:lnTo>
                  <a:pt x="733475" y="198386"/>
                </a:lnTo>
                <a:lnTo>
                  <a:pt x="734860" y="194538"/>
                </a:lnTo>
                <a:close/>
              </a:path>
            </a:pathLst>
          </a:custGeom>
          <a:solidFill>
            <a:srgbClr val="056F40"/>
          </a:solidFill>
        </p:spPr>
        <p:txBody>
          <a:bodyPr wrap="square" lIns="0" tIns="0" rIns="0" bIns="0" rtlCol="0"/>
          <a:lstStyle/>
          <a:p>
            <a:endParaRPr/>
          </a:p>
        </p:txBody>
      </p:sp>
      <p:sp>
        <p:nvSpPr>
          <p:cNvPr id="40" name="bg object 40"/>
          <p:cNvSpPr/>
          <p:nvPr/>
        </p:nvSpPr>
        <p:spPr>
          <a:xfrm>
            <a:off x="3273615" y="6884441"/>
            <a:ext cx="440690" cy="784225"/>
          </a:xfrm>
          <a:custGeom>
            <a:avLst/>
            <a:gdLst/>
            <a:ahLst/>
            <a:cxnLst/>
            <a:rect l="l" t="t" r="r" b="b"/>
            <a:pathLst>
              <a:path w="440689" h="784225">
                <a:moveTo>
                  <a:pt x="13055" y="475081"/>
                </a:moveTo>
                <a:lnTo>
                  <a:pt x="10121" y="475081"/>
                </a:lnTo>
                <a:lnTo>
                  <a:pt x="8737" y="478929"/>
                </a:lnTo>
                <a:lnTo>
                  <a:pt x="10299" y="478929"/>
                </a:lnTo>
                <a:lnTo>
                  <a:pt x="11671" y="478929"/>
                </a:lnTo>
                <a:lnTo>
                  <a:pt x="13055" y="475081"/>
                </a:lnTo>
                <a:close/>
              </a:path>
              <a:path w="440689" h="784225">
                <a:moveTo>
                  <a:pt x="13817" y="498983"/>
                </a:moveTo>
                <a:lnTo>
                  <a:pt x="12280" y="499033"/>
                </a:lnTo>
                <a:lnTo>
                  <a:pt x="1333" y="499402"/>
                </a:lnTo>
                <a:lnTo>
                  <a:pt x="0" y="503250"/>
                </a:lnTo>
                <a:lnTo>
                  <a:pt x="12471" y="502831"/>
                </a:lnTo>
                <a:lnTo>
                  <a:pt x="13817" y="498983"/>
                </a:lnTo>
                <a:close/>
              </a:path>
              <a:path w="440689" h="784225">
                <a:moveTo>
                  <a:pt x="39065" y="536498"/>
                </a:moveTo>
                <a:lnTo>
                  <a:pt x="37528" y="536549"/>
                </a:lnTo>
                <a:lnTo>
                  <a:pt x="26555" y="536917"/>
                </a:lnTo>
                <a:lnTo>
                  <a:pt x="25209" y="540766"/>
                </a:lnTo>
                <a:lnTo>
                  <a:pt x="37719" y="540346"/>
                </a:lnTo>
                <a:lnTo>
                  <a:pt x="39065" y="536498"/>
                </a:lnTo>
                <a:close/>
              </a:path>
              <a:path w="440689" h="784225">
                <a:moveTo>
                  <a:pt x="55321" y="449681"/>
                </a:moveTo>
                <a:lnTo>
                  <a:pt x="53784" y="449732"/>
                </a:lnTo>
                <a:lnTo>
                  <a:pt x="42837" y="450100"/>
                </a:lnTo>
                <a:lnTo>
                  <a:pt x="41490" y="453948"/>
                </a:lnTo>
                <a:lnTo>
                  <a:pt x="53975" y="453529"/>
                </a:lnTo>
                <a:lnTo>
                  <a:pt x="55321" y="449681"/>
                </a:lnTo>
                <a:close/>
              </a:path>
              <a:path w="440689" h="784225">
                <a:moveTo>
                  <a:pt x="63411" y="430758"/>
                </a:moveTo>
                <a:lnTo>
                  <a:pt x="63360" y="431076"/>
                </a:lnTo>
                <a:lnTo>
                  <a:pt x="63411" y="430758"/>
                </a:lnTo>
                <a:close/>
              </a:path>
              <a:path w="440689" h="784225">
                <a:moveTo>
                  <a:pt x="63487" y="430276"/>
                </a:moveTo>
                <a:close/>
              </a:path>
              <a:path w="440689" h="784225">
                <a:moveTo>
                  <a:pt x="63817" y="429933"/>
                </a:moveTo>
                <a:lnTo>
                  <a:pt x="63639" y="430123"/>
                </a:lnTo>
                <a:lnTo>
                  <a:pt x="63817" y="429933"/>
                </a:lnTo>
                <a:close/>
              </a:path>
              <a:path w="440689" h="784225">
                <a:moveTo>
                  <a:pt x="72834" y="421563"/>
                </a:moveTo>
                <a:lnTo>
                  <a:pt x="72339" y="419963"/>
                </a:lnTo>
                <a:lnTo>
                  <a:pt x="71462" y="420497"/>
                </a:lnTo>
                <a:lnTo>
                  <a:pt x="70446" y="421563"/>
                </a:lnTo>
                <a:lnTo>
                  <a:pt x="70078" y="421906"/>
                </a:lnTo>
                <a:lnTo>
                  <a:pt x="68795" y="422973"/>
                </a:lnTo>
                <a:lnTo>
                  <a:pt x="67589" y="423849"/>
                </a:lnTo>
                <a:lnTo>
                  <a:pt x="66586" y="424535"/>
                </a:lnTo>
                <a:lnTo>
                  <a:pt x="65557" y="425170"/>
                </a:lnTo>
                <a:lnTo>
                  <a:pt x="62255" y="427659"/>
                </a:lnTo>
                <a:lnTo>
                  <a:pt x="60947" y="429933"/>
                </a:lnTo>
                <a:lnTo>
                  <a:pt x="60833" y="432104"/>
                </a:lnTo>
                <a:lnTo>
                  <a:pt x="60960" y="433895"/>
                </a:lnTo>
                <a:lnTo>
                  <a:pt x="61569" y="434174"/>
                </a:lnTo>
                <a:lnTo>
                  <a:pt x="61963" y="433971"/>
                </a:lnTo>
                <a:lnTo>
                  <a:pt x="62915" y="433184"/>
                </a:lnTo>
                <a:lnTo>
                  <a:pt x="63436" y="432104"/>
                </a:lnTo>
                <a:lnTo>
                  <a:pt x="63360" y="431076"/>
                </a:lnTo>
                <a:lnTo>
                  <a:pt x="63411" y="430631"/>
                </a:lnTo>
                <a:lnTo>
                  <a:pt x="63411" y="430415"/>
                </a:lnTo>
                <a:lnTo>
                  <a:pt x="63487" y="430250"/>
                </a:lnTo>
                <a:lnTo>
                  <a:pt x="63614" y="430047"/>
                </a:lnTo>
                <a:lnTo>
                  <a:pt x="63766" y="429945"/>
                </a:lnTo>
                <a:lnTo>
                  <a:pt x="64198" y="429552"/>
                </a:lnTo>
                <a:lnTo>
                  <a:pt x="64554" y="429247"/>
                </a:lnTo>
                <a:lnTo>
                  <a:pt x="64960" y="428942"/>
                </a:lnTo>
                <a:lnTo>
                  <a:pt x="66344" y="427990"/>
                </a:lnTo>
                <a:lnTo>
                  <a:pt x="67348" y="427355"/>
                </a:lnTo>
                <a:lnTo>
                  <a:pt x="69545" y="425742"/>
                </a:lnTo>
                <a:lnTo>
                  <a:pt x="70700" y="424713"/>
                </a:lnTo>
                <a:lnTo>
                  <a:pt x="72364" y="422960"/>
                </a:lnTo>
                <a:lnTo>
                  <a:pt x="72821" y="421906"/>
                </a:lnTo>
                <a:lnTo>
                  <a:pt x="72834" y="421563"/>
                </a:lnTo>
                <a:close/>
              </a:path>
              <a:path w="440689" h="784225">
                <a:moveTo>
                  <a:pt x="73037" y="574192"/>
                </a:moveTo>
                <a:lnTo>
                  <a:pt x="67602" y="569087"/>
                </a:lnTo>
                <a:lnTo>
                  <a:pt x="67373" y="569036"/>
                </a:lnTo>
                <a:lnTo>
                  <a:pt x="66662" y="569341"/>
                </a:lnTo>
                <a:lnTo>
                  <a:pt x="66294" y="569760"/>
                </a:lnTo>
                <a:lnTo>
                  <a:pt x="65811" y="570547"/>
                </a:lnTo>
                <a:lnTo>
                  <a:pt x="65570" y="571055"/>
                </a:lnTo>
                <a:lnTo>
                  <a:pt x="65481" y="571906"/>
                </a:lnTo>
                <a:lnTo>
                  <a:pt x="65405" y="572452"/>
                </a:lnTo>
                <a:lnTo>
                  <a:pt x="65671" y="572706"/>
                </a:lnTo>
                <a:lnTo>
                  <a:pt x="70853" y="577570"/>
                </a:lnTo>
                <a:lnTo>
                  <a:pt x="71069" y="577608"/>
                </a:lnTo>
                <a:lnTo>
                  <a:pt x="71780" y="577316"/>
                </a:lnTo>
                <a:lnTo>
                  <a:pt x="72148" y="576897"/>
                </a:lnTo>
                <a:lnTo>
                  <a:pt x="72631" y="576110"/>
                </a:lnTo>
                <a:lnTo>
                  <a:pt x="72872" y="575602"/>
                </a:lnTo>
                <a:lnTo>
                  <a:pt x="73037" y="574192"/>
                </a:lnTo>
                <a:close/>
              </a:path>
              <a:path w="440689" h="784225">
                <a:moveTo>
                  <a:pt x="83540" y="456145"/>
                </a:moveTo>
                <a:lnTo>
                  <a:pt x="83477" y="456361"/>
                </a:lnTo>
                <a:lnTo>
                  <a:pt x="83515" y="456107"/>
                </a:lnTo>
                <a:lnTo>
                  <a:pt x="83388" y="456361"/>
                </a:lnTo>
                <a:lnTo>
                  <a:pt x="83439" y="456488"/>
                </a:lnTo>
                <a:lnTo>
                  <a:pt x="83540" y="456145"/>
                </a:lnTo>
                <a:close/>
              </a:path>
              <a:path w="440689" h="784225">
                <a:moveTo>
                  <a:pt x="83566" y="456565"/>
                </a:moveTo>
                <a:lnTo>
                  <a:pt x="83439" y="456946"/>
                </a:lnTo>
                <a:lnTo>
                  <a:pt x="83566" y="456565"/>
                </a:lnTo>
                <a:close/>
              </a:path>
              <a:path w="440689" h="784225">
                <a:moveTo>
                  <a:pt x="88201" y="450011"/>
                </a:moveTo>
                <a:lnTo>
                  <a:pt x="87655" y="448208"/>
                </a:lnTo>
                <a:lnTo>
                  <a:pt x="86779" y="448741"/>
                </a:lnTo>
                <a:lnTo>
                  <a:pt x="84670" y="450989"/>
                </a:lnTo>
                <a:lnTo>
                  <a:pt x="82740" y="452793"/>
                </a:lnTo>
                <a:lnTo>
                  <a:pt x="81038" y="456565"/>
                </a:lnTo>
                <a:lnTo>
                  <a:pt x="80924" y="460209"/>
                </a:lnTo>
                <a:lnTo>
                  <a:pt x="81038" y="461987"/>
                </a:lnTo>
                <a:lnTo>
                  <a:pt x="81648" y="462267"/>
                </a:lnTo>
                <a:lnTo>
                  <a:pt x="82042" y="462076"/>
                </a:lnTo>
                <a:lnTo>
                  <a:pt x="83007" y="461276"/>
                </a:lnTo>
                <a:lnTo>
                  <a:pt x="83527" y="460209"/>
                </a:lnTo>
                <a:lnTo>
                  <a:pt x="83439" y="456946"/>
                </a:lnTo>
                <a:lnTo>
                  <a:pt x="83489" y="456501"/>
                </a:lnTo>
                <a:lnTo>
                  <a:pt x="83388" y="456361"/>
                </a:lnTo>
                <a:lnTo>
                  <a:pt x="83705" y="455523"/>
                </a:lnTo>
                <a:lnTo>
                  <a:pt x="83616" y="455866"/>
                </a:lnTo>
                <a:lnTo>
                  <a:pt x="83731" y="455637"/>
                </a:lnTo>
                <a:lnTo>
                  <a:pt x="83896" y="455422"/>
                </a:lnTo>
                <a:lnTo>
                  <a:pt x="84239" y="455002"/>
                </a:lnTo>
                <a:lnTo>
                  <a:pt x="85318" y="453707"/>
                </a:lnTo>
                <a:lnTo>
                  <a:pt x="87680" y="451218"/>
                </a:lnTo>
                <a:lnTo>
                  <a:pt x="88201" y="450011"/>
                </a:lnTo>
                <a:close/>
              </a:path>
              <a:path w="440689" h="784225">
                <a:moveTo>
                  <a:pt x="90779" y="530466"/>
                </a:moveTo>
                <a:lnTo>
                  <a:pt x="90512" y="530225"/>
                </a:lnTo>
                <a:lnTo>
                  <a:pt x="87617" y="527519"/>
                </a:lnTo>
                <a:lnTo>
                  <a:pt x="85293" y="525373"/>
                </a:lnTo>
                <a:lnTo>
                  <a:pt x="83108" y="528739"/>
                </a:lnTo>
                <a:lnTo>
                  <a:pt x="88582" y="533844"/>
                </a:lnTo>
                <a:lnTo>
                  <a:pt x="88811" y="533895"/>
                </a:lnTo>
                <a:lnTo>
                  <a:pt x="89522" y="533590"/>
                </a:lnTo>
                <a:lnTo>
                  <a:pt x="89890" y="533171"/>
                </a:lnTo>
                <a:lnTo>
                  <a:pt x="90373" y="532384"/>
                </a:lnTo>
                <a:lnTo>
                  <a:pt x="90614" y="531876"/>
                </a:lnTo>
                <a:lnTo>
                  <a:pt x="90703" y="531025"/>
                </a:lnTo>
                <a:lnTo>
                  <a:pt x="90779" y="530466"/>
                </a:lnTo>
                <a:close/>
              </a:path>
              <a:path w="440689" h="784225">
                <a:moveTo>
                  <a:pt x="92976" y="744575"/>
                </a:moveTo>
                <a:lnTo>
                  <a:pt x="92913" y="740892"/>
                </a:lnTo>
                <a:lnTo>
                  <a:pt x="92240" y="740613"/>
                </a:lnTo>
                <a:lnTo>
                  <a:pt x="90843" y="741680"/>
                </a:lnTo>
                <a:lnTo>
                  <a:pt x="90347" y="742810"/>
                </a:lnTo>
                <a:lnTo>
                  <a:pt x="90385" y="744893"/>
                </a:lnTo>
                <a:lnTo>
                  <a:pt x="90157" y="745693"/>
                </a:lnTo>
                <a:lnTo>
                  <a:pt x="89636" y="747077"/>
                </a:lnTo>
                <a:lnTo>
                  <a:pt x="89484" y="747471"/>
                </a:lnTo>
                <a:lnTo>
                  <a:pt x="86995" y="753021"/>
                </a:lnTo>
                <a:lnTo>
                  <a:pt x="86144" y="755103"/>
                </a:lnTo>
                <a:lnTo>
                  <a:pt x="86093" y="759117"/>
                </a:lnTo>
                <a:lnTo>
                  <a:pt x="86753" y="759396"/>
                </a:lnTo>
                <a:lnTo>
                  <a:pt x="88150" y="758317"/>
                </a:lnTo>
                <a:lnTo>
                  <a:pt x="88658" y="757186"/>
                </a:lnTo>
                <a:lnTo>
                  <a:pt x="88607" y="755103"/>
                </a:lnTo>
                <a:lnTo>
                  <a:pt x="88836" y="754303"/>
                </a:lnTo>
                <a:lnTo>
                  <a:pt x="89306" y="753021"/>
                </a:lnTo>
                <a:lnTo>
                  <a:pt x="89509" y="752525"/>
                </a:lnTo>
                <a:lnTo>
                  <a:pt x="90144" y="751052"/>
                </a:lnTo>
                <a:lnTo>
                  <a:pt x="91986" y="746975"/>
                </a:lnTo>
                <a:lnTo>
                  <a:pt x="92976" y="744575"/>
                </a:lnTo>
                <a:close/>
              </a:path>
              <a:path w="440689" h="784225">
                <a:moveTo>
                  <a:pt x="99047" y="611174"/>
                </a:moveTo>
                <a:lnTo>
                  <a:pt x="97510" y="611225"/>
                </a:lnTo>
                <a:lnTo>
                  <a:pt x="93484" y="611365"/>
                </a:lnTo>
                <a:lnTo>
                  <a:pt x="89408" y="611428"/>
                </a:lnTo>
                <a:lnTo>
                  <a:pt x="71793" y="619874"/>
                </a:lnTo>
                <a:lnTo>
                  <a:pt x="71983" y="621030"/>
                </a:lnTo>
                <a:lnTo>
                  <a:pt x="76530" y="618591"/>
                </a:lnTo>
                <a:lnTo>
                  <a:pt x="80365" y="616851"/>
                </a:lnTo>
                <a:lnTo>
                  <a:pt x="88379" y="615276"/>
                </a:lnTo>
                <a:lnTo>
                  <a:pt x="97701" y="615022"/>
                </a:lnTo>
                <a:lnTo>
                  <a:pt x="99047" y="611174"/>
                </a:lnTo>
                <a:close/>
              </a:path>
              <a:path w="440689" h="784225">
                <a:moveTo>
                  <a:pt x="107022" y="562991"/>
                </a:moveTo>
                <a:lnTo>
                  <a:pt x="105486" y="563041"/>
                </a:lnTo>
                <a:lnTo>
                  <a:pt x="95999" y="563346"/>
                </a:lnTo>
                <a:lnTo>
                  <a:pt x="86283" y="562483"/>
                </a:lnTo>
                <a:lnTo>
                  <a:pt x="81445" y="561314"/>
                </a:lnTo>
                <a:lnTo>
                  <a:pt x="75577" y="558634"/>
                </a:lnTo>
                <a:lnTo>
                  <a:pt x="73837" y="562381"/>
                </a:lnTo>
                <a:lnTo>
                  <a:pt x="75145" y="562978"/>
                </a:lnTo>
                <a:lnTo>
                  <a:pt x="82194" y="565416"/>
                </a:lnTo>
                <a:lnTo>
                  <a:pt x="89458" y="566635"/>
                </a:lnTo>
                <a:lnTo>
                  <a:pt x="96850" y="567004"/>
                </a:lnTo>
                <a:lnTo>
                  <a:pt x="105676" y="566839"/>
                </a:lnTo>
                <a:lnTo>
                  <a:pt x="107022" y="562991"/>
                </a:lnTo>
                <a:close/>
              </a:path>
              <a:path w="440689" h="784225">
                <a:moveTo>
                  <a:pt x="120764" y="706335"/>
                </a:moveTo>
                <a:lnTo>
                  <a:pt x="115976" y="706488"/>
                </a:lnTo>
                <a:lnTo>
                  <a:pt x="113080" y="706577"/>
                </a:lnTo>
                <a:lnTo>
                  <a:pt x="110985" y="710425"/>
                </a:lnTo>
                <a:lnTo>
                  <a:pt x="111899" y="710425"/>
                </a:lnTo>
                <a:lnTo>
                  <a:pt x="112598" y="710425"/>
                </a:lnTo>
                <a:lnTo>
                  <a:pt x="114007" y="710349"/>
                </a:lnTo>
                <a:lnTo>
                  <a:pt x="114249" y="710336"/>
                </a:lnTo>
                <a:lnTo>
                  <a:pt x="119024" y="710196"/>
                </a:lnTo>
                <a:lnTo>
                  <a:pt x="119405" y="709853"/>
                </a:lnTo>
                <a:lnTo>
                  <a:pt x="119964" y="709231"/>
                </a:lnTo>
                <a:lnTo>
                  <a:pt x="120256" y="708685"/>
                </a:lnTo>
                <a:lnTo>
                  <a:pt x="120548" y="707555"/>
                </a:lnTo>
                <a:lnTo>
                  <a:pt x="120764" y="706335"/>
                </a:lnTo>
                <a:close/>
              </a:path>
              <a:path w="440689" h="784225">
                <a:moveTo>
                  <a:pt x="123977" y="639152"/>
                </a:moveTo>
                <a:lnTo>
                  <a:pt x="121043" y="639152"/>
                </a:lnTo>
                <a:lnTo>
                  <a:pt x="119659" y="643001"/>
                </a:lnTo>
                <a:lnTo>
                  <a:pt x="121221" y="643001"/>
                </a:lnTo>
                <a:lnTo>
                  <a:pt x="122593" y="643001"/>
                </a:lnTo>
                <a:lnTo>
                  <a:pt x="123977" y="639152"/>
                </a:lnTo>
                <a:close/>
              </a:path>
              <a:path w="440689" h="784225">
                <a:moveTo>
                  <a:pt x="139293" y="548055"/>
                </a:moveTo>
                <a:lnTo>
                  <a:pt x="138137" y="546950"/>
                </a:lnTo>
                <a:lnTo>
                  <a:pt x="136969" y="545858"/>
                </a:lnTo>
                <a:lnTo>
                  <a:pt x="135267" y="544436"/>
                </a:lnTo>
                <a:lnTo>
                  <a:pt x="134620" y="543928"/>
                </a:lnTo>
                <a:lnTo>
                  <a:pt x="132295" y="542861"/>
                </a:lnTo>
                <a:lnTo>
                  <a:pt x="130454" y="543039"/>
                </a:lnTo>
                <a:lnTo>
                  <a:pt x="127393" y="543140"/>
                </a:lnTo>
                <a:lnTo>
                  <a:pt x="126047" y="546989"/>
                </a:lnTo>
                <a:lnTo>
                  <a:pt x="129476" y="546849"/>
                </a:lnTo>
                <a:lnTo>
                  <a:pt x="131089" y="546989"/>
                </a:lnTo>
                <a:lnTo>
                  <a:pt x="131546" y="547090"/>
                </a:lnTo>
                <a:lnTo>
                  <a:pt x="131838" y="547192"/>
                </a:lnTo>
                <a:lnTo>
                  <a:pt x="137477" y="551776"/>
                </a:lnTo>
                <a:lnTo>
                  <a:pt x="138264" y="550964"/>
                </a:lnTo>
                <a:lnTo>
                  <a:pt x="138887" y="549960"/>
                </a:lnTo>
                <a:lnTo>
                  <a:pt x="139128" y="549452"/>
                </a:lnTo>
                <a:lnTo>
                  <a:pt x="139242" y="548525"/>
                </a:lnTo>
                <a:lnTo>
                  <a:pt x="139293" y="548055"/>
                </a:lnTo>
                <a:close/>
              </a:path>
              <a:path w="440689" h="784225">
                <a:moveTo>
                  <a:pt x="145351" y="161175"/>
                </a:moveTo>
                <a:close/>
              </a:path>
              <a:path w="440689" h="784225">
                <a:moveTo>
                  <a:pt x="145846" y="744753"/>
                </a:moveTo>
                <a:lnTo>
                  <a:pt x="145605" y="744093"/>
                </a:lnTo>
                <a:lnTo>
                  <a:pt x="145427" y="743813"/>
                </a:lnTo>
                <a:lnTo>
                  <a:pt x="144678" y="743889"/>
                </a:lnTo>
                <a:lnTo>
                  <a:pt x="138480" y="751738"/>
                </a:lnTo>
                <a:lnTo>
                  <a:pt x="138709" y="752398"/>
                </a:lnTo>
                <a:lnTo>
                  <a:pt x="138899" y="752678"/>
                </a:lnTo>
                <a:lnTo>
                  <a:pt x="139636" y="752602"/>
                </a:lnTo>
                <a:lnTo>
                  <a:pt x="139954" y="752309"/>
                </a:lnTo>
                <a:lnTo>
                  <a:pt x="140208" y="752043"/>
                </a:lnTo>
                <a:lnTo>
                  <a:pt x="141732" y="750404"/>
                </a:lnTo>
                <a:lnTo>
                  <a:pt x="143281" y="748792"/>
                </a:lnTo>
                <a:lnTo>
                  <a:pt x="144792" y="747141"/>
                </a:lnTo>
                <a:lnTo>
                  <a:pt x="145199" y="746721"/>
                </a:lnTo>
                <a:lnTo>
                  <a:pt x="145465" y="746175"/>
                </a:lnTo>
                <a:lnTo>
                  <a:pt x="145732" y="745324"/>
                </a:lnTo>
                <a:lnTo>
                  <a:pt x="145846" y="744753"/>
                </a:lnTo>
                <a:close/>
              </a:path>
              <a:path w="440689" h="784225">
                <a:moveTo>
                  <a:pt x="146304" y="89776"/>
                </a:moveTo>
                <a:lnTo>
                  <a:pt x="145173" y="88430"/>
                </a:lnTo>
                <a:lnTo>
                  <a:pt x="144005" y="89903"/>
                </a:lnTo>
                <a:lnTo>
                  <a:pt x="139471" y="95986"/>
                </a:lnTo>
                <a:lnTo>
                  <a:pt x="133540" y="100520"/>
                </a:lnTo>
                <a:lnTo>
                  <a:pt x="126631" y="105384"/>
                </a:lnTo>
                <a:lnTo>
                  <a:pt x="126123" y="106578"/>
                </a:lnTo>
                <a:lnTo>
                  <a:pt x="126199" y="108369"/>
                </a:lnTo>
                <a:lnTo>
                  <a:pt x="126796" y="108597"/>
                </a:lnTo>
                <a:lnTo>
                  <a:pt x="133629" y="103771"/>
                </a:lnTo>
                <a:lnTo>
                  <a:pt x="139788" y="98437"/>
                </a:lnTo>
                <a:lnTo>
                  <a:pt x="142735" y="95250"/>
                </a:lnTo>
                <a:lnTo>
                  <a:pt x="145770" y="91173"/>
                </a:lnTo>
                <a:lnTo>
                  <a:pt x="146304" y="89776"/>
                </a:lnTo>
                <a:close/>
              </a:path>
              <a:path w="440689" h="784225">
                <a:moveTo>
                  <a:pt x="147434" y="499325"/>
                </a:moveTo>
                <a:lnTo>
                  <a:pt x="146519" y="499351"/>
                </a:lnTo>
                <a:lnTo>
                  <a:pt x="144945" y="499402"/>
                </a:lnTo>
                <a:lnTo>
                  <a:pt x="143344" y="499402"/>
                </a:lnTo>
                <a:lnTo>
                  <a:pt x="141719" y="499503"/>
                </a:lnTo>
                <a:lnTo>
                  <a:pt x="141351" y="499516"/>
                </a:lnTo>
                <a:lnTo>
                  <a:pt x="140982" y="499859"/>
                </a:lnTo>
                <a:lnTo>
                  <a:pt x="139623" y="503377"/>
                </a:lnTo>
                <a:lnTo>
                  <a:pt x="141287" y="503313"/>
                </a:lnTo>
                <a:lnTo>
                  <a:pt x="145694" y="503186"/>
                </a:lnTo>
                <a:lnTo>
                  <a:pt x="146075" y="502843"/>
                </a:lnTo>
                <a:lnTo>
                  <a:pt x="146291" y="502589"/>
                </a:lnTo>
                <a:lnTo>
                  <a:pt x="146634" y="502221"/>
                </a:lnTo>
                <a:lnTo>
                  <a:pt x="146926" y="501675"/>
                </a:lnTo>
                <a:lnTo>
                  <a:pt x="147205" y="500672"/>
                </a:lnTo>
                <a:lnTo>
                  <a:pt x="147434" y="499325"/>
                </a:lnTo>
                <a:close/>
              </a:path>
              <a:path w="440689" h="784225">
                <a:moveTo>
                  <a:pt x="148501" y="158534"/>
                </a:moveTo>
                <a:lnTo>
                  <a:pt x="145808" y="154279"/>
                </a:lnTo>
                <a:lnTo>
                  <a:pt x="143738" y="152908"/>
                </a:lnTo>
                <a:lnTo>
                  <a:pt x="141668" y="151384"/>
                </a:lnTo>
                <a:lnTo>
                  <a:pt x="139471" y="154800"/>
                </a:lnTo>
                <a:lnTo>
                  <a:pt x="141706" y="156438"/>
                </a:lnTo>
                <a:lnTo>
                  <a:pt x="143319" y="157556"/>
                </a:lnTo>
                <a:lnTo>
                  <a:pt x="144729" y="159385"/>
                </a:lnTo>
                <a:lnTo>
                  <a:pt x="144945" y="159702"/>
                </a:lnTo>
                <a:lnTo>
                  <a:pt x="145021" y="159867"/>
                </a:lnTo>
                <a:lnTo>
                  <a:pt x="145097" y="160058"/>
                </a:lnTo>
                <a:lnTo>
                  <a:pt x="145275" y="160502"/>
                </a:lnTo>
                <a:lnTo>
                  <a:pt x="145326" y="160731"/>
                </a:lnTo>
                <a:lnTo>
                  <a:pt x="145351" y="160934"/>
                </a:lnTo>
                <a:lnTo>
                  <a:pt x="145351" y="161086"/>
                </a:lnTo>
                <a:lnTo>
                  <a:pt x="145516" y="160934"/>
                </a:lnTo>
                <a:lnTo>
                  <a:pt x="145415" y="161124"/>
                </a:lnTo>
                <a:lnTo>
                  <a:pt x="145288" y="161518"/>
                </a:lnTo>
                <a:lnTo>
                  <a:pt x="145313" y="161277"/>
                </a:lnTo>
                <a:lnTo>
                  <a:pt x="145237" y="161417"/>
                </a:lnTo>
                <a:lnTo>
                  <a:pt x="145288" y="161264"/>
                </a:lnTo>
                <a:lnTo>
                  <a:pt x="145097" y="161518"/>
                </a:lnTo>
                <a:lnTo>
                  <a:pt x="144589" y="162242"/>
                </a:lnTo>
                <a:lnTo>
                  <a:pt x="144081" y="163563"/>
                </a:lnTo>
                <a:lnTo>
                  <a:pt x="145173" y="164973"/>
                </a:lnTo>
                <a:lnTo>
                  <a:pt x="146075" y="163893"/>
                </a:lnTo>
                <a:lnTo>
                  <a:pt x="147739" y="161556"/>
                </a:lnTo>
                <a:lnTo>
                  <a:pt x="147853" y="161404"/>
                </a:lnTo>
                <a:lnTo>
                  <a:pt x="147980" y="160934"/>
                </a:lnTo>
                <a:lnTo>
                  <a:pt x="148018" y="160756"/>
                </a:lnTo>
                <a:lnTo>
                  <a:pt x="148501" y="158534"/>
                </a:lnTo>
                <a:close/>
              </a:path>
              <a:path w="440689" h="784225">
                <a:moveTo>
                  <a:pt x="154698" y="137020"/>
                </a:moveTo>
                <a:lnTo>
                  <a:pt x="154533" y="137325"/>
                </a:lnTo>
                <a:lnTo>
                  <a:pt x="154698" y="137020"/>
                </a:lnTo>
                <a:close/>
              </a:path>
              <a:path w="440689" h="784225">
                <a:moveTo>
                  <a:pt x="154800" y="136829"/>
                </a:moveTo>
                <a:close/>
              </a:path>
              <a:path w="440689" h="784225">
                <a:moveTo>
                  <a:pt x="157251" y="609371"/>
                </a:moveTo>
                <a:close/>
              </a:path>
              <a:path w="440689" h="784225">
                <a:moveTo>
                  <a:pt x="157378" y="134200"/>
                </a:moveTo>
                <a:lnTo>
                  <a:pt x="152336" y="130314"/>
                </a:lnTo>
                <a:lnTo>
                  <a:pt x="150647" y="130556"/>
                </a:lnTo>
                <a:lnTo>
                  <a:pt x="150025" y="131648"/>
                </a:lnTo>
                <a:lnTo>
                  <a:pt x="149682" y="132842"/>
                </a:lnTo>
                <a:lnTo>
                  <a:pt x="149567" y="133337"/>
                </a:lnTo>
                <a:lnTo>
                  <a:pt x="149809" y="134023"/>
                </a:lnTo>
                <a:lnTo>
                  <a:pt x="149999" y="134327"/>
                </a:lnTo>
                <a:lnTo>
                  <a:pt x="150901" y="134200"/>
                </a:lnTo>
                <a:lnTo>
                  <a:pt x="151460" y="134213"/>
                </a:lnTo>
                <a:lnTo>
                  <a:pt x="151803" y="134277"/>
                </a:lnTo>
                <a:lnTo>
                  <a:pt x="151980" y="134302"/>
                </a:lnTo>
                <a:lnTo>
                  <a:pt x="154762" y="136664"/>
                </a:lnTo>
                <a:lnTo>
                  <a:pt x="154749" y="136499"/>
                </a:lnTo>
                <a:lnTo>
                  <a:pt x="154787" y="136715"/>
                </a:lnTo>
                <a:lnTo>
                  <a:pt x="154825" y="136588"/>
                </a:lnTo>
                <a:lnTo>
                  <a:pt x="154800" y="136753"/>
                </a:lnTo>
                <a:lnTo>
                  <a:pt x="154889" y="136537"/>
                </a:lnTo>
                <a:lnTo>
                  <a:pt x="154825" y="136753"/>
                </a:lnTo>
                <a:lnTo>
                  <a:pt x="154952" y="136550"/>
                </a:lnTo>
                <a:lnTo>
                  <a:pt x="154800" y="136855"/>
                </a:lnTo>
                <a:lnTo>
                  <a:pt x="154698" y="137109"/>
                </a:lnTo>
                <a:lnTo>
                  <a:pt x="154597" y="137325"/>
                </a:lnTo>
                <a:lnTo>
                  <a:pt x="154635" y="137121"/>
                </a:lnTo>
                <a:lnTo>
                  <a:pt x="154736" y="136867"/>
                </a:lnTo>
                <a:lnTo>
                  <a:pt x="154406" y="137350"/>
                </a:lnTo>
                <a:lnTo>
                  <a:pt x="154127" y="137756"/>
                </a:lnTo>
                <a:lnTo>
                  <a:pt x="153911" y="138353"/>
                </a:lnTo>
                <a:lnTo>
                  <a:pt x="153797" y="139141"/>
                </a:lnTo>
                <a:lnTo>
                  <a:pt x="153771" y="139700"/>
                </a:lnTo>
                <a:lnTo>
                  <a:pt x="154622" y="140639"/>
                </a:lnTo>
                <a:lnTo>
                  <a:pt x="157378" y="134251"/>
                </a:lnTo>
                <a:close/>
              </a:path>
              <a:path w="440689" h="784225">
                <a:moveTo>
                  <a:pt x="159778" y="567207"/>
                </a:moveTo>
                <a:lnTo>
                  <a:pt x="137668" y="551776"/>
                </a:lnTo>
                <a:lnTo>
                  <a:pt x="135915" y="555523"/>
                </a:lnTo>
                <a:lnTo>
                  <a:pt x="141274" y="557999"/>
                </a:lnTo>
                <a:lnTo>
                  <a:pt x="145161" y="560197"/>
                </a:lnTo>
                <a:lnTo>
                  <a:pt x="151523" y="564934"/>
                </a:lnTo>
                <a:lnTo>
                  <a:pt x="157797" y="570788"/>
                </a:lnTo>
                <a:lnTo>
                  <a:pt x="159778" y="567207"/>
                </a:lnTo>
                <a:close/>
              </a:path>
              <a:path w="440689" h="784225">
                <a:moveTo>
                  <a:pt x="165188" y="437121"/>
                </a:moveTo>
                <a:lnTo>
                  <a:pt x="158686" y="434111"/>
                </a:lnTo>
                <a:lnTo>
                  <a:pt x="156337" y="432904"/>
                </a:lnTo>
                <a:lnTo>
                  <a:pt x="154482" y="431952"/>
                </a:lnTo>
                <a:lnTo>
                  <a:pt x="148069" y="430352"/>
                </a:lnTo>
                <a:lnTo>
                  <a:pt x="146418" y="429983"/>
                </a:lnTo>
                <a:lnTo>
                  <a:pt x="144970" y="430580"/>
                </a:lnTo>
                <a:lnTo>
                  <a:pt x="144970" y="432904"/>
                </a:lnTo>
                <a:lnTo>
                  <a:pt x="144970" y="433120"/>
                </a:lnTo>
                <a:lnTo>
                  <a:pt x="144907" y="433247"/>
                </a:lnTo>
                <a:lnTo>
                  <a:pt x="144970" y="432904"/>
                </a:lnTo>
                <a:lnTo>
                  <a:pt x="144970" y="430580"/>
                </a:lnTo>
                <a:lnTo>
                  <a:pt x="144894" y="433311"/>
                </a:lnTo>
                <a:lnTo>
                  <a:pt x="144843" y="433590"/>
                </a:lnTo>
                <a:lnTo>
                  <a:pt x="144843" y="433400"/>
                </a:lnTo>
                <a:lnTo>
                  <a:pt x="144894" y="430618"/>
                </a:lnTo>
                <a:lnTo>
                  <a:pt x="144589" y="430745"/>
                </a:lnTo>
                <a:lnTo>
                  <a:pt x="144589" y="434022"/>
                </a:lnTo>
                <a:lnTo>
                  <a:pt x="144322" y="434289"/>
                </a:lnTo>
                <a:lnTo>
                  <a:pt x="144475" y="434124"/>
                </a:lnTo>
                <a:lnTo>
                  <a:pt x="144589" y="430745"/>
                </a:lnTo>
                <a:lnTo>
                  <a:pt x="143243" y="431292"/>
                </a:lnTo>
                <a:lnTo>
                  <a:pt x="142532" y="433120"/>
                </a:lnTo>
                <a:lnTo>
                  <a:pt x="142430" y="436118"/>
                </a:lnTo>
                <a:lnTo>
                  <a:pt x="143090" y="436384"/>
                </a:lnTo>
                <a:lnTo>
                  <a:pt x="144487" y="435317"/>
                </a:lnTo>
                <a:lnTo>
                  <a:pt x="144881" y="434403"/>
                </a:lnTo>
                <a:lnTo>
                  <a:pt x="144957" y="434111"/>
                </a:lnTo>
                <a:lnTo>
                  <a:pt x="146964" y="434124"/>
                </a:lnTo>
                <a:lnTo>
                  <a:pt x="154051" y="436473"/>
                </a:lnTo>
                <a:lnTo>
                  <a:pt x="158089" y="438416"/>
                </a:lnTo>
                <a:lnTo>
                  <a:pt x="163436" y="440867"/>
                </a:lnTo>
                <a:lnTo>
                  <a:pt x="165188" y="437121"/>
                </a:lnTo>
                <a:close/>
              </a:path>
              <a:path w="440689" h="784225">
                <a:moveTo>
                  <a:pt x="165252" y="609904"/>
                </a:moveTo>
                <a:lnTo>
                  <a:pt x="158673" y="605561"/>
                </a:lnTo>
                <a:lnTo>
                  <a:pt x="158445" y="605561"/>
                </a:lnTo>
                <a:lnTo>
                  <a:pt x="158445" y="607352"/>
                </a:lnTo>
                <a:lnTo>
                  <a:pt x="158369" y="607161"/>
                </a:lnTo>
                <a:lnTo>
                  <a:pt x="158318" y="607504"/>
                </a:lnTo>
                <a:lnTo>
                  <a:pt x="158305" y="607669"/>
                </a:lnTo>
                <a:lnTo>
                  <a:pt x="158318" y="607072"/>
                </a:lnTo>
                <a:lnTo>
                  <a:pt x="158407" y="606882"/>
                </a:lnTo>
                <a:lnTo>
                  <a:pt x="158445" y="607352"/>
                </a:lnTo>
                <a:lnTo>
                  <a:pt x="158445" y="605561"/>
                </a:lnTo>
                <a:lnTo>
                  <a:pt x="157924" y="605536"/>
                </a:lnTo>
                <a:lnTo>
                  <a:pt x="157657" y="605751"/>
                </a:lnTo>
                <a:lnTo>
                  <a:pt x="157657" y="608977"/>
                </a:lnTo>
                <a:lnTo>
                  <a:pt x="157251" y="609371"/>
                </a:lnTo>
                <a:lnTo>
                  <a:pt x="157048" y="609498"/>
                </a:lnTo>
                <a:lnTo>
                  <a:pt x="156921" y="609498"/>
                </a:lnTo>
                <a:lnTo>
                  <a:pt x="157175" y="609422"/>
                </a:lnTo>
                <a:lnTo>
                  <a:pt x="157657" y="608977"/>
                </a:lnTo>
                <a:lnTo>
                  <a:pt x="157657" y="605751"/>
                </a:lnTo>
                <a:lnTo>
                  <a:pt x="156476" y="606653"/>
                </a:lnTo>
                <a:lnTo>
                  <a:pt x="156057" y="607504"/>
                </a:lnTo>
                <a:lnTo>
                  <a:pt x="155930" y="607974"/>
                </a:lnTo>
                <a:lnTo>
                  <a:pt x="155816" y="609650"/>
                </a:lnTo>
                <a:lnTo>
                  <a:pt x="156375" y="611111"/>
                </a:lnTo>
                <a:lnTo>
                  <a:pt x="157429" y="612178"/>
                </a:lnTo>
                <a:lnTo>
                  <a:pt x="158305" y="613016"/>
                </a:lnTo>
                <a:lnTo>
                  <a:pt x="158534" y="613067"/>
                </a:lnTo>
                <a:lnTo>
                  <a:pt x="159245" y="612762"/>
                </a:lnTo>
                <a:lnTo>
                  <a:pt x="159613" y="612343"/>
                </a:lnTo>
                <a:lnTo>
                  <a:pt x="160096" y="611555"/>
                </a:lnTo>
                <a:lnTo>
                  <a:pt x="160312" y="611111"/>
                </a:lnTo>
                <a:lnTo>
                  <a:pt x="160388" y="610666"/>
                </a:lnTo>
                <a:lnTo>
                  <a:pt x="160578" y="610781"/>
                </a:lnTo>
                <a:lnTo>
                  <a:pt x="161467" y="611416"/>
                </a:lnTo>
                <a:lnTo>
                  <a:pt x="162090" y="611936"/>
                </a:lnTo>
                <a:lnTo>
                  <a:pt x="162293" y="612114"/>
                </a:lnTo>
                <a:lnTo>
                  <a:pt x="163106" y="612851"/>
                </a:lnTo>
                <a:lnTo>
                  <a:pt x="163334" y="612902"/>
                </a:lnTo>
                <a:lnTo>
                  <a:pt x="164045" y="612597"/>
                </a:lnTo>
                <a:lnTo>
                  <a:pt x="164452" y="612114"/>
                </a:lnTo>
                <a:lnTo>
                  <a:pt x="164896" y="611390"/>
                </a:lnTo>
                <a:lnTo>
                  <a:pt x="165036" y="611111"/>
                </a:lnTo>
                <a:lnTo>
                  <a:pt x="165150" y="610781"/>
                </a:lnTo>
                <a:lnTo>
                  <a:pt x="165252" y="609904"/>
                </a:lnTo>
                <a:close/>
              </a:path>
              <a:path w="440689" h="784225">
                <a:moveTo>
                  <a:pt x="179349" y="718794"/>
                </a:moveTo>
                <a:lnTo>
                  <a:pt x="176415" y="718794"/>
                </a:lnTo>
                <a:lnTo>
                  <a:pt x="175031" y="722642"/>
                </a:lnTo>
                <a:lnTo>
                  <a:pt x="176593" y="722642"/>
                </a:lnTo>
                <a:lnTo>
                  <a:pt x="177965" y="722642"/>
                </a:lnTo>
                <a:lnTo>
                  <a:pt x="179349" y="718794"/>
                </a:lnTo>
                <a:close/>
              </a:path>
              <a:path w="440689" h="784225">
                <a:moveTo>
                  <a:pt x="183019" y="102311"/>
                </a:moveTo>
                <a:lnTo>
                  <a:pt x="182613" y="102641"/>
                </a:lnTo>
                <a:lnTo>
                  <a:pt x="182740" y="102577"/>
                </a:lnTo>
                <a:lnTo>
                  <a:pt x="183019" y="102311"/>
                </a:lnTo>
                <a:close/>
              </a:path>
              <a:path w="440689" h="784225">
                <a:moveTo>
                  <a:pt x="185089" y="603554"/>
                </a:moveTo>
                <a:lnTo>
                  <a:pt x="183540" y="603580"/>
                </a:lnTo>
                <a:lnTo>
                  <a:pt x="180962" y="603631"/>
                </a:lnTo>
                <a:lnTo>
                  <a:pt x="178587" y="602297"/>
                </a:lnTo>
                <a:lnTo>
                  <a:pt x="173939" y="599059"/>
                </a:lnTo>
                <a:lnTo>
                  <a:pt x="168706" y="594106"/>
                </a:lnTo>
                <a:lnTo>
                  <a:pt x="167944" y="594931"/>
                </a:lnTo>
                <a:lnTo>
                  <a:pt x="167259" y="595985"/>
                </a:lnTo>
                <a:lnTo>
                  <a:pt x="166560" y="597509"/>
                </a:lnTo>
                <a:lnTo>
                  <a:pt x="172046" y="602691"/>
                </a:lnTo>
                <a:lnTo>
                  <a:pt x="177012" y="606171"/>
                </a:lnTo>
                <a:lnTo>
                  <a:pt x="179565" y="607466"/>
                </a:lnTo>
                <a:lnTo>
                  <a:pt x="183730" y="607402"/>
                </a:lnTo>
                <a:lnTo>
                  <a:pt x="185089" y="603554"/>
                </a:lnTo>
                <a:close/>
              </a:path>
              <a:path w="440689" h="784225">
                <a:moveTo>
                  <a:pt x="186702" y="651433"/>
                </a:moveTo>
                <a:lnTo>
                  <a:pt x="183769" y="651433"/>
                </a:lnTo>
                <a:lnTo>
                  <a:pt x="182384" y="655281"/>
                </a:lnTo>
                <a:lnTo>
                  <a:pt x="183946" y="655281"/>
                </a:lnTo>
                <a:lnTo>
                  <a:pt x="185318" y="655281"/>
                </a:lnTo>
                <a:lnTo>
                  <a:pt x="186702" y="651433"/>
                </a:lnTo>
                <a:close/>
              </a:path>
              <a:path w="440689" h="784225">
                <a:moveTo>
                  <a:pt x="186753" y="99580"/>
                </a:moveTo>
                <a:lnTo>
                  <a:pt x="185902" y="98640"/>
                </a:lnTo>
                <a:lnTo>
                  <a:pt x="185102" y="99631"/>
                </a:lnTo>
                <a:lnTo>
                  <a:pt x="184251" y="100787"/>
                </a:lnTo>
                <a:lnTo>
                  <a:pt x="183921" y="101206"/>
                </a:lnTo>
                <a:lnTo>
                  <a:pt x="183210" y="102120"/>
                </a:lnTo>
                <a:lnTo>
                  <a:pt x="183019" y="102311"/>
                </a:lnTo>
                <a:lnTo>
                  <a:pt x="182791" y="102552"/>
                </a:lnTo>
                <a:lnTo>
                  <a:pt x="182918" y="102489"/>
                </a:lnTo>
                <a:lnTo>
                  <a:pt x="182778" y="102577"/>
                </a:lnTo>
                <a:lnTo>
                  <a:pt x="182587" y="102692"/>
                </a:lnTo>
                <a:lnTo>
                  <a:pt x="182333" y="102857"/>
                </a:lnTo>
                <a:lnTo>
                  <a:pt x="182613" y="102641"/>
                </a:lnTo>
                <a:lnTo>
                  <a:pt x="182054" y="102895"/>
                </a:lnTo>
                <a:lnTo>
                  <a:pt x="181787" y="102971"/>
                </a:lnTo>
                <a:lnTo>
                  <a:pt x="182105" y="102895"/>
                </a:lnTo>
                <a:lnTo>
                  <a:pt x="181457" y="103060"/>
                </a:lnTo>
                <a:lnTo>
                  <a:pt x="178155" y="106146"/>
                </a:lnTo>
                <a:lnTo>
                  <a:pt x="178422" y="106883"/>
                </a:lnTo>
                <a:lnTo>
                  <a:pt x="178587" y="107137"/>
                </a:lnTo>
                <a:lnTo>
                  <a:pt x="180263" y="106883"/>
                </a:lnTo>
                <a:lnTo>
                  <a:pt x="181584" y="106718"/>
                </a:lnTo>
                <a:lnTo>
                  <a:pt x="185407" y="102857"/>
                </a:lnTo>
                <a:lnTo>
                  <a:pt x="185686" y="102489"/>
                </a:lnTo>
                <a:lnTo>
                  <a:pt x="185953" y="102120"/>
                </a:lnTo>
                <a:lnTo>
                  <a:pt x="186397" y="101536"/>
                </a:lnTo>
                <a:lnTo>
                  <a:pt x="186626" y="100787"/>
                </a:lnTo>
                <a:lnTo>
                  <a:pt x="186753" y="99580"/>
                </a:lnTo>
                <a:close/>
              </a:path>
              <a:path w="440689" h="784225">
                <a:moveTo>
                  <a:pt x="189484" y="474421"/>
                </a:moveTo>
                <a:lnTo>
                  <a:pt x="189420" y="474814"/>
                </a:lnTo>
                <a:lnTo>
                  <a:pt x="189484" y="474421"/>
                </a:lnTo>
                <a:close/>
              </a:path>
              <a:path w="440689" h="784225">
                <a:moveTo>
                  <a:pt x="189750" y="473773"/>
                </a:moveTo>
                <a:lnTo>
                  <a:pt x="189611" y="473964"/>
                </a:lnTo>
                <a:lnTo>
                  <a:pt x="189750" y="473773"/>
                </a:lnTo>
                <a:close/>
              </a:path>
              <a:path w="440689" h="784225">
                <a:moveTo>
                  <a:pt x="189890" y="473684"/>
                </a:moveTo>
                <a:lnTo>
                  <a:pt x="189687" y="473887"/>
                </a:lnTo>
                <a:lnTo>
                  <a:pt x="189890" y="473684"/>
                </a:lnTo>
                <a:close/>
              </a:path>
              <a:path w="440689" h="784225">
                <a:moveTo>
                  <a:pt x="193281" y="141630"/>
                </a:moveTo>
                <a:lnTo>
                  <a:pt x="193217" y="141414"/>
                </a:lnTo>
                <a:lnTo>
                  <a:pt x="192214" y="140131"/>
                </a:lnTo>
                <a:lnTo>
                  <a:pt x="191033" y="141630"/>
                </a:lnTo>
                <a:lnTo>
                  <a:pt x="190576" y="142176"/>
                </a:lnTo>
                <a:lnTo>
                  <a:pt x="190131" y="142621"/>
                </a:lnTo>
                <a:lnTo>
                  <a:pt x="189280" y="143332"/>
                </a:lnTo>
                <a:lnTo>
                  <a:pt x="188887" y="143586"/>
                </a:lnTo>
                <a:lnTo>
                  <a:pt x="188683" y="143738"/>
                </a:lnTo>
                <a:lnTo>
                  <a:pt x="188887" y="143586"/>
                </a:lnTo>
                <a:lnTo>
                  <a:pt x="188633" y="143738"/>
                </a:lnTo>
                <a:lnTo>
                  <a:pt x="188226" y="143967"/>
                </a:lnTo>
                <a:lnTo>
                  <a:pt x="187134" y="144424"/>
                </a:lnTo>
                <a:lnTo>
                  <a:pt x="186220" y="144703"/>
                </a:lnTo>
                <a:lnTo>
                  <a:pt x="186372" y="144678"/>
                </a:lnTo>
                <a:lnTo>
                  <a:pt x="184721" y="145046"/>
                </a:lnTo>
                <a:lnTo>
                  <a:pt x="182295" y="145415"/>
                </a:lnTo>
                <a:lnTo>
                  <a:pt x="181686" y="146494"/>
                </a:lnTo>
                <a:lnTo>
                  <a:pt x="181343" y="147713"/>
                </a:lnTo>
                <a:lnTo>
                  <a:pt x="181089" y="149263"/>
                </a:lnTo>
                <a:lnTo>
                  <a:pt x="185521" y="148564"/>
                </a:lnTo>
                <a:lnTo>
                  <a:pt x="189318" y="146926"/>
                </a:lnTo>
                <a:lnTo>
                  <a:pt x="190982" y="145326"/>
                </a:lnTo>
                <a:lnTo>
                  <a:pt x="191465" y="144678"/>
                </a:lnTo>
                <a:lnTo>
                  <a:pt x="192316" y="143535"/>
                </a:lnTo>
                <a:lnTo>
                  <a:pt x="192811" y="142887"/>
                </a:lnTo>
                <a:lnTo>
                  <a:pt x="192925" y="142557"/>
                </a:lnTo>
                <a:lnTo>
                  <a:pt x="193281" y="141630"/>
                </a:lnTo>
                <a:close/>
              </a:path>
              <a:path w="440689" h="784225">
                <a:moveTo>
                  <a:pt x="194017" y="747026"/>
                </a:moveTo>
                <a:lnTo>
                  <a:pt x="193103" y="747052"/>
                </a:lnTo>
                <a:lnTo>
                  <a:pt x="191528" y="747102"/>
                </a:lnTo>
                <a:lnTo>
                  <a:pt x="189953" y="747102"/>
                </a:lnTo>
                <a:lnTo>
                  <a:pt x="188328" y="747204"/>
                </a:lnTo>
                <a:lnTo>
                  <a:pt x="187972" y="747217"/>
                </a:lnTo>
                <a:lnTo>
                  <a:pt x="187591" y="747560"/>
                </a:lnTo>
                <a:lnTo>
                  <a:pt x="187032" y="748182"/>
                </a:lnTo>
                <a:lnTo>
                  <a:pt x="186740" y="748715"/>
                </a:lnTo>
                <a:lnTo>
                  <a:pt x="186461" y="749719"/>
                </a:lnTo>
                <a:lnTo>
                  <a:pt x="186232" y="751078"/>
                </a:lnTo>
                <a:lnTo>
                  <a:pt x="187147" y="751039"/>
                </a:lnTo>
                <a:lnTo>
                  <a:pt x="192278" y="750887"/>
                </a:lnTo>
                <a:lnTo>
                  <a:pt x="192659" y="750544"/>
                </a:lnTo>
                <a:lnTo>
                  <a:pt x="192874" y="750290"/>
                </a:lnTo>
                <a:lnTo>
                  <a:pt x="193217" y="749922"/>
                </a:lnTo>
                <a:lnTo>
                  <a:pt x="193509" y="749376"/>
                </a:lnTo>
                <a:lnTo>
                  <a:pt x="193789" y="748372"/>
                </a:lnTo>
                <a:lnTo>
                  <a:pt x="194017" y="747026"/>
                </a:lnTo>
                <a:close/>
              </a:path>
              <a:path w="440689" h="784225">
                <a:moveTo>
                  <a:pt x="195478" y="507809"/>
                </a:moveTo>
                <a:lnTo>
                  <a:pt x="195211" y="507555"/>
                </a:lnTo>
                <a:lnTo>
                  <a:pt x="190004" y="502704"/>
                </a:lnTo>
                <a:lnTo>
                  <a:pt x="189788" y="502653"/>
                </a:lnTo>
                <a:lnTo>
                  <a:pt x="189077" y="502945"/>
                </a:lnTo>
                <a:lnTo>
                  <a:pt x="188709" y="503364"/>
                </a:lnTo>
                <a:lnTo>
                  <a:pt x="188226" y="504151"/>
                </a:lnTo>
                <a:lnTo>
                  <a:pt x="187985" y="504659"/>
                </a:lnTo>
                <a:lnTo>
                  <a:pt x="187820" y="506069"/>
                </a:lnTo>
                <a:lnTo>
                  <a:pt x="190969" y="509016"/>
                </a:lnTo>
                <a:lnTo>
                  <a:pt x="192430" y="510362"/>
                </a:lnTo>
                <a:lnTo>
                  <a:pt x="193281" y="511175"/>
                </a:lnTo>
                <a:lnTo>
                  <a:pt x="195402" y="508355"/>
                </a:lnTo>
                <a:lnTo>
                  <a:pt x="195478" y="507809"/>
                </a:lnTo>
                <a:close/>
              </a:path>
              <a:path w="440689" h="784225">
                <a:moveTo>
                  <a:pt x="197104" y="551472"/>
                </a:moveTo>
                <a:lnTo>
                  <a:pt x="196659" y="550659"/>
                </a:lnTo>
                <a:lnTo>
                  <a:pt x="193052" y="544080"/>
                </a:lnTo>
                <a:lnTo>
                  <a:pt x="187718" y="538213"/>
                </a:lnTo>
                <a:lnTo>
                  <a:pt x="173990" y="532561"/>
                </a:lnTo>
                <a:lnTo>
                  <a:pt x="166598" y="532904"/>
                </a:lnTo>
                <a:lnTo>
                  <a:pt x="155308" y="537070"/>
                </a:lnTo>
                <a:lnTo>
                  <a:pt x="151104" y="539686"/>
                </a:lnTo>
                <a:lnTo>
                  <a:pt x="146558" y="543318"/>
                </a:lnTo>
                <a:lnTo>
                  <a:pt x="146024" y="544423"/>
                </a:lnTo>
                <a:lnTo>
                  <a:pt x="146100" y="546201"/>
                </a:lnTo>
                <a:lnTo>
                  <a:pt x="146723" y="546519"/>
                </a:lnTo>
                <a:lnTo>
                  <a:pt x="153416" y="541185"/>
                </a:lnTo>
                <a:lnTo>
                  <a:pt x="160629" y="537489"/>
                </a:lnTo>
                <a:lnTo>
                  <a:pt x="194919" y="554837"/>
                </a:lnTo>
                <a:lnTo>
                  <a:pt x="195999" y="553631"/>
                </a:lnTo>
                <a:lnTo>
                  <a:pt x="196710" y="552551"/>
                </a:lnTo>
                <a:lnTo>
                  <a:pt x="197104" y="551472"/>
                </a:lnTo>
                <a:close/>
              </a:path>
              <a:path w="440689" h="784225">
                <a:moveTo>
                  <a:pt x="198894" y="465302"/>
                </a:moveTo>
                <a:lnTo>
                  <a:pt x="198399" y="463702"/>
                </a:lnTo>
                <a:lnTo>
                  <a:pt x="197523" y="464235"/>
                </a:lnTo>
                <a:lnTo>
                  <a:pt x="196507" y="465302"/>
                </a:lnTo>
                <a:lnTo>
                  <a:pt x="196151" y="465645"/>
                </a:lnTo>
                <a:lnTo>
                  <a:pt x="194868" y="466712"/>
                </a:lnTo>
                <a:lnTo>
                  <a:pt x="193662" y="467588"/>
                </a:lnTo>
                <a:lnTo>
                  <a:pt x="192659" y="468274"/>
                </a:lnTo>
                <a:lnTo>
                  <a:pt x="191630" y="468909"/>
                </a:lnTo>
                <a:lnTo>
                  <a:pt x="188328" y="471398"/>
                </a:lnTo>
                <a:lnTo>
                  <a:pt x="187020" y="473684"/>
                </a:lnTo>
                <a:lnTo>
                  <a:pt x="186905" y="475856"/>
                </a:lnTo>
                <a:lnTo>
                  <a:pt x="187032" y="477634"/>
                </a:lnTo>
                <a:lnTo>
                  <a:pt x="187629" y="477913"/>
                </a:lnTo>
                <a:lnTo>
                  <a:pt x="188023" y="477723"/>
                </a:lnTo>
                <a:lnTo>
                  <a:pt x="189001" y="476923"/>
                </a:lnTo>
                <a:lnTo>
                  <a:pt x="189509" y="475856"/>
                </a:lnTo>
                <a:lnTo>
                  <a:pt x="189420" y="474814"/>
                </a:lnTo>
                <a:lnTo>
                  <a:pt x="189484" y="474154"/>
                </a:lnTo>
                <a:lnTo>
                  <a:pt x="189547" y="474027"/>
                </a:lnTo>
                <a:lnTo>
                  <a:pt x="189611" y="473887"/>
                </a:lnTo>
                <a:lnTo>
                  <a:pt x="189801" y="473684"/>
                </a:lnTo>
                <a:lnTo>
                  <a:pt x="189953" y="473544"/>
                </a:lnTo>
                <a:lnTo>
                  <a:pt x="190258" y="473290"/>
                </a:lnTo>
                <a:lnTo>
                  <a:pt x="190627" y="472973"/>
                </a:lnTo>
                <a:lnTo>
                  <a:pt x="192417" y="471728"/>
                </a:lnTo>
                <a:lnTo>
                  <a:pt x="193421" y="471106"/>
                </a:lnTo>
                <a:lnTo>
                  <a:pt x="195618" y="469480"/>
                </a:lnTo>
                <a:lnTo>
                  <a:pt x="196761" y="468464"/>
                </a:lnTo>
                <a:lnTo>
                  <a:pt x="198424" y="466699"/>
                </a:lnTo>
                <a:lnTo>
                  <a:pt x="198882" y="465645"/>
                </a:lnTo>
                <a:lnTo>
                  <a:pt x="198894" y="465302"/>
                </a:lnTo>
                <a:close/>
              </a:path>
              <a:path w="440689" h="784225">
                <a:moveTo>
                  <a:pt x="205384" y="780237"/>
                </a:moveTo>
                <a:lnTo>
                  <a:pt x="202450" y="780237"/>
                </a:lnTo>
                <a:lnTo>
                  <a:pt x="201066" y="784085"/>
                </a:lnTo>
                <a:lnTo>
                  <a:pt x="202628" y="784085"/>
                </a:lnTo>
                <a:lnTo>
                  <a:pt x="204000" y="784085"/>
                </a:lnTo>
                <a:lnTo>
                  <a:pt x="205384" y="780237"/>
                </a:lnTo>
                <a:close/>
              </a:path>
              <a:path w="440689" h="784225">
                <a:moveTo>
                  <a:pt x="206222" y="185915"/>
                </a:moveTo>
                <a:lnTo>
                  <a:pt x="205765" y="183159"/>
                </a:lnTo>
                <a:lnTo>
                  <a:pt x="203174" y="179463"/>
                </a:lnTo>
                <a:lnTo>
                  <a:pt x="202653" y="178752"/>
                </a:lnTo>
                <a:lnTo>
                  <a:pt x="202006" y="177622"/>
                </a:lnTo>
                <a:lnTo>
                  <a:pt x="201256" y="174891"/>
                </a:lnTo>
                <a:lnTo>
                  <a:pt x="200177" y="175488"/>
                </a:lnTo>
                <a:lnTo>
                  <a:pt x="199186" y="176657"/>
                </a:lnTo>
                <a:lnTo>
                  <a:pt x="198793" y="177647"/>
                </a:lnTo>
                <a:lnTo>
                  <a:pt x="199250" y="180390"/>
                </a:lnTo>
                <a:lnTo>
                  <a:pt x="202361" y="184785"/>
                </a:lnTo>
                <a:lnTo>
                  <a:pt x="203009" y="185915"/>
                </a:lnTo>
                <a:lnTo>
                  <a:pt x="203428" y="186893"/>
                </a:lnTo>
                <a:lnTo>
                  <a:pt x="203542" y="187299"/>
                </a:lnTo>
                <a:lnTo>
                  <a:pt x="203758" y="188671"/>
                </a:lnTo>
                <a:lnTo>
                  <a:pt x="204838" y="188074"/>
                </a:lnTo>
                <a:lnTo>
                  <a:pt x="205841" y="186893"/>
                </a:lnTo>
                <a:lnTo>
                  <a:pt x="206222" y="185915"/>
                </a:lnTo>
                <a:close/>
              </a:path>
              <a:path w="440689" h="784225">
                <a:moveTo>
                  <a:pt x="206997" y="169430"/>
                </a:moveTo>
                <a:lnTo>
                  <a:pt x="170078" y="150241"/>
                </a:lnTo>
                <a:lnTo>
                  <a:pt x="169341" y="151803"/>
                </a:lnTo>
                <a:lnTo>
                  <a:pt x="168960" y="153060"/>
                </a:lnTo>
                <a:lnTo>
                  <a:pt x="168846" y="154076"/>
                </a:lnTo>
                <a:lnTo>
                  <a:pt x="169710" y="154228"/>
                </a:lnTo>
                <a:lnTo>
                  <a:pt x="176453" y="155409"/>
                </a:lnTo>
                <a:lnTo>
                  <a:pt x="183248" y="156743"/>
                </a:lnTo>
                <a:lnTo>
                  <a:pt x="204546" y="172212"/>
                </a:lnTo>
                <a:lnTo>
                  <a:pt x="205625" y="171589"/>
                </a:lnTo>
                <a:lnTo>
                  <a:pt x="206641" y="170459"/>
                </a:lnTo>
                <a:lnTo>
                  <a:pt x="206997" y="169430"/>
                </a:lnTo>
                <a:close/>
              </a:path>
              <a:path w="440689" h="784225">
                <a:moveTo>
                  <a:pt x="216382" y="535419"/>
                </a:moveTo>
                <a:lnTo>
                  <a:pt x="213448" y="535419"/>
                </a:lnTo>
                <a:lnTo>
                  <a:pt x="212064" y="539267"/>
                </a:lnTo>
                <a:lnTo>
                  <a:pt x="213626" y="539267"/>
                </a:lnTo>
                <a:lnTo>
                  <a:pt x="214998" y="539267"/>
                </a:lnTo>
                <a:lnTo>
                  <a:pt x="216382" y="535419"/>
                </a:lnTo>
                <a:close/>
              </a:path>
              <a:path w="440689" h="784225">
                <a:moveTo>
                  <a:pt x="220091" y="175069"/>
                </a:moveTo>
                <a:close/>
              </a:path>
              <a:path w="440689" h="784225">
                <a:moveTo>
                  <a:pt x="220230" y="174637"/>
                </a:moveTo>
                <a:lnTo>
                  <a:pt x="220103" y="175031"/>
                </a:lnTo>
                <a:lnTo>
                  <a:pt x="220230" y="174637"/>
                </a:lnTo>
                <a:close/>
              </a:path>
              <a:path w="440689" h="784225">
                <a:moveTo>
                  <a:pt x="220332" y="173774"/>
                </a:moveTo>
                <a:lnTo>
                  <a:pt x="220281" y="173634"/>
                </a:lnTo>
                <a:lnTo>
                  <a:pt x="220294" y="173774"/>
                </a:lnTo>
                <a:close/>
              </a:path>
              <a:path w="440689" h="784225">
                <a:moveTo>
                  <a:pt x="223088" y="173951"/>
                </a:moveTo>
                <a:lnTo>
                  <a:pt x="219024" y="165874"/>
                </a:lnTo>
                <a:lnTo>
                  <a:pt x="218541" y="166166"/>
                </a:lnTo>
                <a:lnTo>
                  <a:pt x="217995" y="166585"/>
                </a:lnTo>
                <a:lnTo>
                  <a:pt x="217665" y="167068"/>
                </a:lnTo>
                <a:lnTo>
                  <a:pt x="217170" y="168173"/>
                </a:lnTo>
                <a:lnTo>
                  <a:pt x="216827" y="169278"/>
                </a:lnTo>
                <a:lnTo>
                  <a:pt x="218236" y="170332"/>
                </a:lnTo>
                <a:lnTo>
                  <a:pt x="218884" y="170929"/>
                </a:lnTo>
                <a:lnTo>
                  <a:pt x="219646" y="171996"/>
                </a:lnTo>
                <a:lnTo>
                  <a:pt x="220002" y="172656"/>
                </a:lnTo>
                <a:lnTo>
                  <a:pt x="220091" y="172859"/>
                </a:lnTo>
                <a:lnTo>
                  <a:pt x="220179" y="173367"/>
                </a:lnTo>
                <a:lnTo>
                  <a:pt x="220281" y="173634"/>
                </a:lnTo>
                <a:lnTo>
                  <a:pt x="220256" y="173367"/>
                </a:lnTo>
                <a:lnTo>
                  <a:pt x="220332" y="173774"/>
                </a:lnTo>
                <a:lnTo>
                  <a:pt x="220281" y="174205"/>
                </a:lnTo>
                <a:lnTo>
                  <a:pt x="220319" y="173951"/>
                </a:lnTo>
                <a:lnTo>
                  <a:pt x="220281" y="174472"/>
                </a:lnTo>
                <a:lnTo>
                  <a:pt x="220179" y="175031"/>
                </a:lnTo>
                <a:lnTo>
                  <a:pt x="219938" y="175336"/>
                </a:lnTo>
                <a:lnTo>
                  <a:pt x="219837" y="175602"/>
                </a:lnTo>
                <a:lnTo>
                  <a:pt x="219494" y="176161"/>
                </a:lnTo>
                <a:lnTo>
                  <a:pt x="218744" y="177190"/>
                </a:lnTo>
                <a:lnTo>
                  <a:pt x="218236" y="178536"/>
                </a:lnTo>
                <a:lnTo>
                  <a:pt x="219329" y="179933"/>
                </a:lnTo>
                <a:lnTo>
                  <a:pt x="220218" y="178854"/>
                </a:lnTo>
                <a:lnTo>
                  <a:pt x="221957" y="176466"/>
                </a:lnTo>
                <a:lnTo>
                  <a:pt x="222465" y="175336"/>
                </a:lnTo>
                <a:lnTo>
                  <a:pt x="222923" y="174320"/>
                </a:lnTo>
                <a:lnTo>
                  <a:pt x="223088" y="173951"/>
                </a:lnTo>
                <a:close/>
              </a:path>
              <a:path w="440689" h="784225">
                <a:moveTo>
                  <a:pt x="233362" y="640791"/>
                </a:moveTo>
                <a:lnTo>
                  <a:pt x="233311" y="641134"/>
                </a:lnTo>
                <a:lnTo>
                  <a:pt x="233362" y="640791"/>
                </a:lnTo>
                <a:close/>
              </a:path>
              <a:path w="440689" h="784225">
                <a:moveTo>
                  <a:pt x="233413" y="640448"/>
                </a:moveTo>
                <a:lnTo>
                  <a:pt x="233375" y="640588"/>
                </a:lnTo>
                <a:lnTo>
                  <a:pt x="233362" y="640791"/>
                </a:lnTo>
                <a:lnTo>
                  <a:pt x="233400" y="640588"/>
                </a:lnTo>
                <a:lnTo>
                  <a:pt x="233413" y="640448"/>
                </a:lnTo>
                <a:close/>
              </a:path>
              <a:path w="440689" h="784225">
                <a:moveTo>
                  <a:pt x="233476" y="640334"/>
                </a:moveTo>
                <a:close/>
              </a:path>
              <a:path w="440689" h="784225">
                <a:moveTo>
                  <a:pt x="233781" y="640156"/>
                </a:moveTo>
                <a:lnTo>
                  <a:pt x="233527" y="640295"/>
                </a:lnTo>
                <a:lnTo>
                  <a:pt x="233426" y="640422"/>
                </a:lnTo>
                <a:lnTo>
                  <a:pt x="233603" y="640295"/>
                </a:lnTo>
                <a:lnTo>
                  <a:pt x="233781" y="640156"/>
                </a:lnTo>
                <a:close/>
              </a:path>
              <a:path w="440689" h="784225">
                <a:moveTo>
                  <a:pt x="236232" y="726960"/>
                </a:moveTo>
                <a:lnTo>
                  <a:pt x="236194" y="727214"/>
                </a:lnTo>
                <a:lnTo>
                  <a:pt x="236232" y="726960"/>
                </a:lnTo>
                <a:close/>
              </a:path>
              <a:path w="440689" h="784225">
                <a:moveTo>
                  <a:pt x="243662" y="635127"/>
                </a:moveTo>
                <a:lnTo>
                  <a:pt x="239750" y="635254"/>
                </a:lnTo>
                <a:lnTo>
                  <a:pt x="237172" y="635254"/>
                </a:lnTo>
                <a:lnTo>
                  <a:pt x="233832" y="636676"/>
                </a:lnTo>
                <a:lnTo>
                  <a:pt x="233832" y="640092"/>
                </a:lnTo>
                <a:lnTo>
                  <a:pt x="233654" y="640105"/>
                </a:lnTo>
                <a:lnTo>
                  <a:pt x="233832" y="640092"/>
                </a:lnTo>
                <a:lnTo>
                  <a:pt x="233832" y="636676"/>
                </a:lnTo>
                <a:lnTo>
                  <a:pt x="232194" y="637362"/>
                </a:lnTo>
                <a:lnTo>
                  <a:pt x="230924" y="639953"/>
                </a:lnTo>
                <a:lnTo>
                  <a:pt x="230822" y="643216"/>
                </a:lnTo>
                <a:lnTo>
                  <a:pt x="230924" y="643928"/>
                </a:lnTo>
                <a:lnTo>
                  <a:pt x="231521" y="644207"/>
                </a:lnTo>
                <a:lnTo>
                  <a:pt x="231914" y="644017"/>
                </a:lnTo>
                <a:lnTo>
                  <a:pt x="232879" y="643216"/>
                </a:lnTo>
                <a:lnTo>
                  <a:pt x="233400" y="642150"/>
                </a:lnTo>
                <a:lnTo>
                  <a:pt x="233311" y="641134"/>
                </a:lnTo>
                <a:lnTo>
                  <a:pt x="233337" y="640753"/>
                </a:lnTo>
                <a:lnTo>
                  <a:pt x="233349" y="640549"/>
                </a:lnTo>
                <a:lnTo>
                  <a:pt x="233438" y="640295"/>
                </a:lnTo>
                <a:lnTo>
                  <a:pt x="233680" y="640041"/>
                </a:lnTo>
                <a:lnTo>
                  <a:pt x="233502" y="640295"/>
                </a:lnTo>
                <a:lnTo>
                  <a:pt x="233629" y="640130"/>
                </a:lnTo>
                <a:lnTo>
                  <a:pt x="233527" y="640283"/>
                </a:lnTo>
                <a:lnTo>
                  <a:pt x="233781" y="640156"/>
                </a:lnTo>
                <a:lnTo>
                  <a:pt x="234073" y="640003"/>
                </a:lnTo>
                <a:lnTo>
                  <a:pt x="234569" y="639775"/>
                </a:lnTo>
                <a:lnTo>
                  <a:pt x="235077" y="639622"/>
                </a:lnTo>
                <a:lnTo>
                  <a:pt x="235635" y="639470"/>
                </a:lnTo>
                <a:lnTo>
                  <a:pt x="236613" y="639292"/>
                </a:lnTo>
                <a:lnTo>
                  <a:pt x="237134" y="639229"/>
                </a:lnTo>
                <a:lnTo>
                  <a:pt x="238760" y="639089"/>
                </a:lnTo>
                <a:lnTo>
                  <a:pt x="242316" y="638975"/>
                </a:lnTo>
                <a:lnTo>
                  <a:pt x="243662" y="635127"/>
                </a:lnTo>
                <a:close/>
              </a:path>
              <a:path w="440689" h="784225">
                <a:moveTo>
                  <a:pt x="246354" y="716495"/>
                </a:moveTo>
                <a:lnTo>
                  <a:pt x="241884" y="716699"/>
                </a:lnTo>
                <a:lnTo>
                  <a:pt x="239204" y="718362"/>
                </a:lnTo>
                <a:lnTo>
                  <a:pt x="235089" y="722871"/>
                </a:lnTo>
                <a:lnTo>
                  <a:pt x="233667" y="725982"/>
                </a:lnTo>
                <a:lnTo>
                  <a:pt x="233680" y="729399"/>
                </a:lnTo>
                <a:lnTo>
                  <a:pt x="233781" y="730110"/>
                </a:lnTo>
                <a:lnTo>
                  <a:pt x="234378" y="730389"/>
                </a:lnTo>
                <a:lnTo>
                  <a:pt x="234772" y="730199"/>
                </a:lnTo>
                <a:lnTo>
                  <a:pt x="235750" y="729399"/>
                </a:lnTo>
                <a:lnTo>
                  <a:pt x="236258" y="728332"/>
                </a:lnTo>
                <a:lnTo>
                  <a:pt x="236194" y="727214"/>
                </a:lnTo>
                <a:lnTo>
                  <a:pt x="236220" y="726948"/>
                </a:lnTo>
                <a:lnTo>
                  <a:pt x="236283" y="726567"/>
                </a:lnTo>
                <a:lnTo>
                  <a:pt x="236245" y="726376"/>
                </a:lnTo>
                <a:lnTo>
                  <a:pt x="236372" y="725982"/>
                </a:lnTo>
                <a:lnTo>
                  <a:pt x="236474" y="725614"/>
                </a:lnTo>
                <a:lnTo>
                  <a:pt x="236562" y="725233"/>
                </a:lnTo>
                <a:lnTo>
                  <a:pt x="236499" y="725525"/>
                </a:lnTo>
                <a:lnTo>
                  <a:pt x="236651" y="725195"/>
                </a:lnTo>
                <a:lnTo>
                  <a:pt x="236842" y="724776"/>
                </a:lnTo>
                <a:lnTo>
                  <a:pt x="236943" y="724547"/>
                </a:lnTo>
                <a:lnTo>
                  <a:pt x="236816" y="724776"/>
                </a:lnTo>
                <a:lnTo>
                  <a:pt x="236867" y="724547"/>
                </a:lnTo>
                <a:lnTo>
                  <a:pt x="237147" y="724230"/>
                </a:lnTo>
                <a:lnTo>
                  <a:pt x="237185" y="724027"/>
                </a:lnTo>
                <a:lnTo>
                  <a:pt x="237490" y="723709"/>
                </a:lnTo>
                <a:lnTo>
                  <a:pt x="237972" y="723150"/>
                </a:lnTo>
                <a:lnTo>
                  <a:pt x="238252" y="722871"/>
                </a:lnTo>
                <a:lnTo>
                  <a:pt x="238417" y="722706"/>
                </a:lnTo>
                <a:lnTo>
                  <a:pt x="238582" y="722566"/>
                </a:lnTo>
                <a:lnTo>
                  <a:pt x="239052" y="722160"/>
                </a:lnTo>
                <a:lnTo>
                  <a:pt x="239725" y="721690"/>
                </a:lnTo>
                <a:lnTo>
                  <a:pt x="240284" y="721347"/>
                </a:lnTo>
                <a:lnTo>
                  <a:pt x="241592" y="720712"/>
                </a:lnTo>
                <a:lnTo>
                  <a:pt x="242468" y="720458"/>
                </a:lnTo>
                <a:lnTo>
                  <a:pt x="245021" y="720344"/>
                </a:lnTo>
                <a:lnTo>
                  <a:pt x="246354" y="716495"/>
                </a:lnTo>
                <a:close/>
              </a:path>
              <a:path w="440689" h="784225">
                <a:moveTo>
                  <a:pt x="249250" y="539559"/>
                </a:moveTo>
                <a:lnTo>
                  <a:pt x="247853" y="538264"/>
                </a:lnTo>
                <a:lnTo>
                  <a:pt x="246634" y="537337"/>
                </a:lnTo>
                <a:lnTo>
                  <a:pt x="244309" y="535876"/>
                </a:lnTo>
                <a:lnTo>
                  <a:pt x="243268" y="535317"/>
                </a:lnTo>
                <a:lnTo>
                  <a:pt x="241401" y="534174"/>
                </a:lnTo>
                <a:lnTo>
                  <a:pt x="240880" y="533781"/>
                </a:lnTo>
                <a:lnTo>
                  <a:pt x="240753" y="533666"/>
                </a:lnTo>
                <a:lnTo>
                  <a:pt x="240271" y="533196"/>
                </a:lnTo>
                <a:lnTo>
                  <a:pt x="239877" y="532688"/>
                </a:lnTo>
                <a:lnTo>
                  <a:pt x="239623" y="532231"/>
                </a:lnTo>
                <a:lnTo>
                  <a:pt x="239572" y="532104"/>
                </a:lnTo>
                <a:lnTo>
                  <a:pt x="239395" y="531596"/>
                </a:lnTo>
                <a:lnTo>
                  <a:pt x="239331" y="531266"/>
                </a:lnTo>
                <a:lnTo>
                  <a:pt x="239306" y="531139"/>
                </a:lnTo>
                <a:lnTo>
                  <a:pt x="239306" y="531012"/>
                </a:lnTo>
                <a:lnTo>
                  <a:pt x="239191" y="530034"/>
                </a:lnTo>
                <a:lnTo>
                  <a:pt x="238582" y="529742"/>
                </a:lnTo>
                <a:lnTo>
                  <a:pt x="238188" y="529932"/>
                </a:lnTo>
                <a:lnTo>
                  <a:pt x="237236" y="530720"/>
                </a:lnTo>
                <a:lnTo>
                  <a:pt x="236791" y="531596"/>
                </a:lnTo>
                <a:lnTo>
                  <a:pt x="236702" y="532104"/>
                </a:lnTo>
                <a:lnTo>
                  <a:pt x="236829" y="534174"/>
                </a:lnTo>
                <a:lnTo>
                  <a:pt x="244779" y="540829"/>
                </a:lnTo>
                <a:lnTo>
                  <a:pt x="247446" y="543280"/>
                </a:lnTo>
                <a:lnTo>
                  <a:pt x="248221" y="542493"/>
                </a:lnTo>
                <a:lnTo>
                  <a:pt x="248843" y="541477"/>
                </a:lnTo>
                <a:lnTo>
                  <a:pt x="249085" y="540969"/>
                </a:lnTo>
                <a:lnTo>
                  <a:pt x="249250" y="539559"/>
                </a:lnTo>
                <a:close/>
              </a:path>
              <a:path w="440689" h="784225">
                <a:moveTo>
                  <a:pt x="255016" y="543725"/>
                </a:moveTo>
                <a:lnTo>
                  <a:pt x="252082" y="543725"/>
                </a:lnTo>
                <a:lnTo>
                  <a:pt x="250698" y="547573"/>
                </a:lnTo>
                <a:lnTo>
                  <a:pt x="252260" y="547573"/>
                </a:lnTo>
                <a:lnTo>
                  <a:pt x="253631" y="547573"/>
                </a:lnTo>
                <a:lnTo>
                  <a:pt x="255016" y="543725"/>
                </a:lnTo>
                <a:close/>
              </a:path>
              <a:path w="440689" h="784225">
                <a:moveTo>
                  <a:pt x="262191" y="496430"/>
                </a:moveTo>
                <a:lnTo>
                  <a:pt x="261962" y="495769"/>
                </a:lnTo>
                <a:lnTo>
                  <a:pt x="261772" y="495490"/>
                </a:lnTo>
                <a:lnTo>
                  <a:pt x="261035" y="495566"/>
                </a:lnTo>
                <a:lnTo>
                  <a:pt x="260718" y="495846"/>
                </a:lnTo>
                <a:lnTo>
                  <a:pt x="260464" y="496125"/>
                </a:lnTo>
                <a:lnTo>
                  <a:pt x="257390" y="499376"/>
                </a:lnTo>
                <a:lnTo>
                  <a:pt x="255473" y="501434"/>
                </a:lnTo>
                <a:lnTo>
                  <a:pt x="255193" y="501992"/>
                </a:lnTo>
                <a:lnTo>
                  <a:pt x="254939" y="502831"/>
                </a:lnTo>
                <a:lnTo>
                  <a:pt x="254825" y="503402"/>
                </a:lnTo>
                <a:lnTo>
                  <a:pt x="255054" y="504063"/>
                </a:lnTo>
                <a:lnTo>
                  <a:pt x="255244" y="504342"/>
                </a:lnTo>
                <a:lnTo>
                  <a:pt x="255587" y="504317"/>
                </a:lnTo>
                <a:lnTo>
                  <a:pt x="262077" y="497014"/>
                </a:lnTo>
                <a:lnTo>
                  <a:pt x="262191" y="496430"/>
                </a:lnTo>
                <a:close/>
              </a:path>
              <a:path w="440689" h="784225">
                <a:moveTo>
                  <a:pt x="262458" y="624903"/>
                </a:moveTo>
                <a:lnTo>
                  <a:pt x="260921" y="624954"/>
                </a:lnTo>
                <a:lnTo>
                  <a:pt x="249974" y="625322"/>
                </a:lnTo>
                <a:lnTo>
                  <a:pt x="248627" y="629170"/>
                </a:lnTo>
                <a:lnTo>
                  <a:pt x="261112" y="628751"/>
                </a:lnTo>
                <a:lnTo>
                  <a:pt x="262458" y="624903"/>
                </a:lnTo>
                <a:close/>
              </a:path>
              <a:path w="440689" h="784225">
                <a:moveTo>
                  <a:pt x="269024" y="677405"/>
                </a:moveTo>
                <a:lnTo>
                  <a:pt x="267487" y="677456"/>
                </a:lnTo>
                <a:lnTo>
                  <a:pt x="256540" y="677824"/>
                </a:lnTo>
                <a:lnTo>
                  <a:pt x="255193" y="681672"/>
                </a:lnTo>
                <a:lnTo>
                  <a:pt x="267677" y="681253"/>
                </a:lnTo>
                <a:lnTo>
                  <a:pt x="269024" y="677405"/>
                </a:lnTo>
                <a:close/>
              </a:path>
              <a:path w="440689" h="784225">
                <a:moveTo>
                  <a:pt x="273037" y="509562"/>
                </a:moveTo>
                <a:lnTo>
                  <a:pt x="270103" y="509562"/>
                </a:lnTo>
                <a:lnTo>
                  <a:pt x="268719" y="513410"/>
                </a:lnTo>
                <a:lnTo>
                  <a:pt x="270281" y="513410"/>
                </a:lnTo>
                <a:lnTo>
                  <a:pt x="271653" y="513410"/>
                </a:lnTo>
                <a:lnTo>
                  <a:pt x="273037" y="509562"/>
                </a:lnTo>
                <a:close/>
              </a:path>
              <a:path w="440689" h="784225">
                <a:moveTo>
                  <a:pt x="274053" y="565480"/>
                </a:moveTo>
                <a:lnTo>
                  <a:pt x="274002" y="565632"/>
                </a:lnTo>
                <a:lnTo>
                  <a:pt x="274053" y="565480"/>
                </a:lnTo>
                <a:close/>
              </a:path>
              <a:path w="440689" h="784225">
                <a:moveTo>
                  <a:pt x="274066" y="564807"/>
                </a:moveTo>
                <a:lnTo>
                  <a:pt x="273951" y="565061"/>
                </a:lnTo>
                <a:lnTo>
                  <a:pt x="274066" y="564807"/>
                </a:lnTo>
                <a:close/>
              </a:path>
              <a:path w="440689" h="784225">
                <a:moveTo>
                  <a:pt x="274104" y="564832"/>
                </a:moveTo>
                <a:lnTo>
                  <a:pt x="274027" y="565061"/>
                </a:lnTo>
                <a:lnTo>
                  <a:pt x="274104" y="564832"/>
                </a:lnTo>
                <a:close/>
              </a:path>
              <a:path w="440689" h="784225">
                <a:moveTo>
                  <a:pt x="274256" y="564413"/>
                </a:moveTo>
                <a:lnTo>
                  <a:pt x="274193" y="564553"/>
                </a:lnTo>
                <a:lnTo>
                  <a:pt x="274104" y="564832"/>
                </a:lnTo>
                <a:lnTo>
                  <a:pt x="274256" y="564413"/>
                </a:lnTo>
                <a:close/>
              </a:path>
              <a:path w="440689" h="784225">
                <a:moveTo>
                  <a:pt x="276034" y="600494"/>
                </a:moveTo>
                <a:lnTo>
                  <a:pt x="258749" y="601065"/>
                </a:lnTo>
                <a:lnTo>
                  <a:pt x="257403" y="604913"/>
                </a:lnTo>
                <a:lnTo>
                  <a:pt x="258940" y="604862"/>
                </a:lnTo>
                <a:lnTo>
                  <a:pt x="274675" y="604342"/>
                </a:lnTo>
                <a:lnTo>
                  <a:pt x="276034" y="600494"/>
                </a:lnTo>
                <a:close/>
              </a:path>
              <a:path w="440689" h="784225">
                <a:moveTo>
                  <a:pt x="278765" y="558698"/>
                </a:moveTo>
                <a:lnTo>
                  <a:pt x="278218" y="556907"/>
                </a:lnTo>
                <a:lnTo>
                  <a:pt x="277329" y="557441"/>
                </a:lnTo>
                <a:lnTo>
                  <a:pt x="275234" y="559676"/>
                </a:lnTo>
                <a:lnTo>
                  <a:pt x="273304" y="561479"/>
                </a:lnTo>
                <a:lnTo>
                  <a:pt x="271602" y="565238"/>
                </a:lnTo>
                <a:lnTo>
                  <a:pt x="271475" y="568883"/>
                </a:lnTo>
                <a:lnTo>
                  <a:pt x="271602" y="570674"/>
                </a:lnTo>
                <a:lnTo>
                  <a:pt x="272211" y="570953"/>
                </a:lnTo>
                <a:lnTo>
                  <a:pt x="272605" y="570763"/>
                </a:lnTo>
                <a:lnTo>
                  <a:pt x="273558" y="569963"/>
                </a:lnTo>
                <a:lnTo>
                  <a:pt x="274091" y="568883"/>
                </a:lnTo>
                <a:lnTo>
                  <a:pt x="274002" y="565632"/>
                </a:lnTo>
                <a:lnTo>
                  <a:pt x="274040" y="565200"/>
                </a:lnTo>
                <a:lnTo>
                  <a:pt x="273951" y="565061"/>
                </a:lnTo>
                <a:lnTo>
                  <a:pt x="274243" y="564286"/>
                </a:lnTo>
                <a:lnTo>
                  <a:pt x="274167" y="564553"/>
                </a:lnTo>
                <a:lnTo>
                  <a:pt x="274256" y="564413"/>
                </a:lnTo>
                <a:lnTo>
                  <a:pt x="274345" y="564286"/>
                </a:lnTo>
                <a:lnTo>
                  <a:pt x="274497" y="564045"/>
                </a:lnTo>
                <a:lnTo>
                  <a:pt x="274358" y="564210"/>
                </a:lnTo>
                <a:lnTo>
                  <a:pt x="274764" y="563689"/>
                </a:lnTo>
                <a:lnTo>
                  <a:pt x="274497" y="564045"/>
                </a:lnTo>
                <a:lnTo>
                  <a:pt x="274777" y="563689"/>
                </a:lnTo>
                <a:lnTo>
                  <a:pt x="275882" y="562394"/>
                </a:lnTo>
                <a:lnTo>
                  <a:pt x="278231" y="559904"/>
                </a:lnTo>
                <a:lnTo>
                  <a:pt x="278765" y="558698"/>
                </a:lnTo>
                <a:close/>
              </a:path>
              <a:path w="440689" h="784225">
                <a:moveTo>
                  <a:pt x="280022" y="461124"/>
                </a:moveTo>
                <a:lnTo>
                  <a:pt x="274142" y="463334"/>
                </a:lnTo>
                <a:lnTo>
                  <a:pt x="269367" y="466115"/>
                </a:lnTo>
                <a:lnTo>
                  <a:pt x="263067" y="474510"/>
                </a:lnTo>
                <a:lnTo>
                  <a:pt x="261747" y="479564"/>
                </a:lnTo>
                <a:lnTo>
                  <a:pt x="262331" y="487794"/>
                </a:lnTo>
                <a:lnTo>
                  <a:pt x="263131" y="490905"/>
                </a:lnTo>
                <a:lnTo>
                  <a:pt x="264553" y="494766"/>
                </a:lnTo>
                <a:lnTo>
                  <a:pt x="265366" y="494347"/>
                </a:lnTo>
                <a:lnTo>
                  <a:pt x="266369" y="493217"/>
                </a:lnTo>
                <a:lnTo>
                  <a:pt x="266992" y="491972"/>
                </a:lnTo>
                <a:lnTo>
                  <a:pt x="265074" y="486752"/>
                </a:lnTo>
                <a:lnTo>
                  <a:pt x="264071" y="482028"/>
                </a:lnTo>
                <a:lnTo>
                  <a:pt x="264960" y="477558"/>
                </a:lnTo>
                <a:lnTo>
                  <a:pt x="265023" y="477202"/>
                </a:lnTo>
                <a:lnTo>
                  <a:pt x="265303" y="476237"/>
                </a:lnTo>
                <a:lnTo>
                  <a:pt x="265480" y="475754"/>
                </a:lnTo>
                <a:lnTo>
                  <a:pt x="265595" y="475475"/>
                </a:lnTo>
                <a:lnTo>
                  <a:pt x="265468" y="475754"/>
                </a:lnTo>
                <a:lnTo>
                  <a:pt x="279450" y="464807"/>
                </a:lnTo>
                <a:lnTo>
                  <a:pt x="279984" y="463562"/>
                </a:lnTo>
                <a:lnTo>
                  <a:pt x="280022" y="463334"/>
                </a:lnTo>
                <a:lnTo>
                  <a:pt x="280022" y="461124"/>
                </a:lnTo>
                <a:close/>
              </a:path>
              <a:path w="440689" h="784225">
                <a:moveTo>
                  <a:pt x="285470" y="451599"/>
                </a:moveTo>
                <a:lnTo>
                  <a:pt x="283387" y="451650"/>
                </a:lnTo>
                <a:lnTo>
                  <a:pt x="282854" y="451599"/>
                </a:lnTo>
                <a:lnTo>
                  <a:pt x="282079" y="451396"/>
                </a:lnTo>
                <a:lnTo>
                  <a:pt x="281660" y="451218"/>
                </a:lnTo>
                <a:lnTo>
                  <a:pt x="281292" y="451002"/>
                </a:lnTo>
                <a:lnTo>
                  <a:pt x="280885" y="450761"/>
                </a:lnTo>
                <a:lnTo>
                  <a:pt x="280390" y="450380"/>
                </a:lnTo>
                <a:lnTo>
                  <a:pt x="280238" y="450253"/>
                </a:lnTo>
                <a:lnTo>
                  <a:pt x="280047" y="450100"/>
                </a:lnTo>
                <a:lnTo>
                  <a:pt x="278079" y="448259"/>
                </a:lnTo>
                <a:lnTo>
                  <a:pt x="276326" y="447332"/>
                </a:lnTo>
                <a:lnTo>
                  <a:pt x="275234" y="447141"/>
                </a:lnTo>
                <a:lnTo>
                  <a:pt x="272808" y="447205"/>
                </a:lnTo>
                <a:lnTo>
                  <a:pt x="271449" y="451053"/>
                </a:lnTo>
                <a:lnTo>
                  <a:pt x="273519" y="451002"/>
                </a:lnTo>
                <a:lnTo>
                  <a:pt x="274066" y="451053"/>
                </a:lnTo>
                <a:lnTo>
                  <a:pt x="278853" y="454380"/>
                </a:lnTo>
                <a:lnTo>
                  <a:pt x="280593" y="455320"/>
                </a:lnTo>
                <a:lnTo>
                  <a:pt x="281686" y="455510"/>
                </a:lnTo>
                <a:lnTo>
                  <a:pt x="284111" y="455447"/>
                </a:lnTo>
                <a:lnTo>
                  <a:pt x="285229" y="452272"/>
                </a:lnTo>
                <a:lnTo>
                  <a:pt x="285457" y="451650"/>
                </a:lnTo>
                <a:close/>
              </a:path>
              <a:path w="440689" h="784225">
                <a:moveTo>
                  <a:pt x="304025" y="160451"/>
                </a:moveTo>
                <a:lnTo>
                  <a:pt x="300697" y="157988"/>
                </a:lnTo>
                <a:lnTo>
                  <a:pt x="298119" y="155740"/>
                </a:lnTo>
                <a:lnTo>
                  <a:pt x="295262" y="149453"/>
                </a:lnTo>
                <a:lnTo>
                  <a:pt x="294919" y="145694"/>
                </a:lnTo>
                <a:lnTo>
                  <a:pt x="294246" y="141249"/>
                </a:lnTo>
                <a:lnTo>
                  <a:pt x="293154" y="141871"/>
                </a:lnTo>
                <a:lnTo>
                  <a:pt x="292138" y="143014"/>
                </a:lnTo>
                <a:lnTo>
                  <a:pt x="291795" y="144030"/>
                </a:lnTo>
                <a:lnTo>
                  <a:pt x="291934" y="144995"/>
                </a:lnTo>
                <a:lnTo>
                  <a:pt x="292481" y="148653"/>
                </a:lnTo>
                <a:lnTo>
                  <a:pt x="292887" y="152488"/>
                </a:lnTo>
                <a:lnTo>
                  <a:pt x="295986" y="159181"/>
                </a:lnTo>
                <a:lnTo>
                  <a:pt x="298704" y="161544"/>
                </a:lnTo>
                <a:lnTo>
                  <a:pt x="302247" y="164172"/>
                </a:lnTo>
                <a:lnTo>
                  <a:pt x="303187" y="162674"/>
                </a:lnTo>
                <a:lnTo>
                  <a:pt x="303695" y="161582"/>
                </a:lnTo>
                <a:lnTo>
                  <a:pt x="304025" y="160451"/>
                </a:lnTo>
                <a:close/>
              </a:path>
              <a:path w="440689" h="784225">
                <a:moveTo>
                  <a:pt x="309740" y="624763"/>
                </a:moveTo>
                <a:lnTo>
                  <a:pt x="309143" y="622998"/>
                </a:lnTo>
                <a:lnTo>
                  <a:pt x="308305" y="623493"/>
                </a:lnTo>
                <a:lnTo>
                  <a:pt x="302590" y="629170"/>
                </a:lnTo>
                <a:lnTo>
                  <a:pt x="297230" y="634276"/>
                </a:lnTo>
                <a:lnTo>
                  <a:pt x="283768" y="656704"/>
                </a:lnTo>
                <a:lnTo>
                  <a:pt x="285508" y="656767"/>
                </a:lnTo>
                <a:lnTo>
                  <a:pt x="286194" y="655370"/>
                </a:lnTo>
                <a:lnTo>
                  <a:pt x="286385" y="654735"/>
                </a:lnTo>
                <a:lnTo>
                  <a:pt x="287769" y="650125"/>
                </a:lnTo>
                <a:lnTo>
                  <a:pt x="289902" y="645985"/>
                </a:lnTo>
                <a:lnTo>
                  <a:pt x="295770" y="638797"/>
                </a:lnTo>
                <a:lnTo>
                  <a:pt x="299148" y="635749"/>
                </a:lnTo>
                <a:lnTo>
                  <a:pt x="306628" y="628700"/>
                </a:lnTo>
                <a:lnTo>
                  <a:pt x="309168" y="625995"/>
                </a:lnTo>
                <a:lnTo>
                  <a:pt x="309740" y="624763"/>
                </a:lnTo>
                <a:close/>
              </a:path>
              <a:path w="440689" h="784225">
                <a:moveTo>
                  <a:pt x="311543" y="75399"/>
                </a:moveTo>
                <a:close/>
              </a:path>
              <a:path w="440689" h="784225">
                <a:moveTo>
                  <a:pt x="315849" y="67030"/>
                </a:moveTo>
                <a:lnTo>
                  <a:pt x="314998" y="66103"/>
                </a:lnTo>
                <a:lnTo>
                  <a:pt x="314198" y="67094"/>
                </a:lnTo>
                <a:lnTo>
                  <a:pt x="313270" y="68364"/>
                </a:lnTo>
                <a:lnTo>
                  <a:pt x="313270" y="72021"/>
                </a:lnTo>
                <a:lnTo>
                  <a:pt x="313194" y="71894"/>
                </a:lnTo>
                <a:lnTo>
                  <a:pt x="313182" y="71767"/>
                </a:lnTo>
                <a:lnTo>
                  <a:pt x="313270" y="72021"/>
                </a:lnTo>
                <a:lnTo>
                  <a:pt x="313270" y="68364"/>
                </a:lnTo>
                <a:lnTo>
                  <a:pt x="313067" y="68630"/>
                </a:lnTo>
                <a:lnTo>
                  <a:pt x="312674" y="69342"/>
                </a:lnTo>
                <a:lnTo>
                  <a:pt x="312674" y="71539"/>
                </a:lnTo>
                <a:lnTo>
                  <a:pt x="312381" y="71628"/>
                </a:lnTo>
                <a:lnTo>
                  <a:pt x="312064" y="71818"/>
                </a:lnTo>
                <a:lnTo>
                  <a:pt x="311708" y="72174"/>
                </a:lnTo>
                <a:lnTo>
                  <a:pt x="312064" y="71818"/>
                </a:lnTo>
                <a:lnTo>
                  <a:pt x="312381" y="71615"/>
                </a:lnTo>
                <a:lnTo>
                  <a:pt x="312674" y="71539"/>
                </a:lnTo>
                <a:lnTo>
                  <a:pt x="312674" y="69342"/>
                </a:lnTo>
                <a:lnTo>
                  <a:pt x="312369" y="69888"/>
                </a:lnTo>
                <a:lnTo>
                  <a:pt x="312229" y="70243"/>
                </a:lnTo>
                <a:lnTo>
                  <a:pt x="312051" y="70243"/>
                </a:lnTo>
                <a:lnTo>
                  <a:pt x="311645" y="70586"/>
                </a:lnTo>
                <a:lnTo>
                  <a:pt x="311467" y="70802"/>
                </a:lnTo>
                <a:lnTo>
                  <a:pt x="311467" y="72110"/>
                </a:lnTo>
                <a:lnTo>
                  <a:pt x="311353" y="72491"/>
                </a:lnTo>
                <a:lnTo>
                  <a:pt x="311467" y="72110"/>
                </a:lnTo>
                <a:lnTo>
                  <a:pt x="311467" y="70802"/>
                </a:lnTo>
                <a:lnTo>
                  <a:pt x="311251" y="71056"/>
                </a:lnTo>
                <a:lnTo>
                  <a:pt x="311251" y="72859"/>
                </a:lnTo>
                <a:lnTo>
                  <a:pt x="311061" y="73367"/>
                </a:lnTo>
                <a:lnTo>
                  <a:pt x="311251" y="72859"/>
                </a:lnTo>
                <a:lnTo>
                  <a:pt x="311251" y="71056"/>
                </a:lnTo>
                <a:lnTo>
                  <a:pt x="311099" y="71234"/>
                </a:lnTo>
                <a:lnTo>
                  <a:pt x="310819" y="71716"/>
                </a:lnTo>
                <a:lnTo>
                  <a:pt x="310603" y="72491"/>
                </a:lnTo>
                <a:lnTo>
                  <a:pt x="310540" y="73456"/>
                </a:lnTo>
                <a:lnTo>
                  <a:pt x="310781" y="74764"/>
                </a:lnTo>
                <a:lnTo>
                  <a:pt x="310896" y="75184"/>
                </a:lnTo>
                <a:lnTo>
                  <a:pt x="311251" y="75349"/>
                </a:lnTo>
                <a:lnTo>
                  <a:pt x="311492" y="75387"/>
                </a:lnTo>
                <a:lnTo>
                  <a:pt x="311670" y="75336"/>
                </a:lnTo>
                <a:lnTo>
                  <a:pt x="311848" y="75285"/>
                </a:lnTo>
                <a:lnTo>
                  <a:pt x="313664" y="72186"/>
                </a:lnTo>
                <a:lnTo>
                  <a:pt x="313778" y="71856"/>
                </a:lnTo>
                <a:lnTo>
                  <a:pt x="314198" y="70929"/>
                </a:lnTo>
                <a:lnTo>
                  <a:pt x="314617" y="70218"/>
                </a:lnTo>
                <a:lnTo>
                  <a:pt x="315480" y="68986"/>
                </a:lnTo>
                <a:lnTo>
                  <a:pt x="315709" y="68389"/>
                </a:lnTo>
                <a:lnTo>
                  <a:pt x="315823" y="67551"/>
                </a:lnTo>
                <a:lnTo>
                  <a:pt x="315849" y="67030"/>
                </a:lnTo>
                <a:close/>
              </a:path>
              <a:path w="440689" h="784225">
                <a:moveTo>
                  <a:pt x="327736" y="297738"/>
                </a:moveTo>
                <a:lnTo>
                  <a:pt x="327469" y="297053"/>
                </a:lnTo>
                <a:lnTo>
                  <a:pt x="327291" y="296760"/>
                </a:lnTo>
                <a:lnTo>
                  <a:pt x="325221" y="297040"/>
                </a:lnTo>
                <a:lnTo>
                  <a:pt x="324700" y="297040"/>
                </a:lnTo>
                <a:lnTo>
                  <a:pt x="324434" y="296926"/>
                </a:lnTo>
                <a:lnTo>
                  <a:pt x="324243" y="296583"/>
                </a:lnTo>
                <a:lnTo>
                  <a:pt x="324040" y="295579"/>
                </a:lnTo>
                <a:lnTo>
                  <a:pt x="323862" y="294309"/>
                </a:lnTo>
                <a:lnTo>
                  <a:pt x="323570" y="294081"/>
                </a:lnTo>
                <a:lnTo>
                  <a:pt x="321424" y="296583"/>
                </a:lnTo>
                <a:lnTo>
                  <a:pt x="321500" y="297738"/>
                </a:lnTo>
                <a:lnTo>
                  <a:pt x="321589" y="298323"/>
                </a:lnTo>
                <a:lnTo>
                  <a:pt x="321665" y="299339"/>
                </a:lnTo>
                <a:lnTo>
                  <a:pt x="322554" y="300812"/>
                </a:lnTo>
                <a:lnTo>
                  <a:pt x="323342" y="300913"/>
                </a:lnTo>
                <a:lnTo>
                  <a:pt x="324624" y="300837"/>
                </a:lnTo>
                <a:lnTo>
                  <a:pt x="326148" y="300596"/>
                </a:lnTo>
                <a:lnTo>
                  <a:pt x="326466" y="300329"/>
                </a:lnTo>
                <a:lnTo>
                  <a:pt x="327063" y="299669"/>
                </a:lnTo>
                <a:lnTo>
                  <a:pt x="327355" y="299135"/>
                </a:lnTo>
                <a:lnTo>
                  <a:pt x="327736" y="297738"/>
                </a:lnTo>
                <a:close/>
              </a:path>
              <a:path w="440689" h="784225">
                <a:moveTo>
                  <a:pt x="335876" y="155105"/>
                </a:moveTo>
                <a:lnTo>
                  <a:pt x="334124" y="155028"/>
                </a:lnTo>
                <a:lnTo>
                  <a:pt x="333463" y="156438"/>
                </a:lnTo>
                <a:lnTo>
                  <a:pt x="332841" y="158318"/>
                </a:lnTo>
                <a:lnTo>
                  <a:pt x="331635" y="160883"/>
                </a:lnTo>
                <a:lnTo>
                  <a:pt x="330441" y="162941"/>
                </a:lnTo>
                <a:lnTo>
                  <a:pt x="329488" y="164185"/>
                </a:lnTo>
                <a:lnTo>
                  <a:pt x="325374" y="168376"/>
                </a:lnTo>
                <a:lnTo>
                  <a:pt x="321652" y="170129"/>
                </a:lnTo>
                <a:lnTo>
                  <a:pt x="316839" y="170891"/>
                </a:lnTo>
                <a:lnTo>
                  <a:pt x="316255" y="171945"/>
                </a:lnTo>
                <a:lnTo>
                  <a:pt x="315887" y="173177"/>
                </a:lnTo>
                <a:lnTo>
                  <a:pt x="315658" y="174726"/>
                </a:lnTo>
                <a:lnTo>
                  <a:pt x="316560" y="174586"/>
                </a:lnTo>
                <a:lnTo>
                  <a:pt x="335724" y="156337"/>
                </a:lnTo>
                <a:lnTo>
                  <a:pt x="335876" y="155105"/>
                </a:lnTo>
                <a:close/>
              </a:path>
              <a:path w="440689" h="784225">
                <a:moveTo>
                  <a:pt x="338124" y="756602"/>
                </a:moveTo>
                <a:lnTo>
                  <a:pt x="330339" y="760653"/>
                </a:lnTo>
                <a:lnTo>
                  <a:pt x="336372" y="760463"/>
                </a:lnTo>
                <a:lnTo>
                  <a:pt x="338124" y="756602"/>
                </a:lnTo>
                <a:close/>
              </a:path>
              <a:path w="440689" h="784225">
                <a:moveTo>
                  <a:pt x="349288" y="678522"/>
                </a:moveTo>
                <a:close/>
              </a:path>
              <a:path w="440689" h="784225">
                <a:moveTo>
                  <a:pt x="352882" y="496912"/>
                </a:moveTo>
                <a:lnTo>
                  <a:pt x="352044" y="497420"/>
                </a:lnTo>
                <a:lnTo>
                  <a:pt x="349351" y="500214"/>
                </a:lnTo>
                <a:lnTo>
                  <a:pt x="345871" y="501269"/>
                </a:lnTo>
                <a:lnTo>
                  <a:pt x="339725" y="502437"/>
                </a:lnTo>
                <a:lnTo>
                  <a:pt x="336626" y="502602"/>
                </a:lnTo>
                <a:lnTo>
                  <a:pt x="332168" y="502754"/>
                </a:lnTo>
                <a:lnTo>
                  <a:pt x="330822" y="506603"/>
                </a:lnTo>
                <a:lnTo>
                  <a:pt x="339242" y="506323"/>
                </a:lnTo>
                <a:lnTo>
                  <a:pt x="347256" y="505815"/>
                </a:lnTo>
                <a:lnTo>
                  <a:pt x="350774" y="502145"/>
                </a:lnTo>
                <a:lnTo>
                  <a:pt x="352882" y="496912"/>
                </a:lnTo>
                <a:close/>
              </a:path>
              <a:path w="440689" h="784225">
                <a:moveTo>
                  <a:pt x="354571" y="674573"/>
                </a:moveTo>
                <a:lnTo>
                  <a:pt x="347141" y="682485"/>
                </a:lnTo>
                <a:lnTo>
                  <a:pt x="347243" y="683196"/>
                </a:lnTo>
                <a:lnTo>
                  <a:pt x="347853" y="683475"/>
                </a:lnTo>
                <a:lnTo>
                  <a:pt x="348246" y="683285"/>
                </a:lnTo>
                <a:lnTo>
                  <a:pt x="349199" y="682485"/>
                </a:lnTo>
                <a:lnTo>
                  <a:pt x="349732" y="681405"/>
                </a:lnTo>
                <a:lnTo>
                  <a:pt x="349656" y="678954"/>
                </a:lnTo>
                <a:lnTo>
                  <a:pt x="349656" y="678637"/>
                </a:lnTo>
                <a:lnTo>
                  <a:pt x="349643" y="678408"/>
                </a:lnTo>
                <a:lnTo>
                  <a:pt x="349656" y="678167"/>
                </a:lnTo>
                <a:lnTo>
                  <a:pt x="349669" y="677938"/>
                </a:lnTo>
                <a:lnTo>
                  <a:pt x="349504" y="678218"/>
                </a:lnTo>
                <a:lnTo>
                  <a:pt x="349389" y="678395"/>
                </a:lnTo>
                <a:lnTo>
                  <a:pt x="349237" y="678637"/>
                </a:lnTo>
                <a:lnTo>
                  <a:pt x="349110" y="678738"/>
                </a:lnTo>
                <a:lnTo>
                  <a:pt x="349008" y="678878"/>
                </a:lnTo>
                <a:lnTo>
                  <a:pt x="349097" y="678738"/>
                </a:lnTo>
                <a:lnTo>
                  <a:pt x="348970" y="678815"/>
                </a:lnTo>
                <a:lnTo>
                  <a:pt x="349161" y="678675"/>
                </a:lnTo>
                <a:lnTo>
                  <a:pt x="349313" y="678472"/>
                </a:lnTo>
                <a:lnTo>
                  <a:pt x="349427" y="678319"/>
                </a:lnTo>
                <a:lnTo>
                  <a:pt x="349580" y="678002"/>
                </a:lnTo>
                <a:lnTo>
                  <a:pt x="349389" y="678332"/>
                </a:lnTo>
                <a:lnTo>
                  <a:pt x="349605" y="677913"/>
                </a:lnTo>
                <a:lnTo>
                  <a:pt x="349681" y="677710"/>
                </a:lnTo>
                <a:lnTo>
                  <a:pt x="349897" y="677100"/>
                </a:lnTo>
                <a:lnTo>
                  <a:pt x="349694" y="677799"/>
                </a:lnTo>
                <a:lnTo>
                  <a:pt x="349656" y="678573"/>
                </a:lnTo>
                <a:lnTo>
                  <a:pt x="350215" y="678434"/>
                </a:lnTo>
                <a:lnTo>
                  <a:pt x="351383" y="678472"/>
                </a:lnTo>
                <a:lnTo>
                  <a:pt x="353961" y="677100"/>
                </a:lnTo>
                <a:lnTo>
                  <a:pt x="354063" y="676922"/>
                </a:lnTo>
                <a:lnTo>
                  <a:pt x="354342" y="675919"/>
                </a:lnTo>
                <a:lnTo>
                  <a:pt x="354571" y="674573"/>
                </a:lnTo>
                <a:close/>
              </a:path>
              <a:path w="440689" h="784225">
                <a:moveTo>
                  <a:pt x="358267" y="629932"/>
                </a:moveTo>
                <a:lnTo>
                  <a:pt x="358127" y="629818"/>
                </a:lnTo>
                <a:lnTo>
                  <a:pt x="358267" y="629932"/>
                </a:lnTo>
                <a:close/>
              </a:path>
              <a:path w="440689" h="784225">
                <a:moveTo>
                  <a:pt x="360553" y="477837"/>
                </a:moveTo>
                <a:lnTo>
                  <a:pt x="360108" y="477850"/>
                </a:lnTo>
                <a:lnTo>
                  <a:pt x="358762" y="481698"/>
                </a:lnTo>
                <a:lnTo>
                  <a:pt x="359003" y="481698"/>
                </a:lnTo>
                <a:lnTo>
                  <a:pt x="360553" y="477837"/>
                </a:lnTo>
                <a:close/>
              </a:path>
              <a:path w="440689" h="784225">
                <a:moveTo>
                  <a:pt x="363347" y="631151"/>
                </a:moveTo>
                <a:lnTo>
                  <a:pt x="361264" y="631202"/>
                </a:lnTo>
                <a:lnTo>
                  <a:pt x="360730" y="631151"/>
                </a:lnTo>
                <a:lnTo>
                  <a:pt x="359956" y="630948"/>
                </a:lnTo>
                <a:lnTo>
                  <a:pt x="355955" y="627824"/>
                </a:lnTo>
                <a:lnTo>
                  <a:pt x="354215" y="626884"/>
                </a:lnTo>
                <a:lnTo>
                  <a:pt x="353123" y="626694"/>
                </a:lnTo>
                <a:lnTo>
                  <a:pt x="350685" y="626745"/>
                </a:lnTo>
                <a:lnTo>
                  <a:pt x="349326" y="630593"/>
                </a:lnTo>
                <a:lnTo>
                  <a:pt x="351409" y="630555"/>
                </a:lnTo>
                <a:lnTo>
                  <a:pt x="351904" y="630593"/>
                </a:lnTo>
                <a:lnTo>
                  <a:pt x="354558" y="631939"/>
                </a:lnTo>
                <a:lnTo>
                  <a:pt x="356743" y="633933"/>
                </a:lnTo>
                <a:lnTo>
                  <a:pt x="358470" y="634873"/>
                </a:lnTo>
                <a:lnTo>
                  <a:pt x="359562" y="635063"/>
                </a:lnTo>
                <a:lnTo>
                  <a:pt x="361988" y="635000"/>
                </a:lnTo>
                <a:lnTo>
                  <a:pt x="363105" y="631825"/>
                </a:lnTo>
                <a:lnTo>
                  <a:pt x="363321" y="631202"/>
                </a:lnTo>
                <a:close/>
              </a:path>
              <a:path w="440689" h="784225">
                <a:moveTo>
                  <a:pt x="363982" y="650316"/>
                </a:moveTo>
                <a:lnTo>
                  <a:pt x="361048" y="650316"/>
                </a:lnTo>
                <a:lnTo>
                  <a:pt x="359664" y="654164"/>
                </a:lnTo>
                <a:lnTo>
                  <a:pt x="361226" y="654164"/>
                </a:lnTo>
                <a:lnTo>
                  <a:pt x="362597" y="654164"/>
                </a:lnTo>
                <a:lnTo>
                  <a:pt x="363982" y="650316"/>
                </a:lnTo>
                <a:close/>
              </a:path>
              <a:path w="440689" h="784225">
                <a:moveTo>
                  <a:pt x="366407" y="578345"/>
                </a:moveTo>
                <a:lnTo>
                  <a:pt x="363474" y="578345"/>
                </a:lnTo>
                <a:lnTo>
                  <a:pt x="362089" y="582193"/>
                </a:lnTo>
                <a:lnTo>
                  <a:pt x="363651" y="582193"/>
                </a:lnTo>
                <a:lnTo>
                  <a:pt x="365023" y="582193"/>
                </a:lnTo>
                <a:lnTo>
                  <a:pt x="366407" y="578345"/>
                </a:lnTo>
                <a:close/>
              </a:path>
              <a:path w="440689" h="784225">
                <a:moveTo>
                  <a:pt x="366839" y="37490"/>
                </a:moveTo>
                <a:lnTo>
                  <a:pt x="364147" y="19596"/>
                </a:lnTo>
                <a:lnTo>
                  <a:pt x="363054" y="20218"/>
                </a:lnTo>
                <a:lnTo>
                  <a:pt x="362038" y="21361"/>
                </a:lnTo>
                <a:lnTo>
                  <a:pt x="361683" y="22377"/>
                </a:lnTo>
                <a:lnTo>
                  <a:pt x="361835" y="23342"/>
                </a:lnTo>
                <a:lnTo>
                  <a:pt x="364388" y="40271"/>
                </a:lnTo>
                <a:lnTo>
                  <a:pt x="365480" y="39636"/>
                </a:lnTo>
                <a:lnTo>
                  <a:pt x="366496" y="38506"/>
                </a:lnTo>
                <a:lnTo>
                  <a:pt x="366839" y="37490"/>
                </a:lnTo>
                <a:close/>
              </a:path>
              <a:path w="440689" h="784225">
                <a:moveTo>
                  <a:pt x="376491" y="116370"/>
                </a:moveTo>
                <a:lnTo>
                  <a:pt x="373557" y="116370"/>
                </a:lnTo>
                <a:lnTo>
                  <a:pt x="372173" y="120218"/>
                </a:lnTo>
                <a:lnTo>
                  <a:pt x="373735" y="120218"/>
                </a:lnTo>
                <a:lnTo>
                  <a:pt x="375107" y="120218"/>
                </a:lnTo>
                <a:lnTo>
                  <a:pt x="376491" y="116370"/>
                </a:lnTo>
                <a:close/>
              </a:path>
              <a:path w="440689" h="784225">
                <a:moveTo>
                  <a:pt x="383794" y="668858"/>
                </a:moveTo>
                <a:lnTo>
                  <a:pt x="380860" y="668858"/>
                </a:lnTo>
                <a:lnTo>
                  <a:pt x="379476" y="672706"/>
                </a:lnTo>
                <a:lnTo>
                  <a:pt x="381038" y="672706"/>
                </a:lnTo>
                <a:lnTo>
                  <a:pt x="382409" y="672706"/>
                </a:lnTo>
                <a:lnTo>
                  <a:pt x="383794" y="668858"/>
                </a:lnTo>
                <a:close/>
              </a:path>
              <a:path w="440689" h="784225">
                <a:moveTo>
                  <a:pt x="384606" y="548995"/>
                </a:moveTo>
                <a:lnTo>
                  <a:pt x="381673" y="548995"/>
                </a:lnTo>
                <a:lnTo>
                  <a:pt x="380288" y="552843"/>
                </a:lnTo>
                <a:lnTo>
                  <a:pt x="381850" y="552843"/>
                </a:lnTo>
                <a:lnTo>
                  <a:pt x="383222" y="552843"/>
                </a:lnTo>
                <a:lnTo>
                  <a:pt x="384606" y="548995"/>
                </a:lnTo>
                <a:close/>
              </a:path>
              <a:path w="440689" h="784225">
                <a:moveTo>
                  <a:pt x="393179" y="684301"/>
                </a:moveTo>
                <a:lnTo>
                  <a:pt x="392633" y="682510"/>
                </a:lnTo>
                <a:lnTo>
                  <a:pt x="391744" y="683031"/>
                </a:lnTo>
                <a:lnTo>
                  <a:pt x="388899" y="686079"/>
                </a:lnTo>
                <a:lnTo>
                  <a:pt x="386448" y="688670"/>
                </a:lnTo>
                <a:lnTo>
                  <a:pt x="382689" y="694220"/>
                </a:lnTo>
                <a:lnTo>
                  <a:pt x="381355" y="697064"/>
                </a:lnTo>
                <a:lnTo>
                  <a:pt x="381330" y="701344"/>
                </a:lnTo>
                <a:lnTo>
                  <a:pt x="381990" y="701624"/>
                </a:lnTo>
                <a:lnTo>
                  <a:pt x="383387" y="700544"/>
                </a:lnTo>
                <a:lnTo>
                  <a:pt x="383895" y="699414"/>
                </a:lnTo>
                <a:lnTo>
                  <a:pt x="383959" y="697255"/>
                </a:lnTo>
                <a:lnTo>
                  <a:pt x="384225" y="696315"/>
                </a:lnTo>
                <a:lnTo>
                  <a:pt x="384873" y="694855"/>
                </a:lnTo>
                <a:lnTo>
                  <a:pt x="385432" y="693928"/>
                </a:lnTo>
                <a:lnTo>
                  <a:pt x="387959" y="690422"/>
                </a:lnTo>
                <a:lnTo>
                  <a:pt x="390042" y="688289"/>
                </a:lnTo>
                <a:lnTo>
                  <a:pt x="392645" y="685495"/>
                </a:lnTo>
                <a:lnTo>
                  <a:pt x="393179" y="684301"/>
                </a:lnTo>
                <a:close/>
              </a:path>
              <a:path w="440689" h="784225">
                <a:moveTo>
                  <a:pt x="407809" y="3797"/>
                </a:moveTo>
                <a:lnTo>
                  <a:pt x="407708" y="4102"/>
                </a:lnTo>
                <a:lnTo>
                  <a:pt x="407809" y="3797"/>
                </a:lnTo>
                <a:close/>
              </a:path>
              <a:path w="440689" h="784225">
                <a:moveTo>
                  <a:pt x="407860" y="3987"/>
                </a:moveTo>
                <a:lnTo>
                  <a:pt x="407847" y="3759"/>
                </a:lnTo>
                <a:lnTo>
                  <a:pt x="407797" y="3987"/>
                </a:lnTo>
                <a:close/>
              </a:path>
              <a:path w="440689" h="784225">
                <a:moveTo>
                  <a:pt x="407962" y="7264"/>
                </a:moveTo>
                <a:lnTo>
                  <a:pt x="407835" y="7493"/>
                </a:lnTo>
                <a:lnTo>
                  <a:pt x="407962" y="7264"/>
                </a:lnTo>
                <a:close/>
              </a:path>
              <a:path w="440689" h="784225">
                <a:moveTo>
                  <a:pt x="408508" y="568756"/>
                </a:moveTo>
                <a:lnTo>
                  <a:pt x="407949" y="566966"/>
                </a:lnTo>
                <a:lnTo>
                  <a:pt x="407073" y="567499"/>
                </a:lnTo>
                <a:lnTo>
                  <a:pt x="406641" y="567956"/>
                </a:lnTo>
                <a:lnTo>
                  <a:pt x="404990" y="569696"/>
                </a:lnTo>
                <a:lnTo>
                  <a:pt x="402920" y="571131"/>
                </a:lnTo>
                <a:lnTo>
                  <a:pt x="397878" y="571233"/>
                </a:lnTo>
                <a:lnTo>
                  <a:pt x="395566" y="569747"/>
                </a:lnTo>
                <a:lnTo>
                  <a:pt x="393103" y="567474"/>
                </a:lnTo>
                <a:lnTo>
                  <a:pt x="392341" y="568286"/>
                </a:lnTo>
                <a:lnTo>
                  <a:pt x="391655" y="569353"/>
                </a:lnTo>
                <a:lnTo>
                  <a:pt x="390944" y="570877"/>
                </a:lnTo>
                <a:lnTo>
                  <a:pt x="393738" y="573455"/>
                </a:lnTo>
                <a:lnTo>
                  <a:pt x="396379" y="575170"/>
                </a:lnTo>
                <a:lnTo>
                  <a:pt x="402628" y="574878"/>
                </a:lnTo>
                <a:lnTo>
                  <a:pt x="405282" y="572808"/>
                </a:lnTo>
                <a:lnTo>
                  <a:pt x="407974" y="569963"/>
                </a:lnTo>
                <a:lnTo>
                  <a:pt x="408508" y="568756"/>
                </a:lnTo>
                <a:close/>
              </a:path>
              <a:path w="440689" h="784225">
                <a:moveTo>
                  <a:pt x="410413" y="1371"/>
                </a:moveTo>
                <a:lnTo>
                  <a:pt x="410260" y="228"/>
                </a:lnTo>
                <a:lnTo>
                  <a:pt x="409956" y="0"/>
                </a:lnTo>
                <a:lnTo>
                  <a:pt x="409308" y="25"/>
                </a:lnTo>
                <a:lnTo>
                  <a:pt x="408914" y="368"/>
                </a:lnTo>
                <a:lnTo>
                  <a:pt x="408063" y="1371"/>
                </a:lnTo>
                <a:lnTo>
                  <a:pt x="407708" y="2336"/>
                </a:lnTo>
                <a:lnTo>
                  <a:pt x="407809" y="3073"/>
                </a:lnTo>
                <a:lnTo>
                  <a:pt x="407835" y="3327"/>
                </a:lnTo>
                <a:lnTo>
                  <a:pt x="407847" y="3581"/>
                </a:lnTo>
                <a:lnTo>
                  <a:pt x="407885" y="3352"/>
                </a:lnTo>
                <a:lnTo>
                  <a:pt x="407873" y="3556"/>
                </a:lnTo>
                <a:lnTo>
                  <a:pt x="407936" y="3352"/>
                </a:lnTo>
                <a:lnTo>
                  <a:pt x="407911" y="3492"/>
                </a:lnTo>
                <a:lnTo>
                  <a:pt x="408012" y="3289"/>
                </a:lnTo>
                <a:lnTo>
                  <a:pt x="407911" y="3543"/>
                </a:lnTo>
                <a:lnTo>
                  <a:pt x="407860" y="3987"/>
                </a:lnTo>
                <a:lnTo>
                  <a:pt x="407771" y="4140"/>
                </a:lnTo>
                <a:lnTo>
                  <a:pt x="407835" y="3670"/>
                </a:lnTo>
                <a:lnTo>
                  <a:pt x="407657" y="3987"/>
                </a:lnTo>
                <a:lnTo>
                  <a:pt x="407543" y="4140"/>
                </a:lnTo>
                <a:lnTo>
                  <a:pt x="407822" y="3670"/>
                </a:lnTo>
                <a:lnTo>
                  <a:pt x="407517" y="4140"/>
                </a:lnTo>
                <a:lnTo>
                  <a:pt x="406565" y="5473"/>
                </a:lnTo>
                <a:lnTo>
                  <a:pt x="406146" y="6261"/>
                </a:lnTo>
                <a:lnTo>
                  <a:pt x="405599" y="7823"/>
                </a:lnTo>
                <a:lnTo>
                  <a:pt x="405498" y="9372"/>
                </a:lnTo>
                <a:lnTo>
                  <a:pt x="405663" y="10515"/>
                </a:lnTo>
                <a:lnTo>
                  <a:pt x="405955" y="10744"/>
                </a:lnTo>
                <a:lnTo>
                  <a:pt x="406603" y="10718"/>
                </a:lnTo>
                <a:lnTo>
                  <a:pt x="407009" y="10388"/>
                </a:lnTo>
                <a:lnTo>
                  <a:pt x="407860" y="9372"/>
                </a:lnTo>
                <a:lnTo>
                  <a:pt x="408203" y="8407"/>
                </a:lnTo>
                <a:lnTo>
                  <a:pt x="408127" y="7823"/>
                </a:lnTo>
                <a:lnTo>
                  <a:pt x="408089" y="7518"/>
                </a:lnTo>
                <a:lnTo>
                  <a:pt x="408076" y="7391"/>
                </a:lnTo>
                <a:lnTo>
                  <a:pt x="408063" y="7150"/>
                </a:lnTo>
                <a:lnTo>
                  <a:pt x="408025" y="7391"/>
                </a:lnTo>
                <a:lnTo>
                  <a:pt x="408025" y="7226"/>
                </a:lnTo>
                <a:lnTo>
                  <a:pt x="407974" y="7391"/>
                </a:lnTo>
                <a:lnTo>
                  <a:pt x="408000" y="7226"/>
                </a:lnTo>
                <a:lnTo>
                  <a:pt x="407898" y="7467"/>
                </a:lnTo>
                <a:lnTo>
                  <a:pt x="408012" y="7150"/>
                </a:lnTo>
                <a:lnTo>
                  <a:pt x="408063" y="6946"/>
                </a:lnTo>
                <a:lnTo>
                  <a:pt x="408101" y="6756"/>
                </a:lnTo>
                <a:lnTo>
                  <a:pt x="408139" y="6616"/>
                </a:lnTo>
                <a:lnTo>
                  <a:pt x="408101" y="6921"/>
                </a:lnTo>
                <a:lnTo>
                  <a:pt x="408216" y="6654"/>
                </a:lnTo>
                <a:lnTo>
                  <a:pt x="408101" y="6985"/>
                </a:lnTo>
                <a:lnTo>
                  <a:pt x="408254" y="6731"/>
                </a:lnTo>
                <a:lnTo>
                  <a:pt x="408076" y="7086"/>
                </a:lnTo>
                <a:lnTo>
                  <a:pt x="408305" y="6731"/>
                </a:lnTo>
                <a:lnTo>
                  <a:pt x="409359" y="5295"/>
                </a:lnTo>
                <a:lnTo>
                  <a:pt x="409778" y="4495"/>
                </a:lnTo>
                <a:lnTo>
                  <a:pt x="410108" y="3517"/>
                </a:lnTo>
                <a:lnTo>
                  <a:pt x="410197" y="3263"/>
                </a:lnTo>
                <a:lnTo>
                  <a:pt x="410324" y="2921"/>
                </a:lnTo>
                <a:lnTo>
                  <a:pt x="410413" y="1371"/>
                </a:lnTo>
                <a:close/>
              </a:path>
              <a:path w="440689" h="784225">
                <a:moveTo>
                  <a:pt x="417029" y="276923"/>
                </a:moveTo>
                <a:lnTo>
                  <a:pt x="414096" y="276923"/>
                </a:lnTo>
                <a:lnTo>
                  <a:pt x="412711" y="280771"/>
                </a:lnTo>
                <a:lnTo>
                  <a:pt x="414274" y="280771"/>
                </a:lnTo>
                <a:lnTo>
                  <a:pt x="415645" y="280771"/>
                </a:lnTo>
                <a:lnTo>
                  <a:pt x="417029" y="276923"/>
                </a:lnTo>
                <a:close/>
              </a:path>
              <a:path w="440689" h="784225">
                <a:moveTo>
                  <a:pt x="425919" y="184086"/>
                </a:moveTo>
                <a:lnTo>
                  <a:pt x="422986" y="184086"/>
                </a:lnTo>
                <a:lnTo>
                  <a:pt x="421601" y="187934"/>
                </a:lnTo>
                <a:lnTo>
                  <a:pt x="423164" y="187934"/>
                </a:lnTo>
                <a:lnTo>
                  <a:pt x="424535" y="187934"/>
                </a:lnTo>
                <a:lnTo>
                  <a:pt x="425919" y="184086"/>
                </a:lnTo>
                <a:close/>
              </a:path>
              <a:path w="440689" h="784225">
                <a:moveTo>
                  <a:pt x="440270" y="149237"/>
                </a:moveTo>
                <a:lnTo>
                  <a:pt x="437337" y="149237"/>
                </a:lnTo>
                <a:lnTo>
                  <a:pt x="435952" y="153085"/>
                </a:lnTo>
                <a:lnTo>
                  <a:pt x="437515" y="153085"/>
                </a:lnTo>
                <a:lnTo>
                  <a:pt x="438886" y="153085"/>
                </a:lnTo>
                <a:lnTo>
                  <a:pt x="440270" y="149237"/>
                </a:lnTo>
                <a:close/>
              </a:path>
            </a:pathLst>
          </a:custGeom>
          <a:solidFill>
            <a:srgbClr val="056F40"/>
          </a:solidFill>
        </p:spPr>
        <p:txBody>
          <a:bodyPr wrap="square" lIns="0" tIns="0" rIns="0" bIns="0" rtlCol="0"/>
          <a:lstStyle/>
          <a:p>
            <a:endParaRPr/>
          </a:p>
        </p:txBody>
      </p:sp>
      <p:sp>
        <p:nvSpPr>
          <p:cNvPr id="41" name="bg object 41"/>
          <p:cNvSpPr/>
          <p:nvPr/>
        </p:nvSpPr>
        <p:spPr>
          <a:xfrm>
            <a:off x="3152736" y="6094514"/>
            <a:ext cx="911225" cy="1659255"/>
          </a:xfrm>
          <a:custGeom>
            <a:avLst/>
            <a:gdLst/>
            <a:ahLst/>
            <a:cxnLst/>
            <a:rect l="l" t="t" r="r" b="b"/>
            <a:pathLst>
              <a:path w="911225" h="1659254">
                <a:moveTo>
                  <a:pt x="7378" y="1638300"/>
                </a:moveTo>
                <a:lnTo>
                  <a:pt x="4445" y="1638300"/>
                </a:lnTo>
                <a:lnTo>
                  <a:pt x="3060" y="1642148"/>
                </a:lnTo>
                <a:lnTo>
                  <a:pt x="4622" y="1642148"/>
                </a:lnTo>
                <a:lnTo>
                  <a:pt x="5994" y="1642148"/>
                </a:lnTo>
                <a:lnTo>
                  <a:pt x="7378" y="1638300"/>
                </a:lnTo>
                <a:close/>
              </a:path>
              <a:path w="911225" h="1659254">
                <a:moveTo>
                  <a:pt x="10922" y="1614995"/>
                </a:moveTo>
                <a:lnTo>
                  <a:pt x="8229" y="1612480"/>
                </a:lnTo>
                <a:lnTo>
                  <a:pt x="5994" y="1610525"/>
                </a:lnTo>
                <a:lnTo>
                  <a:pt x="3924" y="1607261"/>
                </a:lnTo>
                <a:lnTo>
                  <a:pt x="3429" y="1606296"/>
                </a:lnTo>
                <a:lnTo>
                  <a:pt x="3416" y="1604505"/>
                </a:lnTo>
                <a:lnTo>
                  <a:pt x="3467" y="1604378"/>
                </a:lnTo>
                <a:lnTo>
                  <a:pt x="3606" y="1604022"/>
                </a:lnTo>
                <a:lnTo>
                  <a:pt x="3810" y="1603768"/>
                </a:lnTo>
                <a:lnTo>
                  <a:pt x="4889" y="1602587"/>
                </a:lnTo>
                <a:lnTo>
                  <a:pt x="5422" y="1601406"/>
                </a:lnTo>
                <a:lnTo>
                  <a:pt x="4876" y="1599603"/>
                </a:lnTo>
                <a:lnTo>
                  <a:pt x="3987" y="1600123"/>
                </a:lnTo>
                <a:lnTo>
                  <a:pt x="1206" y="1603184"/>
                </a:lnTo>
                <a:lnTo>
                  <a:pt x="0" y="1606753"/>
                </a:lnTo>
                <a:lnTo>
                  <a:pt x="2921" y="1613166"/>
                </a:lnTo>
                <a:lnTo>
                  <a:pt x="5676" y="1615516"/>
                </a:lnTo>
                <a:lnTo>
                  <a:pt x="8775" y="1618399"/>
                </a:lnTo>
                <a:lnTo>
                  <a:pt x="9537" y="1617586"/>
                </a:lnTo>
                <a:lnTo>
                  <a:pt x="10223" y="1616519"/>
                </a:lnTo>
                <a:lnTo>
                  <a:pt x="10922" y="1614995"/>
                </a:lnTo>
                <a:close/>
              </a:path>
              <a:path w="911225" h="1659254">
                <a:moveTo>
                  <a:pt x="65925" y="1526057"/>
                </a:moveTo>
                <a:lnTo>
                  <a:pt x="57518" y="1526336"/>
                </a:lnTo>
                <a:lnTo>
                  <a:pt x="49491" y="1526844"/>
                </a:lnTo>
                <a:lnTo>
                  <a:pt x="43853" y="1532750"/>
                </a:lnTo>
                <a:lnTo>
                  <a:pt x="43294" y="1533994"/>
                </a:lnTo>
                <a:lnTo>
                  <a:pt x="43878" y="1535760"/>
                </a:lnTo>
                <a:lnTo>
                  <a:pt x="44716" y="1535252"/>
                </a:lnTo>
                <a:lnTo>
                  <a:pt x="45173" y="1534782"/>
                </a:lnTo>
                <a:lnTo>
                  <a:pt x="47396" y="1532458"/>
                </a:lnTo>
                <a:lnTo>
                  <a:pt x="50876" y="1531391"/>
                </a:lnTo>
                <a:lnTo>
                  <a:pt x="57035" y="1530223"/>
                </a:lnTo>
                <a:lnTo>
                  <a:pt x="60121" y="1530057"/>
                </a:lnTo>
                <a:lnTo>
                  <a:pt x="64579" y="1529905"/>
                </a:lnTo>
                <a:lnTo>
                  <a:pt x="65925" y="1526057"/>
                </a:lnTo>
                <a:close/>
              </a:path>
              <a:path w="911225" h="1659254">
                <a:moveTo>
                  <a:pt x="71170" y="1540256"/>
                </a:moveTo>
                <a:lnTo>
                  <a:pt x="69634" y="1540306"/>
                </a:lnTo>
                <a:lnTo>
                  <a:pt x="58686" y="1540675"/>
                </a:lnTo>
                <a:lnTo>
                  <a:pt x="57340" y="1544523"/>
                </a:lnTo>
                <a:lnTo>
                  <a:pt x="69824" y="1544104"/>
                </a:lnTo>
                <a:lnTo>
                  <a:pt x="71170" y="1540256"/>
                </a:lnTo>
                <a:close/>
              </a:path>
              <a:path w="911225" h="1659254">
                <a:moveTo>
                  <a:pt x="80467" y="1327797"/>
                </a:moveTo>
                <a:lnTo>
                  <a:pt x="80416" y="1325753"/>
                </a:lnTo>
                <a:lnTo>
                  <a:pt x="78778" y="1330528"/>
                </a:lnTo>
                <a:lnTo>
                  <a:pt x="79578" y="1329651"/>
                </a:lnTo>
                <a:lnTo>
                  <a:pt x="80467" y="1327797"/>
                </a:lnTo>
                <a:close/>
              </a:path>
              <a:path w="911225" h="1659254">
                <a:moveTo>
                  <a:pt x="93091" y="1477276"/>
                </a:moveTo>
                <a:lnTo>
                  <a:pt x="90157" y="1477276"/>
                </a:lnTo>
                <a:lnTo>
                  <a:pt x="88773" y="1481124"/>
                </a:lnTo>
                <a:lnTo>
                  <a:pt x="90335" y="1481124"/>
                </a:lnTo>
                <a:lnTo>
                  <a:pt x="91706" y="1481124"/>
                </a:lnTo>
                <a:lnTo>
                  <a:pt x="93091" y="1477276"/>
                </a:lnTo>
                <a:close/>
              </a:path>
              <a:path w="911225" h="1659254">
                <a:moveTo>
                  <a:pt x="95186" y="1381188"/>
                </a:moveTo>
                <a:lnTo>
                  <a:pt x="94945" y="1373479"/>
                </a:lnTo>
                <a:lnTo>
                  <a:pt x="94856" y="1373060"/>
                </a:lnTo>
                <a:lnTo>
                  <a:pt x="94246" y="1372781"/>
                </a:lnTo>
                <a:lnTo>
                  <a:pt x="93853" y="1372971"/>
                </a:lnTo>
                <a:lnTo>
                  <a:pt x="92900" y="1373759"/>
                </a:lnTo>
                <a:lnTo>
                  <a:pt x="92367" y="1374838"/>
                </a:lnTo>
                <a:lnTo>
                  <a:pt x="92392" y="1375803"/>
                </a:lnTo>
                <a:lnTo>
                  <a:pt x="92608" y="1382560"/>
                </a:lnTo>
                <a:lnTo>
                  <a:pt x="92697" y="1382979"/>
                </a:lnTo>
                <a:lnTo>
                  <a:pt x="93306" y="1383258"/>
                </a:lnTo>
                <a:lnTo>
                  <a:pt x="93700" y="1383068"/>
                </a:lnTo>
                <a:lnTo>
                  <a:pt x="94653" y="1382280"/>
                </a:lnTo>
                <a:lnTo>
                  <a:pt x="95186" y="1381188"/>
                </a:lnTo>
                <a:close/>
              </a:path>
              <a:path w="911225" h="1659254">
                <a:moveTo>
                  <a:pt x="105321" y="1640992"/>
                </a:moveTo>
                <a:lnTo>
                  <a:pt x="102387" y="1640992"/>
                </a:lnTo>
                <a:lnTo>
                  <a:pt x="101003" y="1644840"/>
                </a:lnTo>
                <a:lnTo>
                  <a:pt x="102565" y="1644840"/>
                </a:lnTo>
                <a:lnTo>
                  <a:pt x="103936" y="1644840"/>
                </a:lnTo>
                <a:lnTo>
                  <a:pt x="105321" y="1640992"/>
                </a:lnTo>
                <a:close/>
              </a:path>
              <a:path w="911225" h="1659254">
                <a:moveTo>
                  <a:pt x="110096" y="1612455"/>
                </a:moveTo>
                <a:lnTo>
                  <a:pt x="110070" y="1611947"/>
                </a:lnTo>
                <a:lnTo>
                  <a:pt x="109956" y="1608937"/>
                </a:lnTo>
                <a:lnTo>
                  <a:pt x="109867" y="1607083"/>
                </a:lnTo>
                <a:lnTo>
                  <a:pt x="109778" y="1606664"/>
                </a:lnTo>
                <a:lnTo>
                  <a:pt x="109169" y="1606372"/>
                </a:lnTo>
                <a:lnTo>
                  <a:pt x="108788" y="1606575"/>
                </a:lnTo>
                <a:lnTo>
                  <a:pt x="108178" y="1607070"/>
                </a:lnTo>
                <a:lnTo>
                  <a:pt x="107861" y="1607502"/>
                </a:lnTo>
                <a:lnTo>
                  <a:pt x="107467" y="1608404"/>
                </a:lnTo>
                <a:lnTo>
                  <a:pt x="107302" y="1608899"/>
                </a:lnTo>
                <a:lnTo>
                  <a:pt x="107518" y="1613979"/>
                </a:lnTo>
                <a:lnTo>
                  <a:pt x="107518" y="1614271"/>
                </a:lnTo>
                <a:lnTo>
                  <a:pt x="107607" y="1614690"/>
                </a:lnTo>
                <a:lnTo>
                  <a:pt x="108216" y="1614970"/>
                </a:lnTo>
                <a:lnTo>
                  <a:pt x="108610" y="1614779"/>
                </a:lnTo>
                <a:lnTo>
                  <a:pt x="109220" y="1614284"/>
                </a:lnTo>
                <a:lnTo>
                  <a:pt x="109524" y="1613852"/>
                </a:lnTo>
                <a:lnTo>
                  <a:pt x="109931" y="1612950"/>
                </a:lnTo>
                <a:lnTo>
                  <a:pt x="110096" y="1612455"/>
                </a:lnTo>
                <a:close/>
              </a:path>
              <a:path w="911225" h="1659254">
                <a:moveTo>
                  <a:pt x="116268" y="1406728"/>
                </a:moveTo>
                <a:lnTo>
                  <a:pt x="116230" y="1406969"/>
                </a:lnTo>
                <a:lnTo>
                  <a:pt x="116268" y="1406728"/>
                </a:lnTo>
                <a:close/>
              </a:path>
              <a:path w="911225" h="1659254">
                <a:moveTo>
                  <a:pt x="116382" y="1406169"/>
                </a:moveTo>
                <a:lnTo>
                  <a:pt x="116281" y="1406385"/>
                </a:lnTo>
                <a:lnTo>
                  <a:pt x="116382" y="1406169"/>
                </a:lnTo>
                <a:close/>
              </a:path>
              <a:path w="911225" h="1659254">
                <a:moveTo>
                  <a:pt x="116979" y="1405178"/>
                </a:moveTo>
                <a:lnTo>
                  <a:pt x="116840" y="1405343"/>
                </a:lnTo>
                <a:lnTo>
                  <a:pt x="116979" y="1405178"/>
                </a:lnTo>
                <a:close/>
              </a:path>
              <a:path w="911225" h="1659254">
                <a:moveTo>
                  <a:pt x="118922" y="1411351"/>
                </a:moveTo>
                <a:lnTo>
                  <a:pt x="116319" y="1407490"/>
                </a:lnTo>
                <a:lnTo>
                  <a:pt x="116293" y="1407287"/>
                </a:lnTo>
                <a:lnTo>
                  <a:pt x="116230" y="1406969"/>
                </a:lnTo>
                <a:lnTo>
                  <a:pt x="116243" y="1406664"/>
                </a:lnTo>
                <a:lnTo>
                  <a:pt x="116306" y="1406448"/>
                </a:lnTo>
                <a:lnTo>
                  <a:pt x="116408" y="1406004"/>
                </a:lnTo>
                <a:lnTo>
                  <a:pt x="116687" y="1405521"/>
                </a:lnTo>
                <a:lnTo>
                  <a:pt x="116560" y="1405890"/>
                </a:lnTo>
                <a:lnTo>
                  <a:pt x="116763" y="1405521"/>
                </a:lnTo>
                <a:lnTo>
                  <a:pt x="116840" y="1405343"/>
                </a:lnTo>
                <a:lnTo>
                  <a:pt x="117132" y="1404962"/>
                </a:lnTo>
                <a:lnTo>
                  <a:pt x="116979" y="1405178"/>
                </a:lnTo>
                <a:lnTo>
                  <a:pt x="117157" y="1404962"/>
                </a:lnTo>
                <a:lnTo>
                  <a:pt x="117436" y="1404620"/>
                </a:lnTo>
                <a:lnTo>
                  <a:pt x="118224" y="1403769"/>
                </a:lnTo>
                <a:lnTo>
                  <a:pt x="118757" y="1402588"/>
                </a:lnTo>
                <a:lnTo>
                  <a:pt x="118211" y="1400784"/>
                </a:lnTo>
                <a:lnTo>
                  <a:pt x="117322" y="1401305"/>
                </a:lnTo>
                <a:lnTo>
                  <a:pt x="115112" y="1403705"/>
                </a:lnTo>
                <a:lnTo>
                  <a:pt x="113804" y="1406042"/>
                </a:lnTo>
                <a:lnTo>
                  <a:pt x="113690" y="1411071"/>
                </a:lnTo>
                <a:lnTo>
                  <a:pt x="114922" y="1413002"/>
                </a:lnTo>
                <a:lnTo>
                  <a:pt x="117106" y="1415084"/>
                </a:lnTo>
                <a:lnTo>
                  <a:pt x="117894" y="1414259"/>
                </a:lnTo>
                <a:lnTo>
                  <a:pt x="118516" y="1413268"/>
                </a:lnTo>
                <a:lnTo>
                  <a:pt x="118757" y="1412748"/>
                </a:lnTo>
                <a:lnTo>
                  <a:pt x="118922" y="1411351"/>
                </a:lnTo>
                <a:close/>
              </a:path>
              <a:path w="911225" h="1659254">
                <a:moveTo>
                  <a:pt x="132486" y="1528660"/>
                </a:moveTo>
                <a:lnTo>
                  <a:pt x="131572" y="1528686"/>
                </a:lnTo>
                <a:lnTo>
                  <a:pt x="129997" y="1528737"/>
                </a:lnTo>
                <a:lnTo>
                  <a:pt x="128397" y="1528737"/>
                </a:lnTo>
                <a:lnTo>
                  <a:pt x="126771" y="1528838"/>
                </a:lnTo>
                <a:lnTo>
                  <a:pt x="126403" y="1528851"/>
                </a:lnTo>
                <a:lnTo>
                  <a:pt x="126034" y="1529194"/>
                </a:lnTo>
                <a:lnTo>
                  <a:pt x="124675" y="1532712"/>
                </a:lnTo>
                <a:lnTo>
                  <a:pt x="126339" y="1532648"/>
                </a:lnTo>
                <a:lnTo>
                  <a:pt x="130746" y="1532521"/>
                </a:lnTo>
                <a:lnTo>
                  <a:pt x="131127" y="1532178"/>
                </a:lnTo>
                <a:lnTo>
                  <a:pt x="131343" y="1531924"/>
                </a:lnTo>
                <a:lnTo>
                  <a:pt x="131686" y="1531556"/>
                </a:lnTo>
                <a:lnTo>
                  <a:pt x="131978" y="1531010"/>
                </a:lnTo>
                <a:lnTo>
                  <a:pt x="132257" y="1530007"/>
                </a:lnTo>
                <a:lnTo>
                  <a:pt x="132486" y="1528660"/>
                </a:lnTo>
                <a:close/>
              </a:path>
              <a:path w="911225" h="1659254">
                <a:moveTo>
                  <a:pt x="138074" y="1405610"/>
                </a:moveTo>
                <a:lnTo>
                  <a:pt x="137934" y="1402765"/>
                </a:lnTo>
                <a:lnTo>
                  <a:pt x="137083" y="1401089"/>
                </a:lnTo>
                <a:lnTo>
                  <a:pt x="135191" y="1397546"/>
                </a:lnTo>
                <a:lnTo>
                  <a:pt x="134747" y="1396492"/>
                </a:lnTo>
                <a:lnTo>
                  <a:pt x="134581" y="1395895"/>
                </a:lnTo>
                <a:lnTo>
                  <a:pt x="134493" y="1395476"/>
                </a:lnTo>
                <a:lnTo>
                  <a:pt x="134480" y="1395323"/>
                </a:lnTo>
                <a:lnTo>
                  <a:pt x="134366" y="1394371"/>
                </a:lnTo>
                <a:lnTo>
                  <a:pt x="133756" y="1394079"/>
                </a:lnTo>
                <a:lnTo>
                  <a:pt x="133362" y="1394269"/>
                </a:lnTo>
                <a:lnTo>
                  <a:pt x="132410" y="1395056"/>
                </a:lnTo>
                <a:lnTo>
                  <a:pt x="131991" y="1395895"/>
                </a:lnTo>
                <a:lnTo>
                  <a:pt x="131991" y="1399006"/>
                </a:lnTo>
                <a:lnTo>
                  <a:pt x="132842" y="1400683"/>
                </a:lnTo>
                <a:lnTo>
                  <a:pt x="134747" y="1404226"/>
                </a:lnTo>
                <a:lnTo>
                  <a:pt x="135178" y="1405280"/>
                </a:lnTo>
                <a:lnTo>
                  <a:pt x="135432" y="1406296"/>
                </a:lnTo>
                <a:lnTo>
                  <a:pt x="135445" y="1406436"/>
                </a:lnTo>
                <a:lnTo>
                  <a:pt x="135559" y="1407401"/>
                </a:lnTo>
                <a:lnTo>
                  <a:pt x="136169" y="1407680"/>
                </a:lnTo>
                <a:lnTo>
                  <a:pt x="136563" y="1407490"/>
                </a:lnTo>
                <a:lnTo>
                  <a:pt x="137515" y="1406715"/>
                </a:lnTo>
                <a:lnTo>
                  <a:pt x="138074" y="1405610"/>
                </a:lnTo>
                <a:close/>
              </a:path>
              <a:path w="911225" h="1659254">
                <a:moveTo>
                  <a:pt x="140462" y="1550339"/>
                </a:moveTo>
                <a:lnTo>
                  <a:pt x="137528" y="1550339"/>
                </a:lnTo>
                <a:lnTo>
                  <a:pt x="136144" y="1554187"/>
                </a:lnTo>
                <a:lnTo>
                  <a:pt x="137706" y="1554187"/>
                </a:lnTo>
                <a:lnTo>
                  <a:pt x="139077" y="1554187"/>
                </a:lnTo>
                <a:lnTo>
                  <a:pt x="140462" y="1550339"/>
                </a:lnTo>
                <a:close/>
              </a:path>
              <a:path w="911225" h="1659254">
                <a:moveTo>
                  <a:pt x="150406" y="1477772"/>
                </a:moveTo>
                <a:lnTo>
                  <a:pt x="148323" y="1477772"/>
                </a:lnTo>
                <a:lnTo>
                  <a:pt x="146989" y="1477772"/>
                </a:lnTo>
                <a:lnTo>
                  <a:pt x="144462" y="1479169"/>
                </a:lnTo>
                <a:lnTo>
                  <a:pt x="143281" y="1480604"/>
                </a:lnTo>
                <a:lnTo>
                  <a:pt x="141846" y="1482153"/>
                </a:lnTo>
                <a:lnTo>
                  <a:pt x="141617" y="1482598"/>
                </a:lnTo>
                <a:lnTo>
                  <a:pt x="141503" y="1482902"/>
                </a:lnTo>
                <a:lnTo>
                  <a:pt x="141312" y="1483537"/>
                </a:lnTo>
                <a:lnTo>
                  <a:pt x="141198" y="1484122"/>
                </a:lnTo>
                <a:lnTo>
                  <a:pt x="141655" y="1485379"/>
                </a:lnTo>
                <a:lnTo>
                  <a:pt x="142468" y="1484922"/>
                </a:lnTo>
                <a:lnTo>
                  <a:pt x="144373" y="1482902"/>
                </a:lnTo>
                <a:lnTo>
                  <a:pt x="144576" y="1482686"/>
                </a:lnTo>
                <a:lnTo>
                  <a:pt x="144945" y="1482356"/>
                </a:lnTo>
                <a:lnTo>
                  <a:pt x="145224" y="1482128"/>
                </a:lnTo>
                <a:lnTo>
                  <a:pt x="145376" y="1482013"/>
                </a:lnTo>
                <a:lnTo>
                  <a:pt x="145681" y="1481874"/>
                </a:lnTo>
                <a:lnTo>
                  <a:pt x="145846" y="1481797"/>
                </a:lnTo>
                <a:lnTo>
                  <a:pt x="146621" y="1481594"/>
                </a:lnTo>
                <a:lnTo>
                  <a:pt x="147485" y="1481607"/>
                </a:lnTo>
                <a:lnTo>
                  <a:pt x="147878" y="1481594"/>
                </a:lnTo>
                <a:lnTo>
                  <a:pt x="150190" y="1479054"/>
                </a:lnTo>
                <a:lnTo>
                  <a:pt x="150406" y="1477772"/>
                </a:lnTo>
                <a:close/>
              </a:path>
              <a:path w="911225" h="1659254">
                <a:moveTo>
                  <a:pt x="150418" y="1477708"/>
                </a:moveTo>
                <a:lnTo>
                  <a:pt x="148323" y="1477772"/>
                </a:lnTo>
                <a:lnTo>
                  <a:pt x="150406" y="1477759"/>
                </a:lnTo>
                <a:close/>
              </a:path>
              <a:path w="911225" h="1659254">
                <a:moveTo>
                  <a:pt x="152869" y="1435582"/>
                </a:moveTo>
                <a:lnTo>
                  <a:pt x="139700" y="1441742"/>
                </a:lnTo>
                <a:lnTo>
                  <a:pt x="140208" y="1443405"/>
                </a:lnTo>
                <a:lnTo>
                  <a:pt x="141097" y="1442872"/>
                </a:lnTo>
                <a:lnTo>
                  <a:pt x="141693" y="1442250"/>
                </a:lnTo>
                <a:lnTo>
                  <a:pt x="141846" y="1442097"/>
                </a:lnTo>
                <a:lnTo>
                  <a:pt x="151523" y="1439430"/>
                </a:lnTo>
                <a:lnTo>
                  <a:pt x="152869" y="1435582"/>
                </a:lnTo>
                <a:close/>
              </a:path>
              <a:path w="911225" h="1659254">
                <a:moveTo>
                  <a:pt x="165709" y="1432407"/>
                </a:moveTo>
                <a:lnTo>
                  <a:pt x="131978" y="1413154"/>
                </a:lnTo>
                <a:lnTo>
                  <a:pt x="131762" y="1410525"/>
                </a:lnTo>
                <a:lnTo>
                  <a:pt x="131127" y="1410233"/>
                </a:lnTo>
                <a:lnTo>
                  <a:pt x="129730" y="1411300"/>
                </a:lnTo>
                <a:lnTo>
                  <a:pt x="129197" y="1412455"/>
                </a:lnTo>
                <a:lnTo>
                  <a:pt x="129400" y="1417777"/>
                </a:lnTo>
                <a:lnTo>
                  <a:pt x="164122" y="1436204"/>
                </a:lnTo>
                <a:lnTo>
                  <a:pt x="165709" y="1432407"/>
                </a:lnTo>
                <a:close/>
              </a:path>
              <a:path w="911225" h="1659254">
                <a:moveTo>
                  <a:pt x="176974" y="1451444"/>
                </a:moveTo>
                <a:close/>
              </a:path>
              <a:path w="911225" h="1659254">
                <a:moveTo>
                  <a:pt x="176999" y="1451381"/>
                </a:moveTo>
                <a:close/>
              </a:path>
              <a:path w="911225" h="1659254">
                <a:moveTo>
                  <a:pt x="177279" y="1452130"/>
                </a:moveTo>
                <a:lnTo>
                  <a:pt x="177190" y="1451940"/>
                </a:lnTo>
                <a:lnTo>
                  <a:pt x="177253" y="1452130"/>
                </a:lnTo>
                <a:close/>
              </a:path>
              <a:path w="911225" h="1659254">
                <a:moveTo>
                  <a:pt x="178092" y="1453083"/>
                </a:moveTo>
                <a:lnTo>
                  <a:pt x="177876" y="1452905"/>
                </a:lnTo>
                <a:lnTo>
                  <a:pt x="178092" y="1453083"/>
                </a:lnTo>
                <a:close/>
              </a:path>
              <a:path w="911225" h="1659254">
                <a:moveTo>
                  <a:pt x="181965" y="1454010"/>
                </a:moveTo>
                <a:lnTo>
                  <a:pt x="180708" y="1454048"/>
                </a:lnTo>
                <a:lnTo>
                  <a:pt x="180289" y="1454010"/>
                </a:lnTo>
                <a:lnTo>
                  <a:pt x="179400" y="1453857"/>
                </a:lnTo>
                <a:lnTo>
                  <a:pt x="178562" y="1453489"/>
                </a:lnTo>
                <a:lnTo>
                  <a:pt x="177863" y="1452905"/>
                </a:lnTo>
                <a:lnTo>
                  <a:pt x="177520" y="1452537"/>
                </a:lnTo>
                <a:lnTo>
                  <a:pt x="177279" y="1452143"/>
                </a:lnTo>
                <a:lnTo>
                  <a:pt x="177177" y="1451940"/>
                </a:lnTo>
                <a:lnTo>
                  <a:pt x="177126" y="1451762"/>
                </a:lnTo>
                <a:lnTo>
                  <a:pt x="177063" y="1451559"/>
                </a:lnTo>
                <a:lnTo>
                  <a:pt x="177038" y="1451381"/>
                </a:lnTo>
                <a:lnTo>
                  <a:pt x="176987" y="1451660"/>
                </a:lnTo>
                <a:lnTo>
                  <a:pt x="176999" y="1451444"/>
                </a:lnTo>
                <a:lnTo>
                  <a:pt x="176898" y="1451660"/>
                </a:lnTo>
                <a:lnTo>
                  <a:pt x="176949" y="1451495"/>
                </a:lnTo>
                <a:lnTo>
                  <a:pt x="177038" y="1450898"/>
                </a:lnTo>
                <a:lnTo>
                  <a:pt x="177038" y="1451292"/>
                </a:lnTo>
                <a:lnTo>
                  <a:pt x="177101" y="1451013"/>
                </a:lnTo>
                <a:lnTo>
                  <a:pt x="177050" y="1451267"/>
                </a:lnTo>
                <a:lnTo>
                  <a:pt x="177152" y="1451013"/>
                </a:lnTo>
                <a:lnTo>
                  <a:pt x="177050" y="1451305"/>
                </a:lnTo>
                <a:lnTo>
                  <a:pt x="177177" y="1451140"/>
                </a:lnTo>
                <a:lnTo>
                  <a:pt x="177330" y="1450962"/>
                </a:lnTo>
                <a:lnTo>
                  <a:pt x="177927" y="1447330"/>
                </a:lnTo>
                <a:lnTo>
                  <a:pt x="177101" y="1447787"/>
                </a:lnTo>
                <a:lnTo>
                  <a:pt x="174917" y="1450162"/>
                </a:lnTo>
                <a:lnTo>
                  <a:pt x="173647" y="1453235"/>
                </a:lnTo>
                <a:lnTo>
                  <a:pt x="176123" y="1457147"/>
                </a:lnTo>
                <a:lnTo>
                  <a:pt x="178092" y="1457921"/>
                </a:lnTo>
                <a:lnTo>
                  <a:pt x="180225" y="1457871"/>
                </a:lnTo>
                <a:lnTo>
                  <a:pt x="181952" y="1454048"/>
                </a:lnTo>
                <a:close/>
              </a:path>
              <a:path w="911225" h="1659254">
                <a:moveTo>
                  <a:pt x="189204" y="1428305"/>
                </a:moveTo>
                <a:close/>
              </a:path>
              <a:path w="911225" h="1659254">
                <a:moveTo>
                  <a:pt x="189204" y="1428280"/>
                </a:moveTo>
                <a:close/>
              </a:path>
              <a:path w="911225" h="1659254">
                <a:moveTo>
                  <a:pt x="194081" y="1434719"/>
                </a:moveTo>
                <a:lnTo>
                  <a:pt x="192417" y="1433156"/>
                </a:lnTo>
                <a:lnTo>
                  <a:pt x="190919" y="1431836"/>
                </a:lnTo>
                <a:lnTo>
                  <a:pt x="189687" y="1429893"/>
                </a:lnTo>
                <a:lnTo>
                  <a:pt x="189522" y="1429588"/>
                </a:lnTo>
                <a:lnTo>
                  <a:pt x="189306" y="1428991"/>
                </a:lnTo>
                <a:lnTo>
                  <a:pt x="189217" y="1428635"/>
                </a:lnTo>
                <a:lnTo>
                  <a:pt x="189217" y="1428496"/>
                </a:lnTo>
                <a:lnTo>
                  <a:pt x="189217" y="1428369"/>
                </a:lnTo>
                <a:lnTo>
                  <a:pt x="189191" y="1428242"/>
                </a:lnTo>
                <a:lnTo>
                  <a:pt x="189255" y="1427975"/>
                </a:lnTo>
                <a:lnTo>
                  <a:pt x="189255" y="1428102"/>
                </a:lnTo>
                <a:lnTo>
                  <a:pt x="189242" y="1428242"/>
                </a:lnTo>
                <a:lnTo>
                  <a:pt x="189458" y="1427988"/>
                </a:lnTo>
                <a:lnTo>
                  <a:pt x="190131" y="1427226"/>
                </a:lnTo>
                <a:lnTo>
                  <a:pt x="190665" y="1426070"/>
                </a:lnTo>
                <a:lnTo>
                  <a:pt x="190119" y="1424266"/>
                </a:lnTo>
                <a:lnTo>
                  <a:pt x="189230" y="1424774"/>
                </a:lnTo>
                <a:lnTo>
                  <a:pt x="189103" y="1424927"/>
                </a:lnTo>
                <a:lnTo>
                  <a:pt x="189103" y="1428445"/>
                </a:lnTo>
                <a:lnTo>
                  <a:pt x="189026" y="1428584"/>
                </a:lnTo>
                <a:lnTo>
                  <a:pt x="189052" y="1428445"/>
                </a:lnTo>
                <a:lnTo>
                  <a:pt x="189103" y="1424927"/>
                </a:lnTo>
                <a:lnTo>
                  <a:pt x="187007" y="1427238"/>
                </a:lnTo>
                <a:lnTo>
                  <a:pt x="186016" y="1430058"/>
                </a:lnTo>
                <a:lnTo>
                  <a:pt x="188163" y="1434719"/>
                </a:lnTo>
                <a:lnTo>
                  <a:pt x="189979" y="1436293"/>
                </a:lnTo>
                <a:lnTo>
                  <a:pt x="192265" y="1438440"/>
                </a:lnTo>
                <a:lnTo>
                  <a:pt x="193052" y="1437627"/>
                </a:lnTo>
                <a:lnTo>
                  <a:pt x="193675" y="1436624"/>
                </a:lnTo>
                <a:lnTo>
                  <a:pt x="193916" y="1436116"/>
                </a:lnTo>
                <a:lnTo>
                  <a:pt x="194081" y="1434719"/>
                </a:lnTo>
                <a:close/>
              </a:path>
              <a:path w="911225" h="1659254">
                <a:moveTo>
                  <a:pt x="202120" y="1483258"/>
                </a:moveTo>
                <a:lnTo>
                  <a:pt x="180340" y="1498498"/>
                </a:lnTo>
                <a:lnTo>
                  <a:pt x="180924" y="1500263"/>
                </a:lnTo>
                <a:lnTo>
                  <a:pt x="181775" y="1499768"/>
                </a:lnTo>
                <a:lnTo>
                  <a:pt x="182219" y="1499285"/>
                </a:lnTo>
                <a:lnTo>
                  <a:pt x="187452" y="1493710"/>
                </a:lnTo>
                <a:lnTo>
                  <a:pt x="193840" y="1489837"/>
                </a:lnTo>
                <a:lnTo>
                  <a:pt x="201358" y="1485760"/>
                </a:lnTo>
                <a:lnTo>
                  <a:pt x="201904" y="1484757"/>
                </a:lnTo>
                <a:lnTo>
                  <a:pt x="202120" y="1483258"/>
                </a:lnTo>
                <a:close/>
              </a:path>
              <a:path w="911225" h="1659254">
                <a:moveTo>
                  <a:pt x="208775" y="1559864"/>
                </a:moveTo>
                <a:lnTo>
                  <a:pt x="205841" y="1559864"/>
                </a:lnTo>
                <a:lnTo>
                  <a:pt x="204457" y="1563712"/>
                </a:lnTo>
                <a:lnTo>
                  <a:pt x="206019" y="1563712"/>
                </a:lnTo>
                <a:lnTo>
                  <a:pt x="207391" y="1563712"/>
                </a:lnTo>
                <a:lnTo>
                  <a:pt x="208775" y="1559864"/>
                </a:lnTo>
                <a:close/>
              </a:path>
              <a:path w="911225" h="1659254">
                <a:moveTo>
                  <a:pt x="226910" y="1595234"/>
                </a:moveTo>
                <a:lnTo>
                  <a:pt x="225628" y="1594853"/>
                </a:lnTo>
                <a:lnTo>
                  <a:pt x="222211" y="1593850"/>
                </a:lnTo>
                <a:lnTo>
                  <a:pt x="219087" y="1592173"/>
                </a:lnTo>
                <a:lnTo>
                  <a:pt x="208559" y="1586077"/>
                </a:lnTo>
                <a:lnTo>
                  <a:pt x="203301" y="1583702"/>
                </a:lnTo>
                <a:lnTo>
                  <a:pt x="201561" y="1587449"/>
                </a:lnTo>
                <a:lnTo>
                  <a:pt x="206806" y="1589824"/>
                </a:lnTo>
                <a:lnTo>
                  <a:pt x="217335" y="1595920"/>
                </a:lnTo>
                <a:lnTo>
                  <a:pt x="220459" y="1597596"/>
                </a:lnTo>
                <a:lnTo>
                  <a:pt x="225336" y="1599018"/>
                </a:lnTo>
                <a:lnTo>
                  <a:pt x="226910" y="1595234"/>
                </a:lnTo>
                <a:close/>
              </a:path>
              <a:path w="911225" h="1659254">
                <a:moveTo>
                  <a:pt x="228993" y="1559979"/>
                </a:moveTo>
                <a:lnTo>
                  <a:pt x="228892" y="1558340"/>
                </a:lnTo>
                <a:lnTo>
                  <a:pt x="227838" y="1557337"/>
                </a:lnTo>
                <a:lnTo>
                  <a:pt x="226898" y="1556651"/>
                </a:lnTo>
                <a:lnTo>
                  <a:pt x="226479" y="1556461"/>
                </a:lnTo>
                <a:lnTo>
                  <a:pt x="225475" y="1556524"/>
                </a:lnTo>
                <a:lnTo>
                  <a:pt x="221983" y="1561515"/>
                </a:lnTo>
                <a:lnTo>
                  <a:pt x="222059" y="1561719"/>
                </a:lnTo>
                <a:lnTo>
                  <a:pt x="222173" y="1561973"/>
                </a:lnTo>
                <a:lnTo>
                  <a:pt x="222300" y="1562150"/>
                </a:lnTo>
                <a:lnTo>
                  <a:pt x="223037" y="1562074"/>
                </a:lnTo>
                <a:lnTo>
                  <a:pt x="223443" y="1561693"/>
                </a:lnTo>
                <a:lnTo>
                  <a:pt x="224282" y="1560804"/>
                </a:lnTo>
                <a:lnTo>
                  <a:pt x="224421" y="1560652"/>
                </a:lnTo>
                <a:lnTo>
                  <a:pt x="224663" y="1560449"/>
                </a:lnTo>
                <a:lnTo>
                  <a:pt x="224790" y="1560334"/>
                </a:lnTo>
                <a:lnTo>
                  <a:pt x="224650" y="1560372"/>
                </a:lnTo>
                <a:lnTo>
                  <a:pt x="224574" y="1560499"/>
                </a:lnTo>
                <a:lnTo>
                  <a:pt x="224650" y="1560372"/>
                </a:lnTo>
                <a:lnTo>
                  <a:pt x="224929" y="1560245"/>
                </a:lnTo>
                <a:lnTo>
                  <a:pt x="225196" y="1560372"/>
                </a:lnTo>
                <a:lnTo>
                  <a:pt x="225780" y="1560880"/>
                </a:lnTo>
                <a:lnTo>
                  <a:pt x="226707" y="1561719"/>
                </a:lnTo>
                <a:lnTo>
                  <a:pt x="226822" y="1561858"/>
                </a:lnTo>
                <a:lnTo>
                  <a:pt x="227076" y="1561922"/>
                </a:lnTo>
                <a:lnTo>
                  <a:pt x="227228" y="1561973"/>
                </a:lnTo>
                <a:lnTo>
                  <a:pt x="227380" y="1561947"/>
                </a:lnTo>
                <a:lnTo>
                  <a:pt x="227545" y="1561846"/>
                </a:lnTo>
                <a:lnTo>
                  <a:pt x="227901" y="1561693"/>
                </a:lnTo>
                <a:lnTo>
                  <a:pt x="228269" y="1561274"/>
                </a:lnTo>
                <a:lnTo>
                  <a:pt x="228574" y="1560779"/>
                </a:lnTo>
                <a:lnTo>
                  <a:pt x="228777" y="1560449"/>
                </a:lnTo>
                <a:lnTo>
                  <a:pt x="228854" y="1560283"/>
                </a:lnTo>
                <a:lnTo>
                  <a:pt x="228993" y="1559979"/>
                </a:lnTo>
                <a:close/>
              </a:path>
              <a:path w="911225" h="1659254">
                <a:moveTo>
                  <a:pt x="233375" y="1640281"/>
                </a:moveTo>
                <a:lnTo>
                  <a:pt x="230441" y="1640281"/>
                </a:lnTo>
                <a:lnTo>
                  <a:pt x="229057" y="1644129"/>
                </a:lnTo>
                <a:lnTo>
                  <a:pt x="230619" y="1644129"/>
                </a:lnTo>
                <a:lnTo>
                  <a:pt x="231990" y="1644129"/>
                </a:lnTo>
                <a:lnTo>
                  <a:pt x="233375" y="1640281"/>
                </a:lnTo>
                <a:close/>
              </a:path>
              <a:path w="911225" h="1659254">
                <a:moveTo>
                  <a:pt x="236054" y="1594434"/>
                </a:moveTo>
                <a:lnTo>
                  <a:pt x="233121" y="1594434"/>
                </a:lnTo>
                <a:lnTo>
                  <a:pt x="231736" y="1598282"/>
                </a:lnTo>
                <a:lnTo>
                  <a:pt x="233299" y="1598282"/>
                </a:lnTo>
                <a:lnTo>
                  <a:pt x="234670" y="1598282"/>
                </a:lnTo>
                <a:lnTo>
                  <a:pt x="236054" y="1594434"/>
                </a:lnTo>
                <a:close/>
              </a:path>
              <a:path w="911225" h="1659254">
                <a:moveTo>
                  <a:pt x="241642" y="1496263"/>
                </a:moveTo>
                <a:lnTo>
                  <a:pt x="236855" y="1496415"/>
                </a:lnTo>
                <a:lnTo>
                  <a:pt x="233959" y="1496504"/>
                </a:lnTo>
                <a:lnTo>
                  <a:pt x="231863" y="1500352"/>
                </a:lnTo>
                <a:lnTo>
                  <a:pt x="232778" y="1500352"/>
                </a:lnTo>
                <a:lnTo>
                  <a:pt x="233476" y="1500352"/>
                </a:lnTo>
                <a:lnTo>
                  <a:pt x="234886" y="1500276"/>
                </a:lnTo>
                <a:lnTo>
                  <a:pt x="235127" y="1500263"/>
                </a:lnTo>
                <a:lnTo>
                  <a:pt x="239903" y="1500124"/>
                </a:lnTo>
                <a:lnTo>
                  <a:pt x="240284" y="1499781"/>
                </a:lnTo>
                <a:lnTo>
                  <a:pt x="240842" y="1499158"/>
                </a:lnTo>
                <a:lnTo>
                  <a:pt x="241134" y="1498612"/>
                </a:lnTo>
                <a:lnTo>
                  <a:pt x="241427" y="1497482"/>
                </a:lnTo>
                <a:lnTo>
                  <a:pt x="241642" y="1496263"/>
                </a:lnTo>
                <a:close/>
              </a:path>
              <a:path w="911225" h="1659254">
                <a:moveTo>
                  <a:pt x="248945" y="1651685"/>
                </a:moveTo>
                <a:lnTo>
                  <a:pt x="248881" y="1651469"/>
                </a:lnTo>
                <a:lnTo>
                  <a:pt x="248754" y="1651254"/>
                </a:lnTo>
                <a:lnTo>
                  <a:pt x="246380" y="1649082"/>
                </a:lnTo>
                <a:lnTo>
                  <a:pt x="246291" y="1648942"/>
                </a:lnTo>
                <a:lnTo>
                  <a:pt x="246164" y="1648879"/>
                </a:lnTo>
                <a:lnTo>
                  <a:pt x="246024" y="1648879"/>
                </a:lnTo>
                <a:lnTo>
                  <a:pt x="245859" y="1648828"/>
                </a:lnTo>
                <a:lnTo>
                  <a:pt x="245719" y="1648841"/>
                </a:lnTo>
                <a:lnTo>
                  <a:pt x="245567" y="1648929"/>
                </a:lnTo>
                <a:lnTo>
                  <a:pt x="245376" y="1649018"/>
                </a:lnTo>
                <a:lnTo>
                  <a:pt x="245211" y="1649145"/>
                </a:lnTo>
                <a:lnTo>
                  <a:pt x="245084" y="1649298"/>
                </a:lnTo>
                <a:lnTo>
                  <a:pt x="244894" y="1649450"/>
                </a:lnTo>
                <a:lnTo>
                  <a:pt x="244005" y="1651787"/>
                </a:lnTo>
                <a:lnTo>
                  <a:pt x="244005" y="1652028"/>
                </a:lnTo>
                <a:lnTo>
                  <a:pt x="244068" y="1652257"/>
                </a:lnTo>
                <a:lnTo>
                  <a:pt x="244195" y="1652460"/>
                </a:lnTo>
                <a:lnTo>
                  <a:pt x="246570" y="1654632"/>
                </a:lnTo>
                <a:lnTo>
                  <a:pt x="246659" y="1654771"/>
                </a:lnTo>
                <a:lnTo>
                  <a:pt x="246786" y="1654848"/>
                </a:lnTo>
                <a:lnTo>
                  <a:pt x="246938" y="1654848"/>
                </a:lnTo>
                <a:lnTo>
                  <a:pt x="247091" y="1654898"/>
                </a:lnTo>
                <a:lnTo>
                  <a:pt x="247243" y="1654873"/>
                </a:lnTo>
                <a:lnTo>
                  <a:pt x="247383" y="1654784"/>
                </a:lnTo>
                <a:lnTo>
                  <a:pt x="247573" y="1654695"/>
                </a:lnTo>
                <a:lnTo>
                  <a:pt x="247738" y="1654581"/>
                </a:lnTo>
                <a:lnTo>
                  <a:pt x="247878" y="1654429"/>
                </a:lnTo>
                <a:lnTo>
                  <a:pt x="248056" y="1654263"/>
                </a:lnTo>
                <a:lnTo>
                  <a:pt x="248208" y="1654086"/>
                </a:lnTo>
                <a:lnTo>
                  <a:pt x="248615" y="1653413"/>
                </a:lnTo>
                <a:lnTo>
                  <a:pt x="248856" y="1652905"/>
                </a:lnTo>
                <a:lnTo>
                  <a:pt x="248920" y="1652384"/>
                </a:lnTo>
                <a:lnTo>
                  <a:pt x="248920" y="1652231"/>
                </a:lnTo>
                <a:lnTo>
                  <a:pt x="248945" y="1651939"/>
                </a:lnTo>
                <a:lnTo>
                  <a:pt x="248945" y="1651685"/>
                </a:lnTo>
                <a:close/>
              </a:path>
              <a:path w="911225" h="1659254">
                <a:moveTo>
                  <a:pt x="271068" y="1610448"/>
                </a:moveTo>
                <a:lnTo>
                  <a:pt x="270929" y="1610029"/>
                </a:lnTo>
                <a:lnTo>
                  <a:pt x="270814" y="1609737"/>
                </a:lnTo>
                <a:lnTo>
                  <a:pt x="270649" y="1609496"/>
                </a:lnTo>
                <a:lnTo>
                  <a:pt x="270294" y="1609509"/>
                </a:lnTo>
                <a:lnTo>
                  <a:pt x="269227" y="1609547"/>
                </a:lnTo>
                <a:lnTo>
                  <a:pt x="265099" y="1612519"/>
                </a:lnTo>
                <a:lnTo>
                  <a:pt x="265252" y="1612925"/>
                </a:lnTo>
                <a:lnTo>
                  <a:pt x="265353" y="1613230"/>
                </a:lnTo>
                <a:lnTo>
                  <a:pt x="265531" y="1613471"/>
                </a:lnTo>
                <a:lnTo>
                  <a:pt x="266382" y="1613433"/>
                </a:lnTo>
                <a:lnTo>
                  <a:pt x="267398" y="1613408"/>
                </a:lnTo>
                <a:lnTo>
                  <a:pt x="267970" y="1613382"/>
                </a:lnTo>
                <a:lnTo>
                  <a:pt x="269468" y="1613344"/>
                </a:lnTo>
                <a:lnTo>
                  <a:pt x="269849" y="1613001"/>
                </a:lnTo>
                <a:lnTo>
                  <a:pt x="270065" y="1612747"/>
                </a:lnTo>
                <a:lnTo>
                  <a:pt x="270408" y="1612379"/>
                </a:lnTo>
                <a:lnTo>
                  <a:pt x="270700" y="1611833"/>
                </a:lnTo>
                <a:lnTo>
                  <a:pt x="270954" y="1610944"/>
                </a:lnTo>
                <a:lnTo>
                  <a:pt x="271068" y="1610448"/>
                </a:lnTo>
                <a:close/>
              </a:path>
              <a:path w="911225" h="1659254">
                <a:moveTo>
                  <a:pt x="290791" y="1657616"/>
                </a:moveTo>
                <a:lnTo>
                  <a:pt x="287858" y="1657616"/>
                </a:lnTo>
                <a:lnTo>
                  <a:pt x="287274" y="1659255"/>
                </a:lnTo>
                <a:lnTo>
                  <a:pt x="290207" y="1659255"/>
                </a:lnTo>
                <a:lnTo>
                  <a:pt x="290791" y="1657616"/>
                </a:lnTo>
                <a:close/>
              </a:path>
              <a:path w="911225" h="1659254">
                <a:moveTo>
                  <a:pt x="294144" y="1599057"/>
                </a:moveTo>
                <a:lnTo>
                  <a:pt x="291211" y="1599057"/>
                </a:lnTo>
                <a:lnTo>
                  <a:pt x="289826" y="1602905"/>
                </a:lnTo>
                <a:lnTo>
                  <a:pt x="291388" y="1602905"/>
                </a:lnTo>
                <a:lnTo>
                  <a:pt x="292760" y="1602905"/>
                </a:lnTo>
                <a:lnTo>
                  <a:pt x="294144" y="1599057"/>
                </a:lnTo>
                <a:close/>
              </a:path>
              <a:path w="911225" h="1659254">
                <a:moveTo>
                  <a:pt x="349821" y="1619834"/>
                </a:moveTo>
                <a:lnTo>
                  <a:pt x="346887" y="1619834"/>
                </a:lnTo>
                <a:lnTo>
                  <a:pt x="345503" y="1623682"/>
                </a:lnTo>
                <a:lnTo>
                  <a:pt x="347065" y="1623682"/>
                </a:lnTo>
                <a:lnTo>
                  <a:pt x="348437" y="1623682"/>
                </a:lnTo>
                <a:lnTo>
                  <a:pt x="349821" y="1619834"/>
                </a:lnTo>
                <a:close/>
              </a:path>
              <a:path w="911225" h="1659254">
                <a:moveTo>
                  <a:pt x="366522" y="1465732"/>
                </a:moveTo>
                <a:lnTo>
                  <a:pt x="363588" y="1465732"/>
                </a:lnTo>
                <a:lnTo>
                  <a:pt x="362204" y="1469580"/>
                </a:lnTo>
                <a:lnTo>
                  <a:pt x="363766" y="1469580"/>
                </a:lnTo>
                <a:lnTo>
                  <a:pt x="365137" y="1469580"/>
                </a:lnTo>
                <a:lnTo>
                  <a:pt x="366522" y="1465732"/>
                </a:lnTo>
                <a:close/>
              </a:path>
              <a:path w="911225" h="1659254">
                <a:moveTo>
                  <a:pt x="376618" y="1338503"/>
                </a:moveTo>
                <a:lnTo>
                  <a:pt x="373684" y="1338503"/>
                </a:lnTo>
                <a:lnTo>
                  <a:pt x="372300" y="1342351"/>
                </a:lnTo>
                <a:lnTo>
                  <a:pt x="373862" y="1342351"/>
                </a:lnTo>
                <a:lnTo>
                  <a:pt x="375234" y="1342351"/>
                </a:lnTo>
                <a:lnTo>
                  <a:pt x="376618" y="1338503"/>
                </a:lnTo>
                <a:close/>
              </a:path>
              <a:path w="911225" h="1659254">
                <a:moveTo>
                  <a:pt x="385889" y="1418818"/>
                </a:moveTo>
                <a:lnTo>
                  <a:pt x="385826" y="1418590"/>
                </a:lnTo>
                <a:lnTo>
                  <a:pt x="385699" y="1418386"/>
                </a:lnTo>
                <a:lnTo>
                  <a:pt x="383349" y="1416215"/>
                </a:lnTo>
                <a:lnTo>
                  <a:pt x="383235" y="1416050"/>
                </a:lnTo>
                <a:lnTo>
                  <a:pt x="382968" y="1415986"/>
                </a:lnTo>
                <a:lnTo>
                  <a:pt x="382816" y="1415935"/>
                </a:lnTo>
                <a:lnTo>
                  <a:pt x="382663" y="1415948"/>
                </a:lnTo>
                <a:lnTo>
                  <a:pt x="382333" y="1416126"/>
                </a:lnTo>
                <a:lnTo>
                  <a:pt x="382168" y="1416253"/>
                </a:lnTo>
                <a:lnTo>
                  <a:pt x="382028" y="1416405"/>
                </a:lnTo>
                <a:lnTo>
                  <a:pt x="381850" y="1416558"/>
                </a:lnTo>
                <a:lnTo>
                  <a:pt x="381685" y="1416748"/>
                </a:lnTo>
                <a:lnTo>
                  <a:pt x="381571" y="1416964"/>
                </a:lnTo>
                <a:lnTo>
                  <a:pt x="381292" y="1417408"/>
                </a:lnTo>
                <a:lnTo>
                  <a:pt x="381050" y="1417916"/>
                </a:lnTo>
                <a:lnTo>
                  <a:pt x="380949" y="1418894"/>
                </a:lnTo>
                <a:lnTo>
                  <a:pt x="380949" y="1419136"/>
                </a:lnTo>
                <a:lnTo>
                  <a:pt x="381012" y="1419364"/>
                </a:lnTo>
                <a:lnTo>
                  <a:pt x="381139" y="1419567"/>
                </a:lnTo>
                <a:lnTo>
                  <a:pt x="383514" y="1421765"/>
                </a:lnTo>
                <a:lnTo>
                  <a:pt x="383603" y="1421904"/>
                </a:lnTo>
                <a:lnTo>
                  <a:pt x="383730" y="1421968"/>
                </a:lnTo>
                <a:lnTo>
                  <a:pt x="383870" y="1421968"/>
                </a:lnTo>
                <a:lnTo>
                  <a:pt x="384035" y="1422019"/>
                </a:lnTo>
                <a:lnTo>
                  <a:pt x="384175" y="1421993"/>
                </a:lnTo>
                <a:lnTo>
                  <a:pt x="384517" y="1421828"/>
                </a:lnTo>
                <a:lnTo>
                  <a:pt x="384683" y="1421701"/>
                </a:lnTo>
                <a:lnTo>
                  <a:pt x="384810" y="1421549"/>
                </a:lnTo>
                <a:lnTo>
                  <a:pt x="385000" y="1421396"/>
                </a:lnTo>
                <a:lnTo>
                  <a:pt x="385889" y="1419059"/>
                </a:lnTo>
                <a:lnTo>
                  <a:pt x="385889" y="1418818"/>
                </a:lnTo>
                <a:close/>
              </a:path>
              <a:path w="911225" h="1659254">
                <a:moveTo>
                  <a:pt x="400583" y="1323314"/>
                </a:moveTo>
                <a:lnTo>
                  <a:pt x="400392" y="1322666"/>
                </a:lnTo>
                <a:lnTo>
                  <a:pt x="400037" y="1321511"/>
                </a:lnTo>
                <a:lnTo>
                  <a:pt x="399161" y="1322044"/>
                </a:lnTo>
                <a:lnTo>
                  <a:pt x="398500" y="1322730"/>
                </a:lnTo>
                <a:lnTo>
                  <a:pt x="398310" y="1322882"/>
                </a:lnTo>
                <a:lnTo>
                  <a:pt x="389877" y="1326756"/>
                </a:lnTo>
                <a:lnTo>
                  <a:pt x="387375" y="1327835"/>
                </a:lnTo>
                <a:lnTo>
                  <a:pt x="384886" y="1330490"/>
                </a:lnTo>
                <a:lnTo>
                  <a:pt x="384352" y="1331696"/>
                </a:lnTo>
                <a:lnTo>
                  <a:pt x="384911" y="1333487"/>
                </a:lnTo>
                <a:lnTo>
                  <a:pt x="385787" y="1332953"/>
                </a:lnTo>
                <a:lnTo>
                  <a:pt x="386372" y="1332344"/>
                </a:lnTo>
                <a:lnTo>
                  <a:pt x="386638" y="1332115"/>
                </a:lnTo>
                <a:lnTo>
                  <a:pt x="387159" y="1331683"/>
                </a:lnTo>
                <a:lnTo>
                  <a:pt x="387591" y="1331391"/>
                </a:lnTo>
                <a:lnTo>
                  <a:pt x="388327" y="1330972"/>
                </a:lnTo>
                <a:lnTo>
                  <a:pt x="390080" y="1330121"/>
                </a:lnTo>
                <a:lnTo>
                  <a:pt x="395071" y="1328229"/>
                </a:lnTo>
                <a:lnTo>
                  <a:pt x="397560" y="1327162"/>
                </a:lnTo>
                <a:lnTo>
                  <a:pt x="400062" y="1324508"/>
                </a:lnTo>
                <a:lnTo>
                  <a:pt x="400583" y="1323314"/>
                </a:lnTo>
                <a:close/>
              </a:path>
              <a:path w="911225" h="1659254">
                <a:moveTo>
                  <a:pt x="400710" y="1525282"/>
                </a:moveTo>
                <a:lnTo>
                  <a:pt x="400659" y="1525460"/>
                </a:lnTo>
                <a:lnTo>
                  <a:pt x="400710" y="1525282"/>
                </a:lnTo>
                <a:close/>
              </a:path>
              <a:path w="911225" h="1659254">
                <a:moveTo>
                  <a:pt x="400710" y="1525117"/>
                </a:moveTo>
                <a:lnTo>
                  <a:pt x="400621" y="1525409"/>
                </a:lnTo>
                <a:lnTo>
                  <a:pt x="400710" y="1525117"/>
                </a:lnTo>
                <a:close/>
              </a:path>
              <a:path w="911225" h="1659254">
                <a:moveTo>
                  <a:pt x="400748" y="1524952"/>
                </a:moveTo>
                <a:lnTo>
                  <a:pt x="400685" y="1525092"/>
                </a:lnTo>
                <a:lnTo>
                  <a:pt x="400748" y="1524952"/>
                </a:lnTo>
                <a:close/>
              </a:path>
              <a:path w="911225" h="1659254">
                <a:moveTo>
                  <a:pt x="405155" y="1561617"/>
                </a:moveTo>
                <a:lnTo>
                  <a:pt x="405130" y="1560664"/>
                </a:lnTo>
                <a:lnTo>
                  <a:pt x="404901" y="1553921"/>
                </a:lnTo>
                <a:lnTo>
                  <a:pt x="404812" y="1553502"/>
                </a:lnTo>
                <a:lnTo>
                  <a:pt x="404202" y="1553222"/>
                </a:lnTo>
                <a:lnTo>
                  <a:pt x="403809" y="1553413"/>
                </a:lnTo>
                <a:lnTo>
                  <a:pt x="402856" y="1554200"/>
                </a:lnTo>
                <a:lnTo>
                  <a:pt x="402323" y="1555292"/>
                </a:lnTo>
                <a:lnTo>
                  <a:pt x="402577" y="1562989"/>
                </a:lnTo>
                <a:lnTo>
                  <a:pt x="402666" y="1563408"/>
                </a:lnTo>
                <a:lnTo>
                  <a:pt x="403275" y="1563687"/>
                </a:lnTo>
                <a:lnTo>
                  <a:pt x="403669" y="1563497"/>
                </a:lnTo>
                <a:lnTo>
                  <a:pt x="404622" y="1562709"/>
                </a:lnTo>
                <a:lnTo>
                  <a:pt x="405155" y="1561617"/>
                </a:lnTo>
                <a:close/>
              </a:path>
              <a:path w="911225" h="1659254">
                <a:moveTo>
                  <a:pt x="409981" y="1426337"/>
                </a:moveTo>
                <a:lnTo>
                  <a:pt x="407047" y="1426337"/>
                </a:lnTo>
                <a:lnTo>
                  <a:pt x="405663" y="1430185"/>
                </a:lnTo>
                <a:lnTo>
                  <a:pt x="407225" y="1430185"/>
                </a:lnTo>
                <a:lnTo>
                  <a:pt x="408597" y="1430185"/>
                </a:lnTo>
                <a:lnTo>
                  <a:pt x="409981" y="1426337"/>
                </a:lnTo>
                <a:close/>
              </a:path>
              <a:path w="911225" h="1659254">
                <a:moveTo>
                  <a:pt x="410921" y="1514259"/>
                </a:moveTo>
                <a:lnTo>
                  <a:pt x="398259" y="1528000"/>
                </a:lnTo>
                <a:lnTo>
                  <a:pt x="398856" y="1528279"/>
                </a:lnTo>
                <a:lnTo>
                  <a:pt x="400621" y="1525409"/>
                </a:lnTo>
                <a:lnTo>
                  <a:pt x="400685" y="1525092"/>
                </a:lnTo>
                <a:lnTo>
                  <a:pt x="400748" y="1524914"/>
                </a:lnTo>
                <a:lnTo>
                  <a:pt x="400862" y="1524635"/>
                </a:lnTo>
                <a:lnTo>
                  <a:pt x="400786" y="1524863"/>
                </a:lnTo>
                <a:lnTo>
                  <a:pt x="400939" y="1524546"/>
                </a:lnTo>
                <a:lnTo>
                  <a:pt x="401040" y="1524317"/>
                </a:lnTo>
                <a:lnTo>
                  <a:pt x="401167" y="1524101"/>
                </a:lnTo>
                <a:lnTo>
                  <a:pt x="401358" y="1523784"/>
                </a:lnTo>
                <a:lnTo>
                  <a:pt x="402107" y="1522679"/>
                </a:lnTo>
                <a:lnTo>
                  <a:pt x="401815" y="1523123"/>
                </a:lnTo>
                <a:lnTo>
                  <a:pt x="402196" y="1522603"/>
                </a:lnTo>
                <a:lnTo>
                  <a:pt x="402793" y="1521879"/>
                </a:lnTo>
                <a:lnTo>
                  <a:pt x="403771" y="1520875"/>
                </a:lnTo>
                <a:lnTo>
                  <a:pt x="403961" y="1520685"/>
                </a:lnTo>
                <a:lnTo>
                  <a:pt x="404812" y="1519923"/>
                </a:lnTo>
                <a:lnTo>
                  <a:pt x="405930" y="1519072"/>
                </a:lnTo>
                <a:lnTo>
                  <a:pt x="406095" y="1518983"/>
                </a:lnTo>
                <a:lnTo>
                  <a:pt x="406895" y="1518526"/>
                </a:lnTo>
                <a:lnTo>
                  <a:pt x="407504" y="1518297"/>
                </a:lnTo>
                <a:lnTo>
                  <a:pt x="408025" y="1518183"/>
                </a:lnTo>
                <a:lnTo>
                  <a:pt x="409587" y="1518107"/>
                </a:lnTo>
                <a:lnTo>
                  <a:pt x="410921" y="1514259"/>
                </a:lnTo>
                <a:close/>
              </a:path>
              <a:path w="911225" h="1659254">
                <a:moveTo>
                  <a:pt x="435089" y="1480185"/>
                </a:moveTo>
                <a:lnTo>
                  <a:pt x="432155" y="1480185"/>
                </a:lnTo>
                <a:lnTo>
                  <a:pt x="430771" y="1484033"/>
                </a:lnTo>
                <a:lnTo>
                  <a:pt x="432333" y="1484033"/>
                </a:lnTo>
                <a:lnTo>
                  <a:pt x="433705" y="1484033"/>
                </a:lnTo>
                <a:lnTo>
                  <a:pt x="435089" y="1480185"/>
                </a:lnTo>
                <a:close/>
              </a:path>
              <a:path w="911225" h="1659254">
                <a:moveTo>
                  <a:pt x="436753" y="1361084"/>
                </a:moveTo>
                <a:lnTo>
                  <a:pt x="427075" y="1361465"/>
                </a:lnTo>
                <a:lnTo>
                  <a:pt x="425729" y="1365313"/>
                </a:lnTo>
                <a:lnTo>
                  <a:pt x="427266" y="1365250"/>
                </a:lnTo>
                <a:lnTo>
                  <a:pt x="432993" y="1365021"/>
                </a:lnTo>
                <a:lnTo>
                  <a:pt x="433476" y="1365021"/>
                </a:lnTo>
                <a:lnTo>
                  <a:pt x="434035" y="1364983"/>
                </a:lnTo>
                <a:lnTo>
                  <a:pt x="435419" y="1364932"/>
                </a:lnTo>
                <a:lnTo>
                  <a:pt x="436753" y="1361084"/>
                </a:lnTo>
                <a:close/>
              </a:path>
              <a:path w="911225" h="1659254">
                <a:moveTo>
                  <a:pt x="453136" y="1428267"/>
                </a:moveTo>
                <a:lnTo>
                  <a:pt x="450202" y="1428267"/>
                </a:lnTo>
                <a:lnTo>
                  <a:pt x="448818" y="1432115"/>
                </a:lnTo>
                <a:lnTo>
                  <a:pt x="450380" y="1432115"/>
                </a:lnTo>
                <a:lnTo>
                  <a:pt x="451751" y="1432115"/>
                </a:lnTo>
                <a:lnTo>
                  <a:pt x="453136" y="1428267"/>
                </a:lnTo>
                <a:close/>
              </a:path>
              <a:path w="911225" h="1659254">
                <a:moveTo>
                  <a:pt x="467893" y="1397762"/>
                </a:moveTo>
                <a:lnTo>
                  <a:pt x="467829" y="1397533"/>
                </a:lnTo>
                <a:lnTo>
                  <a:pt x="467702" y="1397330"/>
                </a:lnTo>
                <a:lnTo>
                  <a:pt x="466547" y="1396263"/>
                </a:lnTo>
                <a:lnTo>
                  <a:pt x="465404" y="1395183"/>
                </a:lnTo>
                <a:lnTo>
                  <a:pt x="464197" y="1394091"/>
                </a:lnTo>
                <a:lnTo>
                  <a:pt x="464108" y="1393952"/>
                </a:lnTo>
                <a:lnTo>
                  <a:pt x="463842" y="1393888"/>
                </a:lnTo>
                <a:lnTo>
                  <a:pt x="463689" y="1393837"/>
                </a:lnTo>
                <a:lnTo>
                  <a:pt x="463537" y="1393863"/>
                </a:lnTo>
                <a:lnTo>
                  <a:pt x="463397" y="1393939"/>
                </a:lnTo>
                <a:lnTo>
                  <a:pt x="463016" y="1394104"/>
                </a:lnTo>
                <a:lnTo>
                  <a:pt x="462648" y="1394523"/>
                </a:lnTo>
                <a:lnTo>
                  <a:pt x="462165" y="1395310"/>
                </a:lnTo>
                <a:lnTo>
                  <a:pt x="461924" y="1395818"/>
                </a:lnTo>
                <a:lnTo>
                  <a:pt x="461835" y="1396644"/>
                </a:lnTo>
                <a:lnTo>
                  <a:pt x="461822" y="1397038"/>
                </a:lnTo>
                <a:lnTo>
                  <a:pt x="461886" y="1397266"/>
                </a:lnTo>
                <a:lnTo>
                  <a:pt x="462026" y="1397469"/>
                </a:lnTo>
                <a:lnTo>
                  <a:pt x="465518" y="1400708"/>
                </a:lnTo>
                <a:lnTo>
                  <a:pt x="465607" y="1400848"/>
                </a:lnTo>
                <a:lnTo>
                  <a:pt x="465734" y="1400911"/>
                </a:lnTo>
                <a:lnTo>
                  <a:pt x="465874" y="1400911"/>
                </a:lnTo>
                <a:lnTo>
                  <a:pt x="466039" y="1400962"/>
                </a:lnTo>
                <a:lnTo>
                  <a:pt x="466178" y="1400949"/>
                </a:lnTo>
                <a:lnTo>
                  <a:pt x="466331" y="1400860"/>
                </a:lnTo>
                <a:lnTo>
                  <a:pt x="466712" y="1400695"/>
                </a:lnTo>
                <a:lnTo>
                  <a:pt x="467893" y="1398003"/>
                </a:lnTo>
                <a:lnTo>
                  <a:pt x="467893" y="1397762"/>
                </a:lnTo>
                <a:close/>
              </a:path>
              <a:path w="911225" h="1659254">
                <a:moveTo>
                  <a:pt x="477685" y="1366215"/>
                </a:moveTo>
                <a:lnTo>
                  <a:pt x="474751" y="1366215"/>
                </a:lnTo>
                <a:lnTo>
                  <a:pt x="473367" y="1370063"/>
                </a:lnTo>
                <a:lnTo>
                  <a:pt x="474929" y="1370063"/>
                </a:lnTo>
                <a:lnTo>
                  <a:pt x="476300" y="1370063"/>
                </a:lnTo>
                <a:lnTo>
                  <a:pt x="477685" y="1366215"/>
                </a:lnTo>
                <a:close/>
              </a:path>
              <a:path w="911225" h="1659254">
                <a:moveTo>
                  <a:pt x="520839" y="1472958"/>
                </a:moveTo>
                <a:lnTo>
                  <a:pt x="520598" y="1472298"/>
                </a:lnTo>
                <a:lnTo>
                  <a:pt x="520420" y="1472018"/>
                </a:lnTo>
                <a:lnTo>
                  <a:pt x="520065" y="1472044"/>
                </a:lnTo>
                <a:lnTo>
                  <a:pt x="513753" y="1479740"/>
                </a:lnTo>
                <a:lnTo>
                  <a:pt x="513981" y="1480400"/>
                </a:lnTo>
                <a:lnTo>
                  <a:pt x="514172" y="1480680"/>
                </a:lnTo>
                <a:lnTo>
                  <a:pt x="514908" y="1480604"/>
                </a:lnTo>
                <a:lnTo>
                  <a:pt x="515226" y="1480324"/>
                </a:lnTo>
                <a:lnTo>
                  <a:pt x="515480" y="1480045"/>
                </a:lnTo>
                <a:lnTo>
                  <a:pt x="520192" y="1474914"/>
                </a:lnTo>
                <a:lnTo>
                  <a:pt x="520458" y="1474381"/>
                </a:lnTo>
                <a:lnTo>
                  <a:pt x="520725" y="1473530"/>
                </a:lnTo>
                <a:lnTo>
                  <a:pt x="520839" y="1472958"/>
                </a:lnTo>
                <a:close/>
              </a:path>
              <a:path w="911225" h="1659254">
                <a:moveTo>
                  <a:pt x="526592" y="1412455"/>
                </a:moveTo>
                <a:lnTo>
                  <a:pt x="521728" y="1408112"/>
                </a:lnTo>
                <a:lnTo>
                  <a:pt x="514769" y="1408760"/>
                </a:lnTo>
                <a:lnTo>
                  <a:pt x="510349" y="1413433"/>
                </a:lnTo>
                <a:lnTo>
                  <a:pt x="509816" y="1414640"/>
                </a:lnTo>
                <a:lnTo>
                  <a:pt x="510374" y="1416431"/>
                </a:lnTo>
                <a:lnTo>
                  <a:pt x="511251" y="1415897"/>
                </a:lnTo>
                <a:lnTo>
                  <a:pt x="511683" y="1415440"/>
                </a:lnTo>
                <a:lnTo>
                  <a:pt x="511937" y="1415173"/>
                </a:lnTo>
                <a:lnTo>
                  <a:pt x="519684" y="1413154"/>
                </a:lnTo>
                <a:lnTo>
                  <a:pt x="522097" y="1413764"/>
                </a:lnTo>
                <a:lnTo>
                  <a:pt x="524421" y="1415846"/>
                </a:lnTo>
                <a:lnTo>
                  <a:pt x="525183" y="1415072"/>
                </a:lnTo>
                <a:lnTo>
                  <a:pt x="525843" y="1413992"/>
                </a:lnTo>
                <a:lnTo>
                  <a:pt x="526592" y="1412455"/>
                </a:lnTo>
                <a:close/>
              </a:path>
              <a:path w="911225" h="1659254">
                <a:moveTo>
                  <a:pt x="552234" y="1448676"/>
                </a:moveTo>
                <a:lnTo>
                  <a:pt x="549668" y="1446428"/>
                </a:lnTo>
                <a:lnTo>
                  <a:pt x="546531" y="1446352"/>
                </a:lnTo>
                <a:lnTo>
                  <a:pt x="541451" y="1446580"/>
                </a:lnTo>
                <a:lnTo>
                  <a:pt x="538353" y="1447050"/>
                </a:lnTo>
                <a:lnTo>
                  <a:pt x="535838" y="1449679"/>
                </a:lnTo>
                <a:lnTo>
                  <a:pt x="535482" y="1450492"/>
                </a:lnTo>
                <a:lnTo>
                  <a:pt x="535368" y="1451114"/>
                </a:lnTo>
                <a:lnTo>
                  <a:pt x="535863" y="1452689"/>
                </a:lnTo>
                <a:lnTo>
                  <a:pt x="536740" y="1452156"/>
                </a:lnTo>
                <a:lnTo>
                  <a:pt x="536867" y="1451902"/>
                </a:lnTo>
                <a:lnTo>
                  <a:pt x="537121" y="1451749"/>
                </a:lnTo>
                <a:lnTo>
                  <a:pt x="537451" y="1451508"/>
                </a:lnTo>
                <a:lnTo>
                  <a:pt x="537235" y="1451635"/>
                </a:lnTo>
                <a:lnTo>
                  <a:pt x="537451" y="1451508"/>
                </a:lnTo>
                <a:lnTo>
                  <a:pt x="538289" y="1451114"/>
                </a:lnTo>
                <a:lnTo>
                  <a:pt x="538911" y="1450898"/>
                </a:lnTo>
                <a:lnTo>
                  <a:pt x="540473" y="1450492"/>
                </a:lnTo>
                <a:lnTo>
                  <a:pt x="541782" y="1450352"/>
                </a:lnTo>
                <a:lnTo>
                  <a:pt x="544309" y="1450251"/>
                </a:lnTo>
                <a:lnTo>
                  <a:pt x="545579" y="1450289"/>
                </a:lnTo>
                <a:lnTo>
                  <a:pt x="550075" y="1452067"/>
                </a:lnTo>
                <a:lnTo>
                  <a:pt x="550633" y="1451495"/>
                </a:lnTo>
                <a:lnTo>
                  <a:pt x="550824" y="1451305"/>
                </a:lnTo>
                <a:lnTo>
                  <a:pt x="551484" y="1450251"/>
                </a:lnTo>
                <a:lnTo>
                  <a:pt x="552234" y="1448676"/>
                </a:lnTo>
                <a:close/>
              </a:path>
              <a:path w="911225" h="1659254">
                <a:moveTo>
                  <a:pt x="569810" y="1400149"/>
                </a:moveTo>
                <a:lnTo>
                  <a:pt x="569544" y="1399908"/>
                </a:lnTo>
                <a:lnTo>
                  <a:pt x="562241" y="1393202"/>
                </a:lnTo>
                <a:lnTo>
                  <a:pt x="562025" y="1393139"/>
                </a:lnTo>
                <a:lnTo>
                  <a:pt x="560044" y="1396568"/>
                </a:lnTo>
                <a:lnTo>
                  <a:pt x="567613" y="1403527"/>
                </a:lnTo>
                <a:lnTo>
                  <a:pt x="567829" y="1403578"/>
                </a:lnTo>
                <a:lnTo>
                  <a:pt x="568553" y="1403273"/>
                </a:lnTo>
                <a:lnTo>
                  <a:pt x="568921" y="1402854"/>
                </a:lnTo>
                <a:lnTo>
                  <a:pt x="569404" y="1402067"/>
                </a:lnTo>
                <a:lnTo>
                  <a:pt x="569645" y="1401559"/>
                </a:lnTo>
                <a:lnTo>
                  <a:pt x="569734" y="1400708"/>
                </a:lnTo>
                <a:lnTo>
                  <a:pt x="569810" y="1400149"/>
                </a:lnTo>
                <a:close/>
              </a:path>
              <a:path w="911225" h="1659254">
                <a:moveTo>
                  <a:pt x="581406" y="1352232"/>
                </a:moveTo>
                <a:lnTo>
                  <a:pt x="579424" y="1350403"/>
                </a:lnTo>
                <a:lnTo>
                  <a:pt x="577634" y="1348574"/>
                </a:lnTo>
                <a:lnTo>
                  <a:pt x="574573" y="1347317"/>
                </a:lnTo>
                <a:lnTo>
                  <a:pt x="568236" y="1351203"/>
                </a:lnTo>
                <a:lnTo>
                  <a:pt x="568794" y="1352994"/>
                </a:lnTo>
                <a:lnTo>
                  <a:pt x="569671" y="1352461"/>
                </a:lnTo>
                <a:lnTo>
                  <a:pt x="570103" y="1352003"/>
                </a:lnTo>
                <a:lnTo>
                  <a:pt x="570611" y="1351534"/>
                </a:lnTo>
                <a:lnTo>
                  <a:pt x="571246" y="1351203"/>
                </a:lnTo>
                <a:lnTo>
                  <a:pt x="571487" y="1351127"/>
                </a:lnTo>
                <a:lnTo>
                  <a:pt x="572668" y="1351026"/>
                </a:lnTo>
                <a:lnTo>
                  <a:pt x="573405" y="1351254"/>
                </a:lnTo>
                <a:lnTo>
                  <a:pt x="575957" y="1352499"/>
                </a:lnTo>
                <a:lnTo>
                  <a:pt x="577469" y="1353997"/>
                </a:lnTo>
                <a:lnTo>
                  <a:pt x="579589" y="1355953"/>
                </a:lnTo>
                <a:lnTo>
                  <a:pt x="580364" y="1355153"/>
                </a:lnTo>
                <a:lnTo>
                  <a:pt x="580986" y="1354150"/>
                </a:lnTo>
                <a:lnTo>
                  <a:pt x="581228" y="1353629"/>
                </a:lnTo>
                <a:lnTo>
                  <a:pt x="581406" y="1352232"/>
                </a:lnTo>
                <a:close/>
              </a:path>
              <a:path w="911225" h="1659254">
                <a:moveTo>
                  <a:pt x="601967" y="1358125"/>
                </a:moveTo>
                <a:lnTo>
                  <a:pt x="601700" y="1357884"/>
                </a:lnTo>
                <a:lnTo>
                  <a:pt x="594664" y="1351407"/>
                </a:lnTo>
                <a:lnTo>
                  <a:pt x="594398" y="1351178"/>
                </a:lnTo>
                <a:lnTo>
                  <a:pt x="592328" y="1353667"/>
                </a:lnTo>
                <a:lnTo>
                  <a:pt x="592213" y="1354543"/>
                </a:lnTo>
                <a:lnTo>
                  <a:pt x="599770" y="1361503"/>
                </a:lnTo>
                <a:lnTo>
                  <a:pt x="599986" y="1361554"/>
                </a:lnTo>
                <a:lnTo>
                  <a:pt x="600710" y="1361249"/>
                </a:lnTo>
                <a:lnTo>
                  <a:pt x="601078" y="1360830"/>
                </a:lnTo>
                <a:lnTo>
                  <a:pt x="601560" y="1360043"/>
                </a:lnTo>
                <a:lnTo>
                  <a:pt x="601802" y="1359535"/>
                </a:lnTo>
                <a:lnTo>
                  <a:pt x="601891" y="1358684"/>
                </a:lnTo>
                <a:lnTo>
                  <a:pt x="601967" y="1358125"/>
                </a:lnTo>
                <a:close/>
              </a:path>
              <a:path w="911225" h="1659254">
                <a:moveTo>
                  <a:pt x="615492" y="832256"/>
                </a:moveTo>
                <a:lnTo>
                  <a:pt x="612521" y="832256"/>
                </a:lnTo>
                <a:lnTo>
                  <a:pt x="611124" y="836142"/>
                </a:lnTo>
                <a:lnTo>
                  <a:pt x="612711" y="836142"/>
                </a:lnTo>
                <a:lnTo>
                  <a:pt x="614095" y="836142"/>
                </a:lnTo>
                <a:lnTo>
                  <a:pt x="615492" y="832256"/>
                </a:lnTo>
                <a:close/>
              </a:path>
              <a:path w="911225" h="1659254">
                <a:moveTo>
                  <a:pt x="628751" y="1350251"/>
                </a:moveTo>
                <a:lnTo>
                  <a:pt x="621423" y="1343533"/>
                </a:lnTo>
                <a:lnTo>
                  <a:pt x="617283" y="1339672"/>
                </a:lnTo>
                <a:lnTo>
                  <a:pt x="616496" y="1340472"/>
                </a:lnTo>
                <a:lnTo>
                  <a:pt x="615873" y="1341488"/>
                </a:lnTo>
                <a:lnTo>
                  <a:pt x="615632" y="1341996"/>
                </a:lnTo>
                <a:lnTo>
                  <a:pt x="615467" y="1343406"/>
                </a:lnTo>
                <a:lnTo>
                  <a:pt x="615734" y="1343647"/>
                </a:lnTo>
                <a:lnTo>
                  <a:pt x="626935" y="1353985"/>
                </a:lnTo>
                <a:lnTo>
                  <a:pt x="627710" y="1353185"/>
                </a:lnTo>
                <a:lnTo>
                  <a:pt x="628332" y="1352169"/>
                </a:lnTo>
                <a:lnTo>
                  <a:pt x="628573" y="1351661"/>
                </a:lnTo>
                <a:lnTo>
                  <a:pt x="628751" y="1350251"/>
                </a:lnTo>
                <a:close/>
              </a:path>
              <a:path w="911225" h="1659254">
                <a:moveTo>
                  <a:pt x="633234" y="1458544"/>
                </a:moveTo>
                <a:lnTo>
                  <a:pt x="632218" y="1457617"/>
                </a:lnTo>
                <a:lnTo>
                  <a:pt x="631469" y="1456893"/>
                </a:lnTo>
                <a:lnTo>
                  <a:pt x="630161" y="1455928"/>
                </a:lnTo>
                <a:lnTo>
                  <a:pt x="629589" y="1455635"/>
                </a:lnTo>
                <a:lnTo>
                  <a:pt x="628218" y="1455724"/>
                </a:lnTo>
                <a:lnTo>
                  <a:pt x="627545" y="1456182"/>
                </a:lnTo>
                <a:lnTo>
                  <a:pt x="623735" y="1461274"/>
                </a:lnTo>
                <a:lnTo>
                  <a:pt x="624192" y="1462532"/>
                </a:lnTo>
                <a:lnTo>
                  <a:pt x="625005" y="1462074"/>
                </a:lnTo>
                <a:lnTo>
                  <a:pt x="626503" y="1460487"/>
                </a:lnTo>
                <a:lnTo>
                  <a:pt x="626833" y="1460144"/>
                </a:lnTo>
                <a:lnTo>
                  <a:pt x="627151" y="1459865"/>
                </a:lnTo>
                <a:lnTo>
                  <a:pt x="627329" y="1459687"/>
                </a:lnTo>
                <a:lnTo>
                  <a:pt x="627405" y="1459560"/>
                </a:lnTo>
                <a:lnTo>
                  <a:pt x="627545" y="1459547"/>
                </a:lnTo>
                <a:lnTo>
                  <a:pt x="627926" y="1459407"/>
                </a:lnTo>
                <a:lnTo>
                  <a:pt x="627684" y="1459534"/>
                </a:lnTo>
                <a:lnTo>
                  <a:pt x="627481" y="1459636"/>
                </a:lnTo>
                <a:lnTo>
                  <a:pt x="627735" y="1459534"/>
                </a:lnTo>
                <a:lnTo>
                  <a:pt x="627900" y="1459522"/>
                </a:lnTo>
                <a:lnTo>
                  <a:pt x="628091" y="1459534"/>
                </a:lnTo>
                <a:lnTo>
                  <a:pt x="628446" y="1459623"/>
                </a:lnTo>
                <a:lnTo>
                  <a:pt x="629246" y="1460309"/>
                </a:lnTo>
                <a:lnTo>
                  <a:pt x="629450" y="1460487"/>
                </a:lnTo>
                <a:lnTo>
                  <a:pt x="629843" y="1460817"/>
                </a:lnTo>
                <a:lnTo>
                  <a:pt x="632752" y="1459496"/>
                </a:lnTo>
                <a:lnTo>
                  <a:pt x="632955" y="1459407"/>
                </a:lnTo>
                <a:lnTo>
                  <a:pt x="633133" y="1459331"/>
                </a:lnTo>
                <a:lnTo>
                  <a:pt x="633234" y="1458544"/>
                </a:lnTo>
                <a:close/>
              </a:path>
              <a:path w="911225" h="1659254">
                <a:moveTo>
                  <a:pt x="637984" y="1390053"/>
                </a:moveTo>
                <a:lnTo>
                  <a:pt x="629170" y="1390129"/>
                </a:lnTo>
                <a:lnTo>
                  <a:pt x="621893" y="1390002"/>
                </a:lnTo>
                <a:lnTo>
                  <a:pt x="614667" y="1390307"/>
                </a:lnTo>
                <a:lnTo>
                  <a:pt x="597458" y="1398079"/>
                </a:lnTo>
                <a:lnTo>
                  <a:pt x="597636" y="1399260"/>
                </a:lnTo>
                <a:lnTo>
                  <a:pt x="598500" y="1398790"/>
                </a:lnTo>
                <a:lnTo>
                  <a:pt x="602983" y="1396326"/>
                </a:lnTo>
                <a:lnTo>
                  <a:pt x="607783" y="1394739"/>
                </a:lnTo>
                <a:lnTo>
                  <a:pt x="617461" y="1393634"/>
                </a:lnTo>
                <a:lnTo>
                  <a:pt x="622071" y="1393837"/>
                </a:lnTo>
                <a:lnTo>
                  <a:pt x="632396" y="1394066"/>
                </a:lnTo>
                <a:lnTo>
                  <a:pt x="636638" y="1393901"/>
                </a:lnTo>
                <a:lnTo>
                  <a:pt x="637984" y="1390053"/>
                </a:lnTo>
                <a:close/>
              </a:path>
              <a:path w="911225" h="1659254">
                <a:moveTo>
                  <a:pt x="657313" y="1446923"/>
                </a:moveTo>
                <a:lnTo>
                  <a:pt x="654380" y="1446923"/>
                </a:lnTo>
                <a:lnTo>
                  <a:pt x="653249" y="1450073"/>
                </a:lnTo>
                <a:lnTo>
                  <a:pt x="656767" y="1448422"/>
                </a:lnTo>
                <a:lnTo>
                  <a:pt x="657313" y="1446923"/>
                </a:lnTo>
                <a:close/>
              </a:path>
              <a:path w="911225" h="1659254">
                <a:moveTo>
                  <a:pt x="667639" y="1430337"/>
                </a:moveTo>
                <a:lnTo>
                  <a:pt x="667600" y="1430134"/>
                </a:lnTo>
                <a:lnTo>
                  <a:pt x="667613" y="1430337"/>
                </a:lnTo>
                <a:close/>
              </a:path>
              <a:path w="911225" h="1659254">
                <a:moveTo>
                  <a:pt x="669480" y="1433322"/>
                </a:moveTo>
                <a:lnTo>
                  <a:pt x="668502" y="1432394"/>
                </a:lnTo>
                <a:lnTo>
                  <a:pt x="667981" y="1431696"/>
                </a:lnTo>
                <a:lnTo>
                  <a:pt x="667613" y="1430337"/>
                </a:lnTo>
                <a:lnTo>
                  <a:pt x="667588" y="1430121"/>
                </a:lnTo>
                <a:lnTo>
                  <a:pt x="667575" y="1429893"/>
                </a:lnTo>
                <a:lnTo>
                  <a:pt x="667524" y="1429194"/>
                </a:lnTo>
                <a:lnTo>
                  <a:pt x="667397" y="1426413"/>
                </a:lnTo>
                <a:lnTo>
                  <a:pt x="666953" y="1424520"/>
                </a:lnTo>
                <a:lnTo>
                  <a:pt x="664768" y="1422463"/>
                </a:lnTo>
                <a:lnTo>
                  <a:pt x="663994" y="1423276"/>
                </a:lnTo>
                <a:lnTo>
                  <a:pt x="663371" y="1424279"/>
                </a:lnTo>
                <a:lnTo>
                  <a:pt x="663130" y="1424787"/>
                </a:lnTo>
                <a:lnTo>
                  <a:pt x="662965" y="1426184"/>
                </a:lnTo>
                <a:lnTo>
                  <a:pt x="663943" y="1427111"/>
                </a:lnTo>
                <a:lnTo>
                  <a:pt x="664464" y="1427822"/>
                </a:lnTo>
                <a:lnTo>
                  <a:pt x="664768" y="1428953"/>
                </a:lnTo>
                <a:lnTo>
                  <a:pt x="664857" y="1429397"/>
                </a:lnTo>
                <a:lnTo>
                  <a:pt x="664870" y="1429639"/>
                </a:lnTo>
                <a:lnTo>
                  <a:pt x="664984" y="1431696"/>
                </a:lnTo>
                <a:lnTo>
                  <a:pt x="665099" y="1433322"/>
                </a:lnTo>
                <a:lnTo>
                  <a:pt x="665492" y="1434985"/>
                </a:lnTo>
                <a:lnTo>
                  <a:pt x="667664" y="1437043"/>
                </a:lnTo>
                <a:lnTo>
                  <a:pt x="668451" y="1436230"/>
                </a:lnTo>
                <a:lnTo>
                  <a:pt x="669074" y="1435227"/>
                </a:lnTo>
                <a:lnTo>
                  <a:pt x="669315" y="1434719"/>
                </a:lnTo>
                <a:lnTo>
                  <a:pt x="669480" y="1433322"/>
                </a:lnTo>
                <a:close/>
              </a:path>
              <a:path w="911225" h="1659254">
                <a:moveTo>
                  <a:pt x="709510" y="1397317"/>
                </a:moveTo>
                <a:lnTo>
                  <a:pt x="706577" y="1397317"/>
                </a:lnTo>
                <a:lnTo>
                  <a:pt x="705192" y="1401165"/>
                </a:lnTo>
                <a:lnTo>
                  <a:pt x="706755" y="1401165"/>
                </a:lnTo>
                <a:lnTo>
                  <a:pt x="708126" y="1401165"/>
                </a:lnTo>
                <a:lnTo>
                  <a:pt x="709510" y="1397317"/>
                </a:lnTo>
                <a:close/>
              </a:path>
              <a:path w="911225" h="1659254">
                <a:moveTo>
                  <a:pt x="743077" y="1389164"/>
                </a:moveTo>
                <a:lnTo>
                  <a:pt x="740143" y="1389164"/>
                </a:lnTo>
                <a:lnTo>
                  <a:pt x="738759" y="1393012"/>
                </a:lnTo>
                <a:lnTo>
                  <a:pt x="740321" y="1393012"/>
                </a:lnTo>
                <a:lnTo>
                  <a:pt x="741692" y="1393012"/>
                </a:lnTo>
                <a:lnTo>
                  <a:pt x="743077" y="1389164"/>
                </a:lnTo>
                <a:close/>
              </a:path>
              <a:path w="911225" h="1659254">
                <a:moveTo>
                  <a:pt x="752360" y="1379397"/>
                </a:moveTo>
                <a:lnTo>
                  <a:pt x="733704" y="1348892"/>
                </a:lnTo>
                <a:lnTo>
                  <a:pt x="733069" y="1348600"/>
                </a:lnTo>
                <a:lnTo>
                  <a:pt x="731685" y="1349667"/>
                </a:lnTo>
                <a:lnTo>
                  <a:pt x="731139" y="1350822"/>
                </a:lnTo>
                <a:lnTo>
                  <a:pt x="731177" y="1351749"/>
                </a:lnTo>
                <a:lnTo>
                  <a:pt x="750201" y="1382801"/>
                </a:lnTo>
                <a:lnTo>
                  <a:pt x="750963" y="1381988"/>
                </a:lnTo>
                <a:lnTo>
                  <a:pt x="751649" y="1380921"/>
                </a:lnTo>
                <a:lnTo>
                  <a:pt x="752360" y="1379397"/>
                </a:lnTo>
                <a:close/>
              </a:path>
              <a:path w="911225" h="1659254">
                <a:moveTo>
                  <a:pt x="757516" y="1331112"/>
                </a:moveTo>
                <a:lnTo>
                  <a:pt x="743686" y="1331188"/>
                </a:lnTo>
                <a:lnTo>
                  <a:pt x="747839" y="1334973"/>
                </a:lnTo>
                <a:lnTo>
                  <a:pt x="756246" y="1334744"/>
                </a:lnTo>
                <a:lnTo>
                  <a:pt x="757516" y="1331112"/>
                </a:lnTo>
                <a:close/>
              </a:path>
              <a:path w="911225" h="1659254">
                <a:moveTo>
                  <a:pt x="768400" y="1362379"/>
                </a:moveTo>
                <a:lnTo>
                  <a:pt x="767803" y="1360614"/>
                </a:lnTo>
                <a:lnTo>
                  <a:pt x="766953" y="1361097"/>
                </a:lnTo>
                <a:lnTo>
                  <a:pt x="763092" y="1365364"/>
                </a:lnTo>
                <a:lnTo>
                  <a:pt x="761733" y="1370291"/>
                </a:lnTo>
                <a:lnTo>
                  <a:pt x="761911" y="1379486"/>
                </a:lnTo>
                <a:lnTo>
                  <a:pt x="762330" y="1381086"/>
                </a:lnTo>
                <a:lnTo>
                  <a:pt x="762850" y="1380578"/>
                </a:lnTo>
                <a:lnTo>
                  <a:pt x="764616" y="1377429"/>
                </a:lnTo>
                <a:lnTo>
                  <a:pt x="764209" y="1370622"/>
                </a:lnTo>
                <a:lnTo>
                  <a:pt x="764667" y="1367078"/>
                </a:lnTo>
                <a:lnTo>
                  <a:pt x="767829" y="1363586"/>
                </a:lnTo>
                <a:lnTo>
                  <a:pt x="768400" y="1362379"/>
                </a:lnTo>
                <a:close/>
              </a:path>
              <a:path w="911225" h="1659254">
                <a:moveTo>
                  <a:pt x="773595" y="1361401"/>
                </a:moveTo>
                <a:lnTo>
                  <a:pt x="772591" y="1359433"/>
                </a:lnTo>
                <a:lnTo>
                  <a:pt x="769835" y="1355458"/>
                </a:lnTo>
                <a:lnTo>
                  <a:pt x="766089" y="1349197"/>
                </a:lnTo>
                <a:lnTo>
                  <a:pt x="764895" y="1347025"/>
                </a:lnTo>
                <a:lnTo>
                  <a:pt x="763333" y="1342961"/>
                </a:lnTo>
                <a:lnTo>
                  <a:pt x="761085" y="1346276"/>
                </a:lnTo>
                <a:lnTo>
                  <a:pt x="761555" y="1347508"/>
                </a:lnTo>
                <a:lnTo>
                  <a:pt x="764603" y="1353794"/>
                </a:lnTo>
                <a:lnTo>
                  <a:pt x="768248" y="1359763"/>
                </a:lnTo>
                <a:lnTo>
                  <a:pt x="771499" y="1365161"/>
                </a:lnTo>
                <a:lnTo>
                  <a:pt x="773595" y="1361401"/>
                </a:lnTo>
                <a:close/>
              </a:path>
              <a:path w="911225" h="1659254">
                <a:moveTo>
                  <a:pt x="779322" y="1331010"/>
                </a:moveTo>
                <a:lnTo>
                  <a:pt x="778751" y="1331010"/>
                </a:lnTo>
                <a:lnTo>
                  <a:pt x="778954" y="1331201"/>
                </a:lnTo>
                <a:lnTo>
                  <a:pt x="779246" y="1331582"/>
                </a:lnTo>
                <a:lnTo>
                  <a:pt x="779322" y="1331010"/>
                </a:lnTo>
                <a:close/>
              </a:path>
              <a:path w="911225" h="1659254">
                <a:moveTo>
                  <a:pt x="811352" y="181521"/>
                </a:moveTo>
                <a:lnTo>
                  <a:pt x="811149" y="180936"/>
                </a:lnTo>
                <a:lnTo>
                  <a:pt x="810882" y="181102"/>
                </a:lnTo>
                <a:lnTo>
                  <a:pt x="810717" y="181267"/>
                </a:lnTo>
                <a:lnTo>
                  <a:pt x="805967" y="191236"/>
                </a:lnTo>
                <a:lnTo>
                  <a:pt x="806208" y="191300"/>
                </a:lnTo>
                <a:lnTo>
                  <a:pt x="806678" y="190957"/>
                </a:lnTo>
                <a:lnTo>
                  <a:pt x="806831" y="190563"/>
                </a:lnTo>
                <a:lnTo>
                  <a:pt x="806856" y="188861"/>
                </a:lnTo>
                <a:lnTo>
                  <a:pt x="807529" y="187452"/>
                </a:lnTo>
                <a:lnTo>
                  <a:pt x="808875" y="184759"/>
                </a:lnTo>
                <a:lnTo>
                  <a:pt x="809802" y="183337"/>
                </a:lnTo>
                <a:lnTo>
                  <a:pt x="811161" y="181952"/>
                </a:lnTo>
                <a:lnTo>
                  <a:pt x="811352" y="181521"/>
                </a:lnTo>
                <a:close/>
              </a:path>
              <a:path w="911225" h="1659254">
                <a:moveTo>
                  <a:pt x="812368" y="152311"/>
                </a:moveTo>
                <a:lnTo>
                  <a:pt x="793965" y="115912"/>
                </a:lnTo>
                <a:lnTo>
                  <a:pt x="791006" y="112191"/>
                </a:lnTo>
                <a:lnTo>
                  <a:pt x="788885" y="115722"/>
                </a:lnTo>
                <a:lnTo>
                  <a:pt x="789762" y="116827"/>
                </a:lnTo>
                <a:lnTo>
                  <a:pt x="794664" y="123520"/>
                </a:lnTo>
                <a:lnTo>
                  <a:pt x="809891" y="155143"/>
                </a:lnTo>
                <a:lnTo>
                  <a:pt x="810768" y="154686"/>
                </a:lnTo>
                <a:lnTo>
                  <a:pt x="811771" y="153543"/>
                </a:lnTo>
                <a:lnTo>
                  <a:pt x="812368" y="152311"/>
                </a:lnTo>
                <a:close/>
              </a:path>
              <a:path w="911225" h="1659254">
                <a:moveTo>
                  <a:pt x="876007" y="164211"/>
                </a:moveTo>
                <a:lnTo>
                  <a:pt x="875880" y="163918"/>
                </a:lnTo>
                <a:lnTo>
                  <a:pt x="876007" y="164211"/>
                </a:lnTo>
                <a:close/>
              </a:path>
              <a:path w="911225" h="1659254">
                <a:moveTo>
                  <a:pt x="876896" y="126834"/>
                </a:moveTo>
                <a:lnTo>
                  <a:pt x="869010" y="118262"/>
                </a:lnTo>
                <a:lnTo>
                  <a:pt x="869022" y="118135"/>
                </a:lnTo>
                <a:lnTo>
                  <a:pt x="869149" y="116890"/>
                </a:lnTo>
                <a:lnTo>
                  <a:pt x="869302" y="116357"/>
                </a:lnTo>
                <a:lnTo>
                  <a:pt x="869416" y="115963"/>
                </a:lnTo>
                <a:lnTo>
                  <a:pt x="869861" y="114515"/>
                </a:lnTo>
                <a:lnTo>
                  <a:pt x="870038" y="113144"/>
                </a:lnTo>
                <a:lnTo>
                  <a:pt x="865886" y="121894"/>
                </a:lnTo>
                <a:lnTo>
                  <a:pt x="868680" y="127749"/>
                </a:lnTo>
                <a:lnTo>
                  <a:pt x="871499" y="129387"/>
                </a:lnTo>
                <a:lnTo>
                  <a:pt x="875131" y="130619"/>
                </a:lnTo>
                <a:lnTo>
                  <a:pt x="875880" y="129514"/>
                </a:lnTo>
                <a:lnTo>
                  <a:pt x="876350" y="128422"/>
                </a:lnTo>
                <a:lnTo>
                  <a:pt x="876896" y="126834"/>
                </a:lnTo>
                <a:close/>
              </a:path>
              <a:path w="911225" h="1659254">
                <a:moveTo>
                  <a:pt x="878725" y="220649"/>
                </a:moveTo>
                <a:lnTo>
                  <a:pt x="878230" y="219697"/>
                </a:lnTo>
                <a:lnTo>
                  <a:pt x="878027" y="219710"/>
                </a:lnTo>
                <a:lnTo>
                  <a:pt x="877709" y="219798"/>
                </a:lnTo>
                <a:lnTo>
                  <a:pt x="877455" y="219925"/>
                </a:lnTo>
                <a:lnTo>
                  <a:pt x="877227" y="220103"/>
                </a:lnTo>
                <a:lnTo>
                  <a:pt x="877049" y="220319"/>
                </a:lnTo>
                <a:lnTo>
                  <a:pt x="875576" y="221780"/>
                </a:lnTo>
                <a:lnTo>
                  <a:pt x="874052" y="223964"/>
                </a:lnTo>
                <a:lnTo>
                  <a:pt x="873975" y="224193"/>
                </a:lnTo>
                <a:lnTo>
                  <a:pt x="873925" y="224434"/>
                </a:lnTo>
                <a:lnTo>
                  <a:pt x="873925" y="224688"/>
                </a:lnTo>
                <a:lnTo>
                  <a:pt x="873887" y="224891"/>
                </a:lnTo>
                <a:lnTo>
                  <a:pt x="874395" y="225831"/>
                </a:lnTo>
                <a:lnTo>
                  <a:pt x="874598" y="225831"/>
                </a:lnTo>
                <a:lnTo>
                  <a:pt x="874915" y="225742"/>
                </a:lnTo>
                <a:lnTo>
                  <a:pt x="875169" y="225615"/>
                </a:lnTo>
                <a:lnTo>
                  <a:pt x="875385" y="225437"/>
                </a:lnTo>
                <a:lnTo>
                  <a:pt x="875576" y="225221"/>
                </a:lnTo>
                <a:lnTo>
                  <a:pt x="875919" y="224866"/>
                </a:lnTo>
                <a:lnTo>
                  <a:pt x="876274" y="224523"/>
                </a:lnTo>
                <a:lnTo>
                  <a:pt x="877011" y="223774"/>
                </a:lnTo>
                <a:lnTo>
                  <a:pt x="877798" y="222999"/>
                </a:lnTo>
                <a:lnTo>
                  <a:pt x="877976" y="222796"/>
                </a:lnTo>
                <a:lnTo>
                  <a:pt x="878116" y="222580"/>
                </a:lnTo>
                <a:lnTo>
                  <a:pt x="878230" y="222338"/>
                </a:lnTo>
                <a:lnTo>
                  <a:pt x="878382" y="222097"/>
                </a:lnTo>
                <a:lnTo>
                  <a:pt x="878497" y="221843"/>
                </a:lnTo>
                <a:lnTo>
                  <a:pt x="878649" y="221348"/>
                </a:lnTo>
                <a:lnTo>
                  <a:pt x="878700" y="221107"/>
                </a:lnTo>
                <a:lnTo>
                  <a:pt x="878700" y="220853"/>
                </a:lnTo>
                <a:lnTo>
                  <a:pt x="878725" y="220649"/>
                </a:lnTo>
                <a:close/>
              </a:path>
              <a:path w="911225" h="1659254">
                <a:moveTo>
                  <a:pt x="881303" y="169113"/>
                </a:moveTo>
                <a:lnTo>
                  <a:pt x="879513" y="168186"/>
                </a:lnTo>
                <a:lnTo>
                  <a:pt x="878649" y="167601"/>
                </a:lnTo>
                <a:lnTo>
                  <a:pt x="878382" y="167398"/>
                </a:lnTo>
                <a:lnTo>
                  <a:pt x="878230" y="167259"/>
                </a:lnTo>
                <a:lnTo>
                  <a:pt x="874610" y="161061"/>
                </a:lnTo>
                <a:lnTo>
                  <a:pt x="873937" y="159715"/>
                </a:lnTo>
                <a:lnTo>
                  <a:pt x="871448" y="162572"/>
                </a:lnTo>
                <a:lnTo>
                  <a:pt x="872413" y="164541"/>
                </a:lnTo>
                <a:lnTo>
                  <a:pt x="873912" y="167944"/>
                </a:lnTo>
                <a:lnTo>
                  <a:pt x="875423" y="170434"/>
                </a:lnTo>
                <a:lnTo>
                  <a:pt x="877011" y="171615"/>
                </a:lnTo>
                <a:lnTo>
                  <a:pt x="879055" y="172656"/>
                </a:lnTo>
                <a:lnTo>
                  <a:pt x="879449" y="172440"/>
                </a:lnTo>
                <a:lnTo>
                  <a:pt x="880059" y="171970"/>
                </a:lnTo>
                <a:lnTo>
                  <a:pt x="880402" y="171475"/>
                </a:lnTo>
                <a:lnTo>
                  <a:pt x="880846" y="170434"/>
                </a:lnTo>
                <a:lnTo>
                  <a:pt x="881303" y="169113"/>
                </a:lnTo>
                <a:close/>
              </a:path>
              <a:path w="911225" h="1659254">
                <a:moveTo>
                  <a:pt x="883158" y="87464"/>
                </a:moveTo>
                <a:lnTo>
                  <a:pt x="882243" y="78460"/>
                </a:lnTo>
                <a:lnTo>
                  <a:pt x="879805" y="69761"/>
                </a:lnTo>
                <a:lnTo>
                  <a:pt x="876223" y="61429"/>
                </a:lnTo>
                <a:lnTo>
                  <a:pt x="871397" y="52692"/>
                </a:lnTo>
                <a:lnTo>
                  <a:pt x="870343" y="53873"/>
                </a:lnTo>
                <a:lnTo>
                  <a:pt x="869632" y="54965"/>
                </a:lnTo>
                <a:lnTo>
                  <a:pt x="869188" y="56108"/>
                </a:lnTo>
                <a:lnTo>
                  <a:pt x="869657" y="56908"/>
                </a:lnTo>
                <a:lnTo>
                  <a:pt x="873848" y="64528"/>
                </a:lnTo>
                <a:lnTo>
                  <a:pt x="877316" y="72529"/>
                </a:lnTo>
                <a:lnTo>
                  <a:pt x="879678" y="80873"/>
                </a:lnTo>
                <a:lnTo>
                  <a:pt x="880567" y="89509"/>
                </a:lnTo>
                <a:lnTo>
                  <a:pt x="880567" y="90373"/>
                </a:lnTo>
                <a:lnTo>
                  <a:pt x="881253" y="90639"/>
                </a:lnTo>
                <a:lnTo>
                  <a:pt x="882675" y="89547"/>
                </a:lnTo>
                <a:lnTo>
                  <a:pt x="883158" y="88417"/>
                </a:lnTo>
                <a:lnTo>
                  <a:pt x="883158" y="87464"/>
                </a:lnTo>
                <a:close/>
              </a:path>
              <a:path w="911225" h="1659254">
                <a:moveTo>
                  <a:pt x="887590" y="184823"/>
                </a:moveTo>
                <a:lnTo>
                  <a:pt x="887476" y="184391"/>
                </a:lnTo>
                <a:lnTo>
                  <a:pt x="886866" y="184111"/>
                </a:lnTo>
                <a:lnTo>
                  <a:pt x="886472" y="184302"/>
                </a:lnTo>
                <a:lnTo>
                  <a:pt x="885494" y="185115"/>
                </a:lnTo>
                <a:lnTo>
                  <a:pt x="884999" y="186194"/>
                </a:lnTo>
                <a:lnTo>
                  <a:pt x="884999" y="187172"/>
                </a:lnTo>
                <a:lnTo>
                  <a:pt x="884999" y="196342"/>
                </a:lnTo>
                <a:lnTo>
                  <a:pt x="885113" y="196773"/>
                </a:lnTo>
                <a:lnTo>
                  <a:pt x="885710" y="197053"/>
                </a:lnTo>
                <a:lnTo>
                  <a:pt x="886117" y="196862"/>
                </a:lnTo>
                <a:lnTo>
                  <a:pt x="887095" y="196037"/>
                </a:lnTo>
                <a:lnTo>
                  <a:pt x="887590" y="194970"/>
                </a:lnTo>
                <a:lnTo>
                  <a:pt x="887590" y="184823"/>
                </a:lnTo>
                <a:close/>
              </a:path>
              <a:path w="911225" h="1659254">
                <a:moveTo>
                  <a:pt x="901801" y="0"/>
                </a:moveTo>
                <a:lnTo>
                  <a:pt x="898829" y="0"/>
                </a:lnTo>
                <a:lnTo>
                  <a:pt x="897432" y="3886"/>
                </a:lnTo>
                <a:lnTo>
                  <a:pt x="899020" y="3886"/>
                </a:lnTo>
                <a:lnTo>
                  <a:pt x="900404" y="3886"/>
                </a:lnTo>
                <a:lnTo>
                  <a:pt x="901801" y="0"/>
                </a:lnTo>
                <a:close/>
              </a:path>
              <a:path w="911225" h="1659254">
                <a:moveTo>
                  <a:pt x="910678" y="28854"/>
                </a:moveTo>
                <a:lnTo>
                  <a:pt x="907707" y="28854"/>
                </a:lnTo>
                <a:lnTo>
                  <a:pt x="906310" y="32740"/>
                </a:lnTo>
                <a:lnTo>
                  <a:pt x="907897" y="32740"/>
                </a:lnTo>
                <a:lnTo>
                  <a:pt x="909281" y="32740"/>
                </a:lnTo>
                <a:lnTo>
                  <a:pt x="910678" y="28854"/>
                </a:lnTo>
                <a:close/>
              </a:path>
            </a:pathLst>
          </a:custGeom>
          <a:solidFill>
            <a:srgbClr val="056F40"/>
          </a:solidFill>
        </p:spPr>
        <p:txBody>
          <a:bodyPr wrap="square" lIns="0" tIns="0" rIns="0" bIns="0" rtlCol="0"/>
          <a:lstStyle/>
          <a:p>
            <a:endParaRPr/>
          </a:p>
        </p:txBody>
      </p:sp>
      <p:sp>
        <p:nvSpPr>
          <p:cNvPr id="42" name="bg object 42"/>
          <p:cNvSpPr/>
          <p:nvPr/>
        </p:nvSpPr>
        <p:spPr>
          <a:xfrm>
            <a:off x="3628479" y="5972974"/>
            <a:ext cx="252095" cy="1186815"/>
          </a:xfrm>
          <a:custGeom>
            <a:avLst/>
            <a:gdLst/>
            <a:ahLst/>
            <a:cxnLst/>
            <a:rect l="l" t="t" r="r" b="b"/>
            <a:pathLst>
              <a:path w="252095" h="1186815">
                <a:moveTo>
                  <a:pt x="4368" y="1153541"/>
                </a:moveTo>
                <a:lnTo>
                  <a:pt x="1397" y="1153541"/>
                </a:lnTo>
                <a:lnTo>
                  <a:pt x="0" y="1157427"/>
                </a:lnTo>
                <a:lnTo>
                  <a:pt x="1587" y="1157427"/>
                </a:lnTo>
                <a:lnTo>
                  <a:pt x="2971" y="1157427"/>
                </a:lnTo>
                <a:lnTo>
                  <a:pt x="4368" y="1153541"/>
                </a:lnTo>
                <a:close/>
              </a:path>
              <a:path w="252095" h="1186815">
                <a:moveTo>
                  <a:pt x="12357" y="1182370"/>
                </a:moveTo>
                <a:lnTo>
                  <a:pt x="12052" y="1181468"/>
                </a:lnTo>
                <a:lnTo>
                  <a:pt x="10972" y="1180287"/>
                </a:lnTo>
                <a:lnTo>
                  <a:pt x="10464" y="1179868"/>
                </a:lnTo>
                <a:lnTo>
                  <a:pt x="10312" y="1179563"/>
                </a:lnTo>
                <a:lnTo>
                  <a:pt x="10210" y="1179271"/>
                </a:lnTo>
                <a:lnTo>
                  <a:pt x="10160" y="1179131"/>
                </a:lnTo>
                <a:lnTo>
                  <a:pt x="10147" y="1178890"/>
                </a:lnTo>
                <a:lnTo>
                  <a:pt x="10045" y="1178140"/>
                </a:lnTo>
                <a:lnTo>
                  <a:pt x="9423" y="1177861"/>
                </a:lnTo>
                <a:lnTo>
                  <a:pt x="9029" y="1178052"/>
                </a:lnTo>
                <a:lnTo>
                  <a:pt x="8051" y="1178864"/>
                </a:lnTo>
                <a:lnTo>
                  <a:pt x="7581" y="1179868"/>
                </a:lnTo>
                <a:lnTo>
                  <a:pt x="7569" y="1181862"/>
                </a:lnTo>
                <a:lnTo>
                  <a:pt x="7861" y="1182763"/>
                </a:lnTo>
                <a:lnTo>
                  <a:pt x="8940" y="1183944"/>
                </a:lnTo>
                <a:lnTo>
                  <a:pt x="9461" y="1184363"/>
                </a:lnTo>
                <a:lnTo>
                  <a:pt x="9639" y="1184757"/>
                </a:lnTo>
                <a:lnTo>
                  <a:pt x="9715" y="1184960"/>
                </a:lnTo>
                <a:lnTo>
                  <a:pt x="9766" y="1185113"/>
                </a:lnTo>
                <a:lnTo>
                  <a:pt x="9779" y="1185341"/>
                </a:lnTo>
                <a:lnTo>
                  <a:pt x="9880" y="1186091"/>
                </a:lnTo>
                <a:lnTo>
                  <a:pt x="10490" y="1186370"/>
                </a:lnTo>
                <a:lnTo>
                  <a:pt x="10883" y="1186180"/>
                </a:lnTo>
                <a:lnTo>
                  <a:pt x="11874" y="1185367"/>
                </a:lnTo>
                <a:lnTo>
                  <a:pt x="12192" y="1184668"/>
                </a:lnTo>
                <a:lnTo>
                  <a:pt x="12331" y="1184363"/>
                </a:lnTo>
                <a:lnTo>
                  <a:pt x="12357" y="1182370"/>
                </a:lnTo>
                <a:close/>
              </a:path>
              <a:path w="252095" h="1186815">
                <a:moveTo>
                  <a:pt x="133527" y="1017638"/>
                </a:moveTo>
                <a:lnTo>
                  <a:pt x="133489" y="1017765"/>
                </a:lnTo>
                <a:lnTo>
                  <a:pt x="133527" y="1017638"/>
                </a:lnTo>
                <a:close/>
              </a:path>
              <a:path w="252095" h="1186815">
                <a:moveTo>
                  <a:pt x="133616" y="1018667"/>
                </a:moveTo>
                <a:lnTo>
                  <a:pt x="133527" y="1018362"/>
                </a:lnTo>
                <a:lnTo>
                  <a:pt x="133553" y="1018667"/>
                </a:lnTo>
                <a:close/>
              </a:path>
              <a:path w="252095" h="1186815">
                <a:moveTo>
                  <a:pt x="136880" y="1020381"/>
                </a:moveTo>
                <a:lnTo>
                  <a:pt x="136220" y="1020368"/>
                </a:lnTo>
                <a:lnTo>
                  <a:pt x="135648" y="1020368"/>
                </a:lnTo>
                <a:lnTo>
                  <a:pt x="135432" y="1020330"/>
                </a:lnTo>
                <a:lnTo>
                  <a:pt x="135115" y="1020267"/>
                </a:lnTo>
                <a:lnTo>
                  <a:pt x="134620" y="1020051"/>
                </a:lnTo>
                <a:lnTo>
                  <a:pt x="134200" y="1019695"/>
                </a:lnTo>
                <a:lnTo>
                  <a:pt x="133921" y="1019352"/>
                </a:lnTo>
                <a:lnTo>
                  <a:pt x="133756" y="1019073"/>
                </a:lnTo>
                <a:lnTo>
                  <a:pt x="133667" y="1018806"/>
                </a:lnTo>
                <a:lnTo>
                  <a:pt x="133553" y="1018667"/>
                </a:lnTo>
                <a:lnTo>
                  <a:pt x="133489" y="1018184"/>
                </a:lnTo>
                <a:lnTo>
                  <a:pt x="133489" y="1017765"/>
                </a:lnTo>
                <a:lnTo>
                  <a:pt x="133527" y="1017600"/>
                </a:lnTo>
                <a:lnTo>
                  <a:pt x="133616" y="1017270"/>
                </a:lnTo>
                <a:lnTo>
                  <a:pt x="133718" y="1016901"/>
                </a:lnTo>
                <a:lnTo>
                  <a:pt x="134289" y="1015669"/>
                </a:lnTo>
                <a:lnTo>
                  <a:pt x="134416" y="1015212"/>
                </a:lnTo>
                <a:lnTo>
                  <a:pt x="134340" y="1013866"/>
                </a:lnTo>
                <a:lnTo>
                  <a:pt x="133197" y="1013460"/>
                </a:lnTo>
                <a:lnTo>
                  <a:pt x="132473" y="1014641"/>
                </a:lnTo>
                <a:lnTo>
                  <a:pt x="131191" y="1017244"/>
                </a:lnTo>
                <a:lnTo>
                  <a:pt x="130454" y="1019632"/>
                </a:lnTo>
                <a:lnTo>
                  <a:pt x="130403" y="1020051"/>
                </a:lnTo>
                <a:lnTo>
                  <a:pt x="132003" y="1023480"/>
                </a:lnTo>
                <a:lnTo>
                  <a:pt x="133299" y="1024255"/>
                </a:lnTo>
                <a:lnTo>
                  <a:pt x="134759" y="1024267"/>
                </a:lnTo>
                <a:lnTo>
                  <a:pt x="135128" y="1024255"/>
                </a:lnTo>
                <a:lnTo>
                  <a:pt x="135521" y="1023899"/>
                </a:lnTo>
                <a:lnTo>
                  <a:pt x="136067" y="1023277"/>
                </a:lnTo>
                <a:lnTo>
                  <a:pt x="136359" y="1022731"/>
                </a:lnTo>
                <a:lnTo>
                  <a:pt x="136664" y="1021689"/>
                </a:lnTo>
                <a:lnTo>
                  <a:pt x="136880" y="1020381"/>
                </a:lnTo>
                <a:close/>
              </a:path>
              <a:path w="252095" h="1186815">
                <a:moveTo>
                  <a:pt x="139750" y="953795"/>
                </a:moveTo>
                <a:lnTo>
                  <a:pt x="136779" y="953795"/>
                </a:lnTo>
                <a:lnTo>
                  <a:pt x="135382" y="957681"/>
                </a:lnTo>
                <a:lnTo>
                  <a:pt x="136969" y="957681"/>
                </a:lnTo>
                <a:lnTo>
                  <a:pt x="138353" y="957681"/>
                </a:lnTo>
                <a:lnTo>
                  <a:pt x="139750" y="953795"/>
                </a:lnTo>
                <a:close/>
              </a:path>
              <a:path w="252095" h="1186815">
                <a:moveTo>
                  <a:pt x="143306" y="1003554"/>
                </a:moveTo>
                <a:lnTo>
                  <a:pt x="143281" y="1003706"/>
                </a:lnTo>
                <a:lnTo>
                  <a:pt x="143306" y="1003554"/>
                </a:lnTo>
                <a:close/>
              </a:path>
              <a:path w="252095" h="1186815">
                <a:moveTo>
                  <a:pt x="143306" y="1003465"/>
                </a:moveTo>
                <a:lnTo>
                  <a:pt x="143192" y="1003706"/>
                </a:lnTo>
                <a:lnTo>
                  <a:pt x="143294" y="1003541"/>
                </a:lnTo>
                <a:close/>
              </a:path>
              <a:path w="252095" h="1186815">
                <a:moveTo>
                  <a:pt x="143306" y="1003338"/>
                </a:moveTo>
                <a:close/>
              </a:path>
              <a:path w="252095" h="1186815">
                <a:moveTo>
                  <a:pt x="147726" y="996569"/>
                </a:moveTo>
                <a:lnTo>
                  <a:pt x="147586" y="996213"/>
                </a:lnTo>
                <a:lnTo>
                  <a:pt x="147396" y="995921"/>
                </a:lnTo>
                <a:lnTo>
                  <a:pt x="146646" y="996010"/>
                </a:lnTo>
                <a:lnTo>
                  <a:pt x="140766" y="1001864"/>
                </a:lnTo>
                <a:lnTo>
                  <a:pt x="140830" y="1006322"/>
                </a:lnTo>
                <a:lnTo>
                  <a:pt x="141427" y="1006602"/>
                </a:lnTo>
                <a:lnTo>
                  <a:pt x="141820" y="1006398"/>
                </a:lnTo>
                <a:lnTo>
                  <a:pt x="142824" y="1005573"/>
                </a:lnTo>
                <a:lnTo>
                  <a:pt x="143294" y="1004519"/>
                </a:lnTo>
                <a:lnTo>
                  <a:pt x="143179" y="1003719"/>
                </a:lnTo>
                <a:lnTo>
                  <a:pt x="143256" y="1003414"/>
                </a:lnTo>
                <a:lnTo>
                  <a:pt x="143357" y="1003223"/>
                </a:lnTo>
                <a:lnTo>
                  <a:pt x="143446" y="1003058"/>
                </a:lnTo>
                <a:lnTo>
                  <a:pt x="143522" y="1002906"/>
                </a:lnTo>
                <a:lnTo>
                  <a:pt x="143611" y="1002753"/>
                </a:lnTo>
                <a:lnTo>
                  <a:pt x="143446" y="1003134"/>
                </a:lnTo>
                <a:lnTo>
                  <a:pt x="143700" y="1002753"/>
                </a:lnTo>
                <a:lnTo>
                  <a:pt x="144043" y="1002233"/>
                </a:lnTo>
                <a:lnTo>
                  <a:pt x="144170" y="1002068"/>
                </a:lnTo>
                <a:lnTo>
                  <a:pt x="144830" y="1001242"/>
                </a:lnTo>
                <a:lnTo>
                  <a:pt x="147167" y="998893"/>
                </a:lnTo>
                <a:lnTo>
                  <a:pt x="147447" y="998296"/>
                </a:lnTo>
                <a:lnTo>
                  <a:pt x="147713" y="997458"/>
                </a:lnTo>
                <a:lnTo>
                  <a:pt x="147726" y="996569"/>
                </a:lnTo>
                <a:close/>
              </a:path>
              <a:path w="252095" h="1186815">
                <a:moveTo>
                  <a:pt x="149923" y="1030528"/>
                </a:moveTo>
                <a:lnTo>
                  <a:pt x="149593" y="1031252"/>
                </a:lnTo>
                <a:lnTo>
                  <a:pt x="149923" y="1030528"/>
                </a:lnTo>
                <a:close/>
              </a:path>
              <a:path w="252095" h="1186815">
                <a:moveTo>
                  <a:pt x="150037" y="965390"/>
                </a:moveTo>
                <a:lnTo>
                  <a:pt x="147154" y="962482"/>
                </a:lnTo>
                <a:lnTo>
                  <a:pt x="145732" y="958900"/>
                </a:lnTo>
                <a:lnTo>
                  <a:pt x="142494" y="955624"/>
                </a:lnTo>
                <a:lnTo>
                  <a:pt x="141668" y="956487"/>
                </a:lnTo>
                <a:lnTo>
                  <a:pt x="141046" y="957491"/>
                </a:lnTo>
                <a:lnTo>
                  <a:pt x="140804" y="958011"/>
                </a:lnTo>
                <a:lnTo>
                  <a:pt x="140639" y="959408"/>
                </a:lnTo>
                <a:lnTo>
                  <a:pt x="140906" y="959675"/>
                </a:lnTo>
                <a:lnTo>
                  <a:pt x="143522" y="962317"/>
                </a:lnTo>
                <a:lnTo>
                  <a:pt x="144945" y="965898"/>
                </a:lnTo>
                <a:lnTo>
                  <a:pt x="148183" y="969175"/>
                </a:lnTo>
                <a:lnTo>
                  <a:pt x="149009" y="968311"/>
                </a:lnTo>
                <a:lnTo>
                  <a:pt x="149618" y="967320"/>
                </a:lnTo>
                <a:lnTo>
                  <a:pt x="149872" y="966800"/>
                </a:lnTo>
                <a:lnTo>
                  <a:pt x="150037" y="965390"/>
                </a:lnTo>
                <a:close/>
              </a:path>
              <a:path w="252095" h="1186815">
                <a:moveTo>
                  <a:pt x="193128" y="53365"/>
                </a:moveTo>
                <a:lnTo>
                  <a:pt x="190157" y="53365"/>
                </a:lnTo>
                <a:lnTo>
                  <a:pt x="188760" y="57251"/>
                </a:lnTo>
                <a:lnTo>
                  <a:pt x="190347" y="57251"/>
                </a:lnTo>
                <a:lnTo>
                  <a:pt x="191731" y="57251"/>
                </a:lnTo>
                <a:lnTo>
                  <a:pt x="193128" y="53365"/>
                </a:lnTo>
                <a:close/>
              </a:path>
              <a:path w="252095" h="1186815">
                <a:moveTo>
                  <a:pt x="198716" y="70243"/>
                </a:moveTo>
                <a:lnTo>
                  <a:pt x="198666" y="70065"/>
                </a:lnTo>
                <a:lnTo>
                  <a:pt x="198577" y="69900"/>
                </a:lnTo>
                <a:lnTo>
                  <a:pt x="198539" y="69748"/>
                </a:lnTo>
                <a:lnTo>
                  <a:pt x="198145" y="69507"/>
                </a:lnTo>
                <a:lnTo>
                  <a:pt x="197993" y="69507"/>
                </a:lnTo>
                <a:lnTo>
                  <a:pt x="197853" y="69557"/>
                </a:lnTo>
                <a:lnTo>
                  <a:pt x="197662" y="69596"/>
                </a:lnTo>
                <a:lnTo>
                  <a:pt x="196113" y="71970"/>
                </a:lnTo>
                <a:lnTo>
                  <a:pt x="196113" y="72491"/>
                </a:lnTo>
                <a:lnTo>
                  <a:pt x="196113" y="74117"/>
                </a:lnTo>
                <a:lnTo>
                  <a:pt x="196100" y="74307"/>
                </a:lnTo>
                <a:lnTo>
                  <a:pt x="196138" y="74485"/>
                </a:lnTo>
                <a:lnTo>
                  <a:pt x="196240" y="74637"/>
                </a:lnTo>
                <a:lnTo>
                  <a:pt x="196278" y="74790"/>
                </a:lnTo>
                <a:lnTo>
                  <a:pt x="196519" y="74980"/>
                </a:lnTo>
                <a:lnTo>
                  <a:pt x="196672" y="75044"/>
                </a:lnTo>
                <a:lnTo>
                  <a:pt x="196824" y="75044"/>
                </a:lnTo>
                <a:lnTo>
                  <a:pt x="196964" y="74980"/>
                </a:lnTo>
                <a:lnTo>
                  <a:pt x="197154" y="74955"/>
                </a:lnTo>
                <a:lnTo>
                  <a:pt x="197307" y="74866"/>
                </a:lnTo>
                <a:lnTo>
                  <a:pt x="197459" y="74739"/>
                </a:lnTo>
                <a:lnTo>
                  <a:pt x="197777" y="74422"/>
                </a:lnTo>
                <a:lnTo>
                  <a:pt x="198018" y="74155"/>
                </a:lnTo>
                <a:lnTo>
                  <a:pt x="198208" y="73850"/>
                </a:lnTo>
                <a:lnTo>
                  <a:pt x="198348" y="73520"/>
                </a:lnTo>
                <a:lnTo>
                  <a:pt x="198564" y="73063"/>
                </a:lnTo>
                <a:lnTo>
                  <a:pt x="198704" y="72567"/>
                </a:lnTo>
                <a:lnTo>
                  <a:pt x="198704" y="70434"/>
                </a:lnTo>
                <a:lnTo>
                  <a:pt x="198716" y="70243"/>
                </a:lnTo>
                <a:close/>
              </a:path>
              <a:path w="252095" h="1186815">
                <a:moveTo>
                  <a:pt x="232638" y="41109"/>
                </a:moveTo>
                <a:lnTo>
                  <a:pt x="232473" y="40665"/>
                </a:lnTo>
                <a:lnTo>
                  <a:pt x="232295" y="40436"/>
                </a:lnTo>
                <a:lnTo>
                  <a:pt x="231495" y="40436"/>
                </a:lnTo>
                <a:lnTo>
                  <a:pt x="227291" y="43332"/>
                </a:lnTo>
                <a:lnTo>
                  <a:pt x="227152" y="43548"/>
                </a:lnTo>
                <a:lnTo>
                  <a:pt x="227037" y="43802"/>
                </a:lnTo>
                <a:lnTo>
                  <a:pt x="226961" y="44081"/>
                </a:lnTo>
                <a:lnTo>
                  <a:pt x="226860" y="45415"/>
                </a:lnTo>
                <a:lnTo>
                  <a:pt x="226974" y="45694"/>
                </a:lnTo>
                <a:lnTo>
                  <a:pt x="227152" y="45986"/>
                </a:lnTo>
                <a:lnTo>
                  <a:pt x="227914" y="45897"/>
                </a:lnTo>
                <a:lnTo>
                  <a:pt x="228257" y="45567"/>
                </a:lnTo>
                <a:lnTo>
                  <a:pt x="228625" y="45212"/>
                </a:lnTo>
                <a:lnTo>
                  <a:pt x="228930" y="44970"/>
                </a:lnTo>
                <a:lnTo>
                  <a:pt x="229362" y="44704"/>
                </a:lnTo>
                <a:lnTo>
                  <a:pt x="229806" y="44500"/>
                </a:lnTo>
                <a:lnTo>
                  <a:pt x="230009" y="44450"/>
                </a:lnTo>
                <a:lnTo>
                  <a:pt x="230479" y="44323"/>
                </a:lnTo>
                <a:lnTo>
                  <a:pt x="232613" y="41846"/>
                </a:lnTo>
                <a:lnTo>
                  <a:pt x="232638" y="41109"/>
                </a:lnTo>
                <a:close/>
              </a:path>
              <a:path w="252095" h="1186815">
                <a:moveTo>
                  <a:pt x="235889" y="21856"/>
                </a:moveTo>
                <a:lnTo>
                  <a:pt x="235813" y="21577"/>
                </a:lnTo>
                <a:lnTo>
                  <a:pt x="235724" y="21374"/>
                </a:lnTo>
                <a:lnTo>
                  <a:pt x="235559" y="21107"/>
                </a:lnTo>
                <a:lnTo>
                  <a:pt x="235381" y="21031"/>
                </a:lnTo>
                <a:lnTo>
                  <a:pt x="235178" y="21043"/>
                </a:lnTo>
                <a:lnTo>
                  <a:pt x="234645" y="21043"/>
                </a:lnTo>
                <a:lnTo>
                  <a:pt x="234111" y="21031"/>
                </a:lnTo>
                <a:lnTo>
                  <a:pt x="233565" y="21043"/>
                </a:lnTo>
                <a:lnTo>
                  <a:pt x="233387" y="21056"/>
                </a:lnTo>
                <a:lnTo>
                  <a:pt x="233222" y="21120"/>
                </a:lnTo>
                <a:lnTo>
                  <a:pt x="233083" y="21234"/>
                </a:lnTo>
                <a:lnTo>
                  <a:pt x="232892" y="21336"/>
                </a:lnTo>
                <a:lnTo>
                  <a:pt x="232727" y="21475"/>
                </a:lnTo>
                <a:lnTo>
                  <a:pt x="232587" y="21653"/>
                </a:lnTo>
                <a:lnTo>
                  <a:pt x="232410" y="21844"/>
                </a:lnTo>
                <a:lnTo>
                  <a:pt x="232270" y="22059"/>
                </a:lnTo>
                <a:lnTo>
                  <a:pt x="232156" y="22301"/>
                </a:lnTo>
                <a:lnTo>
                  <a:pt x="232003" y="22542"/>
                </a:lnTo>
                <a:lnTo>
                  <a:pt x="231889" y="22796"/>
                </a:lnTo>
                <a:lnTo>
                  <a:pt x="231813" y="23063"/>
                </a:lnTo>
                <a:lnTo>
                  <a:pt x="231698" y="23558"/>
                </a:lnTo>
                <a:lnTo>
                  <a:pt x="231648" y="23850"/>
                </a:lnTo>
                <a:lnTo>
                  <a:pt x="231660" y="24117"/>
                </a:lnTo>
                <a:lnTo>
                  <a:pt x="231724" y="24396"/>
                </a:lnTo>
                <a:lnTo>
                  <a:pt x="231813" y="24599"/>
                </a:lnTo>
                <a:lnTo>
                  <a:pt x="231990" y="24866"/>
                </a:lnTo>
                <a:lnTo>
                  <a:pt x="232156" y="24942"/>
                </a:lnTo>
                <a:lnTo>
                  <a:pt x="232359" y="24930"/>
                </a:lnTo>
                <a:lnTo>
                  <a:pt x="233972" y="24930"/>
                </a:lnTo>
                <a:lnTo>
                  <a:pt x="234162" y="24917"/>
                </a:lnTo>
                <a:lnTo>
                  <a:pt x="234315" y="24853"/>
                </a:lnTo>
                <a:lnTo>
                  <a:pt x="234454" y="24739"/>
                </a:lnTo>
                <a:lnTo>
                  <a:pt x="234645" y="24638"/>
                </a:lnTo>
                <a:lnTo>
                  <a:pt x="234810" y="24498"/>
                </a:lnTo>
                <a:lnTo>
                  <a:pt x="234950" y="24320"/>
                </a:lnTo>
                <a:lnTo>
                  <a:pt x="235127" y="24130"/>
                </a:lnTo>
                <a:lnTo>
                  <a:pt x="235280" y="23914"/>
                </a:lnTo>
                <a:lnTo>
                  <a:pt x="235394" y="23672"/>
                </a:lnTo>
                <a:lnTo>
                  <a:pt x="235534" y="23431"/>
                </a:lnTo>
                <a:lnTo>
                  <a:pt x="235648" y="23177"/>
                </a:lnTo>
                <a:lnTo>
                  <a:pt x="235724" y="22910"/>
                </a:lnTo>
                <a:lnTo>
                  <a:pt x="235839" y="22415"/>
                </a:lnTo>
                <a:lnTo>
                  <a:pt x="235889" y="22136"/>
                </a:lnTo>
                <a:lnTo>
                  <a:pt x="235889" y="21856"/>
                </a:lnTo>
                <a:close/>
              </a:path>
              <a:path w="252095" h="1186815">
                <a:moveTo>
                  <a:pt x="248793" y="3543"/>
                </a:moveTo>
                <a:lnTo>
                  <a:pt x="248767" y="3670"/>
                </a:lnTo>
                <a:lnTo>
                  <a:pt x="248793" y="3543"/>
                </a:lnTo>
                <a:close/>
              </a:path>
              <a:path w="252095" h="1186815">
                <a:moveTo>
                  <a:pt x="249402" y="40182"/>
                </a:moveTo>
                <a:lnTo>
                  <a:pt x="249351" y="40462"/>
                </a:lnTo>
                <a:lnTo>
                  <a:pt x="249402" y="40259"/>
                </a:lnTo>
                <a:close/>
              </a:path>
              <a:path w="252095" h="1186815">
                <a:moveTo>
                  <a:pt x="250342" y="1676"/>
                </a:moveTo>
                <a:lnTo>
                  <a:pt x="250253" y="292"/>
                </a:lnTo>
                <a:lnTo>
                  <a:pt x="250063" y="0"/>
                </a:lnTo>
                <a:lnTo>
                  <a:pt x="249313" y="88"/>
                </a:lnTo>
                <a:lnTo>
                  <a:pt x="248831" y="571"/>
                </a:lnTo>
                <a:lnTo>
                  <a:pt x="248831" y="3378"/>
                </a:lnTo>
                <a:lnTo>
                  <a:pt x="248805" y="3606"/>
                </a:lnTo>
                <a:lnTo>
                  <a:pt x="248742" y="3771"/>
                </a:lnTo>
                <a:lnTo>
                  <a:pt x="248805" y="3340"/>
                </a:lnTo>
                <a:lnTo>
                  <a:pt x="248805" y="3492"/>
                </a:lnTo>
                <a:lnTo>
                  <a:pt x="248831" y="571"/>
                </a:lnTo>
                <a:lnTo>
                  <a:pt x="247954" y="1435"/>
                </a:lnTo>
                <a:lnTo>
                  <a:pt x="246316" y="6959"/>
                </a:lnTo>
                <a:lnTo>
                  <a:pt x="246913" y="7251"/>
                </a:lnTo>
                <a:lnTo>
                  <a:pt x="248793" y="4597"/>
                </a:lnTo>
                <a:lnTo>
                  <a:pt x="248805" y="3987"/>
                </a:lnTo>
                <a:lnTo>
                  <a:pt x="248615" y="4178"/>
                </a:lnTo>
                <a:lnTo>
                  <a:pt x="248475" y="4356"/>
                </a:lnTo>
                <a:lnTo>
                  <a:pt x="248285" y="4597"/>
                </a:lnTo>
                <a:lnTo>
                  <a:pt x="248488" y="4318"/>
                </a:lnTo>
                <a:lnTo>
                  <a:pt x="248589" y="4191"/>
                </a:lnTo>
                <a:lnTo>
                  <a:pt x="248805" y="3975"/>
                </a:lnTo>
                <a:lnTo>
                  <a:pt x="249440" y="3378"/>
                </a:lnTo>
                <a:lnTo>
                  <a:pt x="249669" y="3124"/>
                </a:lnTo>
                <a:lnTo>
                  <a:pt x="250075" y="2425"/>
                </a:lnTo>
                <a:lnTo>
                  <a:pt x="250215" y="2095"/>
                </a:lnTo>
                <a:lnTo>
                  <a:pt x="250342" y="1676"/>
                </a:lnTo>
                <a:close/>
              </a:path>
              <a:path w="252095" h="1186815">
                <a:moveTo>
                  <a:pt x="251929" y="39141"/>
                </a:moveTo>
                <a:lnTo>
                  <a:pt x="251917" y="35775"/>
                </a:lnTo>
                <a:lnTo>
                  <a:pt x="251307" y="35496"/>
                </a:lnTo>
                <a:lnTo>
                  <a:pt x="250913" y="35687"/>
                </a:lnTo>
                <a:lnTo>
                  <a:pt x="249936" y="36512"/>
                </a:lnTo>
                <a:lnTo>
                  <a:pt x="249440" y="37579"/>
                </a:lnTo>
                <a:lnTo>
                  <a:pt x="249415" y="39611"/>
                </a:lnTo>
                <a:lnTo>
                  <a:pt x="249542" y="39611"/>
                </a:lnTo>
                <a:lnTo>
                  <a:pt x="249745" y="39484"/>
                </a:lnTo>
                <a:lnTo>
                  <a:pt x="249974" y="39243"/>
                </a:lnTo>
                <a:lnTo>
                  <a:pt x="249885" y="39382"/>
                </a:lnTo>
                <a:lnTo>
                  <a:pt x="249682" y="39624"/>
                </a:lnTo>
                <a:lnTo>
                  <a:pt x="249529" y="39928"/>
                </a:lnTo>
                <a:lnTo>
                  <a:pt x="249682" y="39624"/>
                </a:lnTo>
                <a:lnTo>
                  <a:pt x="249758" y="39484"/>
                </a:lnTo>
                <a:lnTo>
                  <a:pt x="249542" y="39611"/>
                </a:lnTo>
                <a:lnTo>
                  <a:pt x="249440" y="39814"/>
                </a:lnTo>
                <a:lnTo>
                  <a:pt x="249415" y="40119"/>
                </a:lnTo>
                <a:lnTo>
                  <a:pt x="249504" y="39852"/>
                </a:lnTo>
                <a:lnTo>
                  <a:pt x="249643" y="39649"/>
                </a:lnTo>
                <a:lnTo>
                  <a:pt x="249555" y="39789"/>
                </a:lnTo>
                <a:lnTo>
                  <a:pt x="249466" y="40005"/>
                </a:lnTo>
                <a:lnTo>
                  <a:pt x="249529" y="39852"/>
                </a:lnTo>
                <a:lnTo>
                  <a:pt x="249402" y="40398"/>
                </a:lnTo>
                <a:lnTo>
                  <a:pt x="249415" y="39687"/>
                </a:lnTo>
                <a:lnTo>
                  <a:pt x="249123" y="39878"/>
                </a:lnTo>
                <a:lnTo>
                  <a:pt x="246138" y="43802"/>
                </a:lnTo>
                <a:lnTo>
                  <a:pt x="246621" y="44323"/>
                </a:lnTo>
                <a:lnTo>
                  <a:pt x="246913" y="44386"/>
                </a:lnTo>
                <a:lnTo>
                  <a:pt x="248297" y="43700"/>
                </a:lnTo>
                <a:lnTo>
                  <a:pt x="249720" y="42900"/>
                </a:lnTo>
                <a:lnTo>
                  <a:pt x="251180" y="41554"/>
                </a:lnTo>
                <a:lnTo>
                  <a:pt x="251701" y="40462"/>
                </a:lnTo>
                <a:lnTo>
                  <a:pt x="251828" y="40220"/>
                </a:lnTo>
                <a:lnTo>
                  <a:pt x="251917" y="39243"/>
                </a:lnTo>
                <a:close/>
              </a:path>
            </a:pathLst>
          </a:custGeom>
          <a:solidFill>
            <a:srgbClr val="056F40"/>
          </a:solidFill>
        </p:spPr>
        <p:txBody>
          <a:bodyPr wrap="square" lIns="0" tIns="0" rIns="0" bIns="0" rtlCol="0"/>
          <a:lstStyle/>
          <a:p>
            <a:endParaRPr/>
          </a:p>
        </p:txBody>
      </p:sp>
      <p:sp>
        <p:nvSpPr>
          <p:cNvPr id="43" name="bg object 43"/>
          <p:cNvSpPr/>
          <p:nvPr/>
        </p:nvSpPr>
        <p:spPr>
          <a:xfrm>
            <a:off x="4279491" y="6155427"/>
            <a:ext cx="2095500" cy="333375"/>
          </a:xfrm>
          <a:custGeom>
            <a:avLst/>
            <a:gdLst/>
            <a:ahLst/>
            <a:cxnLst/>
            <a:rect l="l" t="t" r="r" b="b"/>
            <a:pathLst>
              <a:path w="2095500" h="333375">
                <a:moveTo>
                  <a:pt x="1978253" y="0"/>
                </a:moveTo>
                <a:lnTo>
                  <a:pt x="116916" y="0"/>
                </a:lnTo>
                <a:lnTo>
                  <a:pt x="0" y="333108"/>
                </a:lnTo>
                <a:lnTo>
                  <a:pt x="2095169" y="333108"/>
                </a:lnTo>
                <a:lnTo>
                  <a:pt x="1978253" y="0"/>
                </a:lnTo>
                <a:close/>
              </a:path>
            </a:pathLst>
          </a:custGeom>
          <a:solidFill>
            <a:srgbClr val="FFFFFF"/>
          </a:solidFill>
        </p:spPr>
        <p:txBody>
          <a:bodyPr wrap="square" lIns="0" tIns="0" rIns="0" bIns="0" rtlCol="0"/>
          <a:lstStyle/>
          <a:p>
            <a:endParaRPr/>
          </a:p>
        </p:txBody>
      </p:sp>
      <p:sp>
        <p:nvSpPr>
          <p:cNvPr id="44" name="bg object 44"/>
          <p:cNvSpPr/>
          <p:nvPr/>
        </p:nvSpPr>
        <p:spPr>
          <a:xfrm>
            <a:off x="3622254" y="6513197"/>
            <a:ext cx="4749800" cy="880744"/>
          </a:xfrm>
          <a:custGeom>
            <a:avLst/>
            <a:gdLst/>
            <a:ahLst/>
            <a:cxnLst/>
            <a:rect l="l" t="t" r="r" b="b"/>
            <a:pathLst>
              <a:path w="4749800" h="880745">
                <a:moveTo>
                  <a:pt x="4749279" y="0"/>
                </a:moveTo>
                <a:lnTo>
                  <a:pt x="309003" y="0"/>
                </a:lnTo>
                <a:lnTo>
                  <a:pt x="0" y="880478"/>
                </a:lnTo>
                <a:lnTo>
                  <a:pt x="4440288" y="880478"/>
                </a:lnTo>
                <a:lnTo>
                  <a:pt x="4749279" y="0"/>
                </a:lnTo>
                <a:close/>
              </a:path>
            </a:pathLst>
          </a:custGeom>
          <a:solidFill>
            <a:srgbClr val="056F40"/>
          </a:solidFill>
        </p:spPr>
        <p:txBody>
          <a:bodyPr wrap="square" lIns="0" tIns="0" rIns="0" bIns="0" rtlCol="0"/>
          <a:lstStyle/>
          <a:p>
            <a:endParaRPr/>
          </a:p>
        </p:txBody>
      </p:sp>
      <p:sp>
        <p:nvSpPr>
          <p:cNvPr id="45" name="bg object 45"/>
          <p:cNvSpPr/>
          <p:nvPr/>
        </p:nvSpPr>
        <p:spPr>
          <a:xfrm>
            <a:off x="3582937" y="6485332"/>
            <a:ext cx="4828540" cy="936625"/>
          </a:xfrm>
          <a:custGeom>
            <a:avLst/>
            <a:gdLst/>
            <a:ahLst/>
            <a:cxnLst/>
            <a:rect l="l" t="t" r="r" b="b"/>
            <a:pathLst>
              <a:path w="4828540" h="936625">
                <a:moveTo>
                  <a:pt x="4827917" y="0"/>
                </a:moveTo>
                <a:lnTo>
                  <a:pt x="328561" y="0"/>
                </a:lnTo>
                <a:lnTo>
                  <a:pt x="0" y="936218"/>
                </a:lnTo>
                <a:lnTo>
                  <a:pt x="4499356" y="936218"/>
                </a:lnTo>
                <a:lnTo>
                  <a:pt x="4518917" y="880478"/>
                </a:lnTo>
                <a:lnTo>
                  <a:pt x="78638" y="880478"/>
                </a:lnTo>
                <a:lnTo>
                  <a:pt x="368071" y="55740"/>
                </a:lnTo>
                <a:lnTo>
                  <a:pt x="4808355" y="55740"/>
                </a:lnTo>
                <a:lnTo>
                  <a:pt x="4827917" y="0"/>
                </a:lnTo>
                <a:close/>
              </a:path>
              <a:path w="4828540" h="936625">
                <a:moveTo>
                  <a:pt x="4808355" y="55740"/>
                </a:moveTo>
                <a:lnTo>
                  <a:pt x="4749279" y="55740"/>
                </a:lnTo>
                <a:lnTo>
                  <a:pt x="4459846" y="880478"/>
                </a:lnTo>
                <a:lnTo>
                  <a:pt x="4518917" y="880478"/>
                </a:lnTo>
                <a:lnTo>
                  <a:pt x="4808355" y="55740"/>
                </a:lnTo>
                <a:close/>
              </a:path>
            </a:pathLst>
          </a:custGeom>
          <a:solidFill>
            <a:srgbClr val="FFFFFF"/>
          </a:solidFill>
        </p:spPr>
        <p:txBody>
          <a:bodyPr wrap="square" lIns="0" tIns="0" rIns="0" bIns="0" rtlCol="0"/>
          <a:lstStyle/>
          <a:p>
            <a:endParaRPr/>
          </a:p>
        </p:txBody>
      </p:sp>
      <p:sp>
        <p:nvSpPr>
          <p:cNvPr id="46" name="bg object 46"/>
          <p:cNvSpPr/>
          <p:nvPr/>
        </p:nvSpPr>
        <p:spPr>
          <a:xfrm>
            <a:off x="4512564" y="6252451"/>
            <a:ext cx="124460" cy="194310"/>
          </a:xfrm>
          <a:custGeom>
            <a:avLst/>
            <a:gdLst/>
            <a:ahLst/>
            <a:cxnLst/>
            <a:rect l="l" t="t" r="r" b="b"/>
            <a:pathLst>
              <a:path w="124460" h="194310">
                <a:moveTo>
                  <a:pt x="124231" y="0"/>
                </a:moveTo>
                <a:lnTo>
                  <a:pt x="0" y="0"/>
                </a:lnTo>
                <a:lnTo>
                  <a:pt x="0" y="27940"/>
                </a:lnTo>
                <a:lnTo>
                  <a:pt x="46824" y="27940"/>
                </a:lnTo>
                <a:lnTo>
                  <a:pt x="46824" y="194310"/>
                </a:lnTo>
                <a:lnTo>
                  <a:pt x="77546" y="194310"/>
                </a:lnTo>
                <a:lnTo>
                  <a:pt x="77546" y="27940"/>
                </a:lnTo>
                <a:lnTo>
                  <a:pt x="124231" y="27940"/>
                </a:lnTo>
                <a:lnTo>
                  <a:pt x="124231" y="0"/>
                </a:lnTo>
                <a:close/>
              </a:path>
            </a:pathLst>
          </a:custGeom>
          <a:solidFill>
            <a:srgbClr val="056F40"/>
          </a:solidFill>
        </p:spPr>
        <p:txBody>
          <a:bodyPr wrap="square" lIns="0" tIns="0" rIns="0" bIns="0" rtlCol="0"/>
          <a:lstStyle/>
          <a:p>
            <a:endParaRPr/>
          </a:p>
        </p:txBody>
      </p:sp>
      <p:pic>
        <p:nvPicPr>
          <p:cNvPr id="47" name="bg object 47"/>
          <p:cNvPicPr/>
          <p:nvPr/>
        </p:nvPicPr>
        <p:blipFill>
          <a:blip r:embed="rId7" cstate="print"/>
          <a:stretch>
            <a:fillRect/>
          </a:stretch>
        </p:blipFill>
        <p:spPr>
          <a:xfrm>
            <a:off x="5097810" y="6248834"/>
            <a:ext cx="162115" cy="202044"/>
          </a:xfrm>
          <a:prstGeom prst="rect">
            <a:avLst/>
          </a:prstGeom>
        </p:spPr>
      </p:pic>
      <p:sp>
        <p:nvSpPr>
          <p:cNvPr id="48" name="bg object 48"/>
          <p:cNvSpPr/>
          <p:nvPr/>
        </p:nvSpPr>
        <p:spPr>
          <a:xfrm>
            <a:off x="5299062" y="6252616"/>
            <a:ext cx="31115" cy="194945"/>
          </a:xfrm>
          <a:custGeom>
            <a:avLst/>
            <a:gdLst/>
            <a:ahLst/>
            <a:cxnLst/>
            <a:rect l="l" t="t" r="r" b="b"/>
            <a:pathLst>
              <a:path w="31114" h="194945">
                <a:moveTo>
                  <a:pt x="31013" y="0"/>
                </a:moveTo>
                <a:lnTo>
                  <a:pt x="0" y="0"/>
                </a:lnTo>
                <a:lnTo>
                  <a:pt x="0" y="194729"/>
                </a:lnTo>
                <a:lnTo>
                  <a:pt x="31013" y="194729"/>
                </a:lnTo>
                <a:lnTo>
                  <a:pt x="31013" y="0"/>
                </a:lnTo>
                <a:close/>
              </a:path>
            </a:pathLst>
          </a:custGeom>
          <a:solidFill>
            <a:srgbClr val="056F40"/>
          </a:solidFill>
        </p:spPr>
        <p:txBody>
          <a:bodyPr wrap="square" lIns="0" tIns="0" rIns="0" bIns="0" rtlCol="0"/>
          <a:lstStyle/>
          <a:p>
            <a:endParaRPr/>
          </a:p>
        </p:txBody>
      </p:sp>
      <p:pic>
        <p:nvPicPr>
          <p:cNvPr id="49" name="bg object 49"/>
          <p:cNvPicPr/>
          <p:nvPr/>
        </p:nvPicPr>
        <p:blipFill>
          <a:blip r:embed="rId8" cstate="print"/>
          <a:stretch>
            <a:fillRect/>
          </a:stretch>
        </p:blipFill>
        <p:spPr>
          <a:xfrm>
            <a:off x="5357889" y="6252292"/>
            <a:ext cx="306260" cy="195579"/>
          </a:xfrm>
          <a:prstGeom prst="rect">
            <a:avLst/>
          </a:prstGeom>
        </p:spPr>
      </p:pic>
      <p:pic>
        <p:nvPicPr>
          <p:cNvPr id="50" name="bg object 50"/>
          <p:cNvPicPr/>
          <p:nvPr/>
        </p:nvPicPr>
        <p:blipFill>
          <a:blip r:embed="rId9" cstate="print"/>
          <a:stretch>
            <a:fillRect/>
          </a:stretch>
        </p:blipFill>
        <p:spPr>
          <a:xfrm>
            <a:off x="5750914" y="6248956"/>
            <a:ext cx="235445" cy="201917"/>
          </a:xfrm>
          <a:prstGeom prst="rect">
            <a:avLst/>
          </a:prstGeom>
        </p:spPr>
      </p:pic>
      <p:sp>
        <p:nvSpPr>
          <p:cNvPr id="51" name="bg object 51"/>
          <p:cNvSpPr/>
          <p:nvPr/>
        </p:nvSpPr>
        <p:spPr>
          <a:xfrm>
            <a:off x="4668037" y="6252298"/>
            <a:ext cx="1473835" cy="195580"/>
          </a:xfrm>
          <a:custGeom>
            <a:avLst/>
            <a:gdLst/>
            <a:ahLst/>
            <a:cxnLst/>
            <a:rect l="l" t="t" r="r" b="b"/>
            <a:pathLst>
              <a:path w="1473835" h="195579">
                <a:moveTo>
                  <a:pt x="149275" y="393"/>
                </a:moveTo>
                <a:lnTo>
                  <a:pt x="118554" y="393"/>
                </a:lnTo>
                <a:lnTo>
                  <a:pt x="118554" y="76593"/>
                </a:lnTo>
                <a:lnTo>
                  <a:pt x="30721" y="76593"/>
                </a:lnTo>
                <a:lnTo>
                  <a:pt x="30721" y="393"/>
                </a:lnTo>
                <a:lnTo>
                  <a:pt x="0" y="393"/>
                </a:lnTo>
                <a:lnTo>
                  <a:pt x="0" y="76593"/>
                </a:lnTo>
                <a:lnTo>
                  <a:pt x="0" y="104533"/>
                </a:lnTo>
                <a:lnTo>
                  <a:pt x="0" y="194703"/>
                </a:lnTo>
                <a:lnTo>
                  <a:pt x="30721" y="194703"/>
                </a:lnTo>
                <a:lnTo>
                  <a:pt x="30721" y="104533"/>
                </a:lnTo>
                <a:lnTo>
                  <a:pt x="118554" y="104533"/>
                </a:lnTo>
                <a:lnTo>
                  <a:pt x="118554" y="194703"/>
                </a:lnTo>
                <a:lnTo>
                  <a:pt x="149275" y="194703"/>
                </a:lnTo>
                <a:lnTo>
                  <a:pt x="149275" y="104533"/>
                </a:lnTo>
                <a:lnTo>
                  <a:pt x="149275" y="76593"/>
                </a:lnTo>
                <a:lnTo>
                  <a:pt x="149275" y="393"/>
                </a:lnTo>
                <a:close/>
              </a:path>
              <a:path w="1473835" h="195579">
                <a:moveTo>
                  <a:pt x="314718" y="152"/>
                </a:moveTo>
                <a:lnTo>
                  <a:pt x="202361" y="152"/>
                </a:lnTo>
                <a:lnTo>
                  <a:pt x="202361" y="28092"/>
                </a:lnTo>
                <a:lnTo>
                  <a:pt x="202361" y="75082"/>
                </a:lnTo>
                <a:lnTo>
                  <a:pt x="202361" y="103022"/>
                </a:lnTo>
                <a:lnTo>
                  <a:pt x="202361" y="167792"/>
                </a:lnTo>
                <a:lnTo>
                  <a:pt x="202361" y="194462"/>
                </a:lnTo>
                <a:lnTo>
                  <a:pt x="314718" y="194462"/>
                </a:lnTo>
                <a:lnTo>
                  <a:pt x="314718" y="167792"/>
                </a:lnTo>
                <a:lnTo>
                  <a:pt x="233083" y="167792"/>
                </a:lnTo>
                <a:lnTo>
                  <a:pt x="233083" y="103022"/>
                </a:lnTo>
                <a:lnTo>
                  <a:pt x="312343" y="103022"/>
                </a:lnTo>
                <a:lnTo>
                  <a:pt x="312343" y="75082"/>
                </a:lnTo>
                <a:lnTo>
                  <a:pt x="233083" y="75082"/>
                </a:lnTo>
                <a:lnTo>
                  <a:pt x="233083" y="28092"/>
                </a:lnTo>
                <a:lnTo>
                  <a:pt x="314718" y="28092"/>
                </a:lnTo>
                <a:lnTo>
                  <a:pt x="314718" y="152"/>
                </a:lnTo>
                <a:close/>
              </a:path>
              <a:path w="1473835" h="195579">
                <a:moveTo>
                  <a:pt x="1473530" y="0"/>
                </a:moveTo>
                <a:lnTo>
                  <a:pt x="1361059" y="0"/>
                </a:lnTo>
                <a:lnTo>
                  <a:pt x="1361059" y="27940"/>
                </a:lnTo>
                <a:lnTo>
                  <a:pt x="1361059" y="74930"/>
                </a:lnTo>
                <a:lnTo>
                  <a:pt x="1361059" y="102870"/>
                </a:lnTo>
                <a:lnTo>
                  <a:pt x="1361059" y="195580"/>
                </a:lnTo>
                <a:lnTo>
                  <a:pt x="1395044" y="195580"/>
                </a:lnTo>
                <a:lnTo>
                  <a:pt x="1395044" y="102870"/>
                </a:lnTo>
                <a:lnTo>
                  <a:pt x="1470761" y="102870"/>
                </a:lnTo>
                <a:lnTo>
                  <a:pt x="1470761" y="74930"/>
                </a:lnTo>
                <a:lnTo>
                  <a:pt x="1395044" y="74930"/>
                </a:lnTo>
                <a:lnTo>
                  <a:pt x="1395044" y="27940"/>
                </a:lnTo>
                <a:lnTo>
                  <a:pt x="1473530" y="27940"/>
                </a:lnTo>
                <a:lnTo>
                  <a:pt x="1473530" y="0"/>
                </a:lnTo>
                <a:close/>
              </a:path>
            </a:pathLst>
          </a:custGeom>
          <a:solidFill>
            <a:srgbClr val="056F40"/>
          </a:solidFill>
        </p:spPr>
        <p:txBody>
          <a:bodyPr wrap="square" lIns="0" tIns="0" rIns="0" bIns="0" rtlCol="0"/>
          <a:lstStyle/>
          <a:p>
            <a:endParaRPr/>
          </a:p>
        </p:txBody>
      </p:sp>
      <p:sp>
        <p:nvSpPr>
          <p:cNvPr id="52" name="bg object 52"/>
          <p:cNvSpPr/>
          <p:nvPr/>
        </p:nvSpPr>
        <p:spPr>
          <a:xfrm>
            <a:off x="4266666" y="6729805"/>
            <a:ext cx="3460750" cy="447675"/>
          </a:xfrm>
          <a:custGeom>
            <a:avLst/>
            <a:gdLst/>
            <a:ahLst/>
            <a:cxnLst/>
            <a:rect l="l" t="t" r="r" b="b"/>
            <a:pathLst>
              <a:path w="3460750" h="447675">
                <a:moveTo>
                  <a:pt x="448208" y="214845"/>
                </a:moveTo>
                <a:lnTo>
                  <a:pt x="258711" y="214845"/>
                </a:lnTo>
                <a:lnTo>
                  <a:pt x="258711" y="275945"/>
                </a:lnTo>
                <a:lnTo>
                  <a:pt x="373062" y="275945"/>
                </a:lnTo>
                <a:lnTo>
                  <a:pt x="368439" y="297827"/>
                </a:lnTo>
                <a:lnTo>
                  <a:pt x="345719" y="336804"/>
                </a:lnTo>
                <a:lnTo>
                  <a:pt x="306628" y="368007"/>
                </a:lnTo>
                <a:lnTo>
                  <a:pt x="260731" y="384149"/>
                </a:lnTo>
                <a:lnTo>
                  <a:pt x="235839" y="386168"/>
                </a:lnTo>
                <a:lnTo>
                  <a:pt x="206387" y="383463"/>
                </a:lnTo>
                <a:lnTo>
                  <a:pt x="150685" y="361835"/>
                </a:lnTo>
                <a:lnTo>
                  <a:pt x="100418" y="318033"/>
                </a:lnTo>
                <a:lnTo>
                  <a:pt x="72936" y="258737"/>
                </a:lnTo>
                <a:lnTo>
                  <a:pt x="69507" y="224332"/>
                </a:lnTo>
                <a:lnTo>
                  <a:pt x="72593" y="190919"/>
                </a:lnTo>
                <a:lnTo>
                  <a:pt x="97243" y="132880"/>
                </a:lnTo>
                <a:lnTo>
                  <a:pt x="144932" y="87630"/>
                </a:lnTo>
                <a:lnTo>
                  <a:pt x="205968" y="64058"/>
                </a:lnTo>
                <a:lnTo>
                  <a:pt x="240893" y="61112"/>
                </a:lnTo>
                <a:lnTo>
                  <a:pt x="279895" y="65519"/>
                </a:lnTo>
                <a:lnTo>
                  <a:pt x="315810" y="78752"/>
                </a:lnTo>
                <a:lnTo>
                  <a:pt x="348653" y="100812"/>
                </a:lnTo>
                <a:lnTo>
                  <a:pt x="378409" y="131699"/>
                </a:lnTo>
                <a:lnTo>
                  <a:pt x="427710" y="87337"/>
                </a:lnTo>
                <a:lnTo>
                  <a:pt x="384276" y="47523"/>
                </a:lnTo>
                <a:lnTo>
                  <a:pt x="340093" y="20548"/>
                </a:lnTo>
                <a:lnTo>
                  <a:pt x="291680" y="5130"/>
                </a:lnTo>
                <a:lnTo>
                  <a:pt x="239699" y="0"/>
                </a:lnTo>
                <a:lnTo>
                  <a:pt x="191554" y="4102"/>
                </a:lnTo>
                <a:lnTo>
                  <a:pt x="147180" y="16395"/>
                </a:lnTo>
                <a:lnTo>
                  <a:pt x="106591" y="36880"/>
                </a:lnTo>
                <a:lnTo>
                  <a:pt x="69799" y="65570"/>
                </a:lnTo>
                <a:lnTo>
                  <a:pt x="39268" y="99999"/>
                </a:lnTo>
                <a:lnTo>
                  <a:pt x="17449" y="137985"/>
                </a:lnTo>
                <a:lnTo>
                  <a:pt x="4368" y="179514"/>
                </a:lnTo>
                <a:lnTo>
                  <a:pt x="0" y="224612"/>
                </a:lnTo>
                <a:lnTo>
                  <a:pt x="4292" y="268871"/>
                </a:lnTo>
                <a:lnTo>
                  <a:pt x="17157" y="309854"/>
                </a:lnTo>
                <a:lnTo>
                  <a:pt x="38595" y="347560"/>
                </a:lnTo>
                <a:lnTo>
                  <a:pt x="68618" y="381977"/>
                </a:lnTo>
                <a:lnTo>
                  <a:pt x="104648" y="410552"/>
                </a:lnTo>
                <a:lnTo>
                  <a:pt x="144132" y="430949"/>
                </a:lnTo>
                <a:lnTo>
                  <a:pt x="187071" y="443204"/>
                </a:lnTo>
                <a:lnTo>
                  <a:pt x="233464" y="447281"/>
                </a:lnTo>
                <a:lnTo>
                  <a:pt x="280593" y="443064"/>
                </a:lnTo>
                <a:lnTo>
                  <a:pt x="323392" y="430403"/>
                </a:lnTo>
                <a:lnTo>
                  <a:pt x="361835" y="409295"/>
                </a:lnTo>
                <a:lnTo>
                  <a:pt x="395935" y="379755"/>
                </a:lnTo>
                <a:lnTo>
                  <a:pt x="420065" y="348500"/>
                </a:lnTo>
                <a:lnTo>
                  <a:pt x="441363" y="295617"/>
                </a:lnTo>
                <a:lnTo>
                  <a:pt x="447446" y="252653"/>
                </a:lnTo>
                <a:lnTo>
                  <a:pt x="448208" y="229082"/>
                </a:lnTo>
                <a:lnTo>
                  <a:pt x="448208" y="214845"/>
                </a:lnTo>
                <a:close/>
              </a:path>
              <a:path w="3460750" h="447675">
                <a:moveTo>
                  <a:pt x="842314" y="438873"/>
                </a:moveTo>
                <a:lnTo>
                  <a:pt x="705980" y="262572"/>
                </a:lnTo>
                <a:lnTo>
                  <a:pt x="700366" y="255320"/>
                </a:lnTo>
                <a:lnTo>
                  <a:pt x="722122" y="249237"/>
                </a:lnTo>
                <a:lnTo>
                  <a:pt x="741641" y="240182"/>
                </a:lnTo>
                <a:lnTo>
                  <a:pt x="758939" y="228168"/>
                </a:lnTo>
                <a:lnTo>
                  <a:pt x="774014" y="213194"/>
                </a:lnTo>
                <a:lnTo>
                  <a:pt x="779145" y="205943"/>
                </a:lnTo>
                <a:lnTo>
                  <a:pt x="786231" y="195935"/>
                </a:lnTo>
                <a:lnTo>
                  <a:pt x="794956" y="177076"/>
                </a:lnTo>
                <a:lnTo>
                  <a:pt x="800188" y="156603"/>
                </a:lnTo>
                <a:lnTo>
                  <a:pt x="801928" y="134531"/>
                </a:lnTo>
                <a:lnTo>
                  <a:pt x="799147" y="106667"/>
                </a:lnTo>
                <a:lnTo>
                  <a:pt x="790790" y="81673"/>
                </a:lnTo>
                <a:lnTo>
                  <a:pt x="782993" y="69265"/>
                </a:lnTo>
                <a:lnTo>
                  <a:pt x="776871" y="59524"/>
                </a:lnTo>
                <a:lnTo>
                  <a:pt x="757377" y="40246"/>
                </a:lnTo>
                <a:lnTo>
                  <a:pt x="734517" y="26504"/>
                </a:lnTo>
                <a:lnTo>
                  <a:pt x="734517" y="135369"/>
                </a:lnTo>
                <a:lnTo>
                  <a:pt x="728383" y="166243"/>
                </a:lnTo>
                <a:lnTo>
                  <a:pt x="709942" y="188302"/>
                </a:lnTo>
                <a:lnTo>
                  <a:pt x="679234" y="201536"/>
                </a:lnTo>
                <a:lnTo>
                  <a:pt x="636219" y="205943"/>
                </a:lnTo>
                <a:lnTo>
                  <a:pt x="614248" y="205943"/>
                </a:lnTo>
                <a:lnTo>
                  <a:pt x="614248" y="69265"/>
                </a:lnTo>
                <a:lnTo>
                  <a:pt x="638898" y="69265"/>
                </a:lnTo>
                <a:lnTo>
                  <a:pt x="680732" y="73393"/>
                </a:lnTo>
                <a:lnTo>
                  <a:pt x="710615" y="85788"/>
                </a:lnTo>
                <a:lnTo>
                  <a:pt x="728548" y="106438"/>
                </a:lnTo>
                <a:lnTo>
                  <a:pt x="734517" y="135369"/>
                </a:lnTo>
                <a:lnTo>
                  <a:pt x="734517" y="26504"/>
                </a:lnTo>
                <a:lnTo>
                  <a:pt x="734034" y="26212"/>
                </a:lnTo>
                <a:lnTo>
                  <a:pt x="704380" y="16192"/>
                </a:lnTo>
                <a:lnTo>
                  <a:pt x="668401" y="10172"/>
                </a:lnTo>
                <a:lnTo>
                  <a:pt x="626122" y="8166"/>
                </a:lnTo>
                <a:lnTo>
                  <a:pt x="545058" y="8166"/>
                </a:lnTo>
                <a:lnTo>
                  <a:pt x="545058" y="438873"/>
                </a:lnTo>
                <a:lnTo>
                  <a:pt x="614248" y="438873"/>
                </a:lnTo>
                <a:lnTo>
                  <a:pt x="614248" y="262572"/>
                </a:lnTo>
                <a:lnTo>
                  <a:pt x="626719" y="262572"/>
                </a:lnTo>
                <a:lnTo>
                  <a:pt x="757682" y="438873"/>
                </a:lnTo>
                <a:lnTo>
                  <a:pt x="842314" y="438873"/>
                </a:lnTo>
                <a:close/>
              </a:path>
              <a:path w="3460750" h="447675">
                <a:moveTo>
                  <a:pt x="1181150" y="8597"/>
                </a:moveTo>
                <a:lnTo>
                  <a:pt x="928141" y="8597"/>
                </a:lnTo>
                <a:lnTo>
                  <a:pt x="928141" y="69557"/>
                </a:lnTo>
                <a:lnTo>
                  <a:pt x="928141" y="172427"/>
                </a:lnTo>
                <a:lnTo>
                  <a:pt x="928141" y="234657"/>
                </a:lnTo>
                <a:lnTo>
                  <a:pt x="928141" y="378167"/>
                </a:lnTo>
                <a:lnTo>
                  <a:pt x="928141" y="439127"/>
                </a:lnTo>
                <a:lnTo>
                  <a:pt x="1181150" y="439127"/>
                </a:lnTo>
                <a:lnTo>
                  <a:pt x="1181150" y="378167"/>
                </a:lnTo>
                <a:lnTo>
                  <a:pt x="997331" y="378167"/>
                </a:lnTo>
                <a:lnTo>
                  <a:pt x="997331" y="234657"/>
                </a:lnTo>
                <a:lnTo>
                  <a:pt x="1175804" y="234657"/>
                </a:lnTo>
                <a:lnTo>
                  <a:pt x="1175804" y="172427"/>
                </a:lnTo>
                <a:lnTo>
                  <a:pt x="997331" y="172427"/>
                </a:lnTo>
                <a:lnTo>
                  <a:pt x="997331" y="69557"/>
                </a:lnTo>
                <a:lnTo>
                  <a:pt x="1181150" y="69557"/>
                </a:lnTo>
                <a:lnTo>
                  <a:pt x="1181150" y="8597"/>
                </a:lnTo>
                <a:close/>
              </a:path>
              <a:path w="3460750" h="447675">
                <a:moveTo>
                  <a:pt x="1541424" y="8293"/>
                </a:moveTo>
                <a:lnTo>
                  <a:pt x="1288415" y="8293"/>
                </a:lnTo>
                <a:lnTo>
                  <a:pt x="1288415" y="69253"/>
                </a:lnTo>
                <a:lnTo>
                  <a:pt x="1288415" y="172123"/>
                </a:lnTo>
                <a:lnTo>
                  <a:pt x="1288415" y="234353"/>
                </a:lnTo>
                <a:lnTo>
                  <a:pt x="1288415" y="377863"/>
                </a:lnTo>
                <a:lnTo>
                  <a:pt x="1288415" y="438823"/>
                </a:lnTo>
                <a:lnTo>
                  <a:pt x="1541424" y="438823"/>
                </a:lnTo>
                <a:lnTo>
                  <a:pt x="1541424" y="377863"/>
                </a:lnTo>
                <a:lnTo>
                  <a:pt x="1357604" y="377863"/>
                </a:lnTo>
                <a:lnTo>
                  <a:pt x="1357604" y="234353"/>
                </a:lnTo>
                <a:lnTo>
                  <a:pt x="1536077" y="234353"/>
                </a:lnTo>
                <a:lnTo>
                  <a:pt x="1536077" y="172123"/>
                </a:lnTo>
                <a:lnTo>
                  <a:pt x="1357604" y="172123"/>
                </a:lnTo>
                <a:lnTo>
                  <a:pt x="1357604" y="69253"/>
                </a:lnTo>
                <a:lnTo>
                  <a:pt x="1541424" y="69253"/>
                </a:lnTo>
                <a:lnTo>
                  <a:pt x="1541424" y="8293"/>
                </a:lnTo>
                <a:close/>
              </a:path>
              <a:path w="3460750" h="447675">
                <a:moveTo>
                  <a:pt x="2056053" y="5803"/>
                </a:moveTo>
                <a:lnTo>
                  <a:pt x="1992871" y="5803"/>
                </a:lnTo>
                <a:lnTo>
                  <a:pt x="1992871" y="346062"/>
                </a:lnTo>
                <a:lnTo>
                  <a:pt x="1731327" y="5803"/>
                </a:lnTo>
                <a:lnTo>
                  <a:pt x="1663738" y="5803"/>
                </a:lnTo>
                <a:lnTo>
                  <a:pt x="1663738" y="439178"/>
                </a:lnTo>
                <a:lnTo>
                  <a:pt x="1726920" y="439178"/>
                </a:lnTo>
                <a:lnTo>
                  <a:pt x="1726920" y="98615"/>
                </a:lnTo>
                <a:lnTo>
                  <a:pt x="1988451" y="439178"/>
                </a:lnTo>
                <a:lnTo>
                  <a:pt x="2056053" y="439178"/>
                </a:lnTo>
                <a:lnTo>
                  <a:pt x="2056053" y="5803"/>
                </a:lnTo>
                <a:close/>
              </a:path>
              <a:path w="3460750" h="447675">
                <a:moveTo>
                  <a:pt x="2463381" y="315582"/>
                </a:moveTo>
                <a:lnTo>
                  <a:pt x="2451354" y="263169"/>
                </a:lnTo>
                <a:lnTo>
                  <a:pt x="2417051" y="223177"/>
                </a:lnTo>
                <a:lnTo>
                  <a:pt x="2395080" y="211366"/>
                </a:lnTo>
                <a:lnTo>
                  <a:pt x="2395080" y="313080"/>
                </a:lnTo>
                <a:lnTo>
                  <a:pt x="2393632" y="326809"/>
                </a:lnTo>
                <a:lnTo>
                  <a:pt x="2371915" y="360502"/>
                </a:lnTo>
                <a:lnTo>
                  <a:pt x="2324925" y="376707"/>
                </a:lnTo>
                <a:lnTo>
                  <a:pt x="2303018" y="377786"/>
                </a:lnTo>
                <a:lnTo>
                  <a:pt x="2260257" y="377786"/>
                </a:lnTo>
                <a:lnTo>
                  <a:pt x="2260257" y="247510"/>
                </a:lnTo>
                <a:lnTo>
                  <a:pt x="2295296" y="247510"/>
                </a:lnTo>
                <a:lnTo>
                  <a:pt x="2342591" y="252183"/>
                </a:lnTo>
                <a:lnTo>
                  <a:pt x="2382558" y="276250"/>
                </a:lnTo>
                <a:lnTo>
                  <a:pt x="2395080" y="313080"/>
                </a:lnTo>
                <a:lnTo>
                  <a:pt x="2395080" y="211366"/>
                </a:lnTo>
                <a:lnTo>
                  <a:pt x="2384387" y="207060"/>
                </a:lnTo>
                <a:lnTo>
                  <a:pt x="2397988" y="193116"/>
                </a:lnTo>
                <a:lnTo>
                  <a:pt x="2400884" y="190131"/>
                </a:lnTo>
                <a:lnTo>
                  <a:pt x="2412669" y="171437"/>
                </a:lnTo>
                <a:lnTo>
                  <a:pt x="2419743" y="150952"/>
                </a:lnTo>
                <a:lnTo>
                  <a:pt x="2422093" y="128689"/>
                </a:lnTo>
                <a:lnTo>
                  <a:pt x="2421369" y="116027"/>
                </a:lnTo>
                <a:lnTo>
                  <a:pt x="2419210" y="103441"/>
                </a:lnTo>
                <a:lnTo>
                  <a:pt x="2415590" y="90919"/>
                </a:lnTo>
                <a:lnTo>
                  <a:pt x="2410523" y="78473"/>
                </a:lnTo>
                <a:lnTo>
                  <a:pt x="2404986" y="67868"/>
                </a:lnTo>
                <a:lnTo>
                  <a:pt x="2404376" y="66700"/>
                </a:lnTo>
                <a:lnTo>
                  <a:pt x="2379929" y="37465"/>
                </a:lnTo>
                <a:lnTo>
                  <a:pt x="2356472" y="22898"/>
                </a:lnTo>
                <a:lnTo>
                  <a:pt x="2356472" y="129806"/>
                </a:lnTo>
                <a:lnTo>
                  <a:pt x="2355354" y="144475"/>
                </a:lnTo>
                <a:lnTo>
                  <a:pt x="2328227" y="184099"/>
                </a:lnTo>
                <a:lnTo>
                  <a:pt x="2281936" y="193116"/>
                </a:lnTo>
                <a:lnTo>
                  <a:pt x="2260257" y="193116"/>
                </a:lnTo>
                <a:lnTo>
                  <a:pt x="2260257" y="67868"/>
                </a:lnTo>
                <a:lnTo>
                  <a:pt x="2284603" y="67868"/>
                </a:lnTo>
                <a:lnTo>
                  <a:pt x="2327821" y="76733"/>
                </a:lnTo>
                <a:lnTo>
                  <a:pt x="2355329" y="115506"/>
                </a:lnTo>
                <a:lnTo>
                  <a:pt x="2356472" y="129806"/>
                </a:lnTo>
                <a:lnTo>
                  <a:pt x="2356472" y="22898"/>
                </a:lnTo>
                <a:lnTo>
                  <a:pt x="2318486" y="11925"/>
                </a:lnTo>
                <a:lnTo>
                  <a:pt x="2259965" y="8166"/>
                </a:lnTo>
                <a:lnTo>
                  <a:pt x="2191067" y="8166"/>
                </a:lnTo>
                <a:lnTo>
                  <a:pt x="2191067" y="438886"/>
                </a:lnTo>
                <a:lnTo>
                  <a:pt x="2295893" y="438886"/>
                </a:lnTo>
                <a:lnTo>
                  <a:pt x="2338882" y="436854"/>
                </a:lnTo>
                <a:lnTo>
                  <a:pt x="2387904" y="425780"/>
                </a:lnTo>
                <a:lnTo>
                  <a:pt x="2425357" y="400939"/>
                </a:lnTo>
                <a:lnTo>
                  <a:pt x="2453881" y="362165"/>
                </a:lnTo>
                <a:lnTo>
                  <a:pt x="2461006" y="339839"/>
                </a:lnTo>
                <a:lnTo>
                  <a:pt x="2463381" y="315582"/>
                </a:lnTo>
                <a:close/>
              </a:path>
              <a:path w="3460750" h="447675">
                <a:moveTo>
                  <a:pt x="2813888" y="8597"/>
                </a:moveTo>
                <a:lnTo>
                  <a:pt x="2560878" y="8597"/>
                </a:lnTo>
                <a:lnTo>
                  <a:pt x="2560878" y="69557"/>
                </a:lnTo>
                <a:lnTo>
                  <a:pt x="2560878" y="172427"/>
                </a:lnTo>
                <a:lnTo>
                  <a:pt x="2560878" y="234657"/>
                </a:lnTo>
                <a:lnTo>
                  <a:pt x="2560878" y="378167"/>
                </a:lnTo>
                <a:lnTo>
                  <a:pt x="2560878" y="439127"/>
                </a:lnTo>
                <a:lnTo>
                  <a:pt x="2813888" y="439127"/>
                </a:lnTo>
                <a:lnTo>
                  <a:pt x="2813888" y="378167"/>
                </a:lnTo>
                <a:lnTo>
                  <a:pt x="2630068" y="378167"/>
                </a:lnTo>
                <a:lnTo>
                  <a:pt x="2630068" y="234657"/>
                </a:lnTo>
                <a:lnTo>
                  <a:pt x="2808541" y="234657"/>
                </a:lnTo>
                <a:lnTo>
                  <a:pt x="2808541" y="172427"/>
                </a:lnTo>
                <a:lnTo>
                  <a:pt x="2630068" y="172427"/>
                </a:lnTo>
                <a:lnTo>
                  <a:pt x="2630068" y="69557"/>
                </a:lnTo>
                <a:lnTo>
                  <a:pt x="2813888" y="69557"/>
                </a:lnTo>
                <a:lnTo>
                  <a:pt x="2813888" y="8597"/>
                </a:lnTo>
                <a:close/>
              </a:path>
              <a:path w="3460750" h="447675">
                <a:moveTo>
                  <a:pt x="3134207" y="377736"/>
                </a:moveTo>
                <a:lnTo>
                  <a:pt x="2999384" y="377736"/>
                </a:lnTo>
                <a:lnTo>
                  <a:pt x="2999384" y="8166"/>
                </a:lnTo>
                <a:lnTo>
                  <a:pt x="2930194" y="8166"/>
                </a:lnTo>
                <a:lnTo>
                  <a:pt x="2930194" y="377736"/>
                </a:lnTo>
                <a:lnTo>
                  <a:pt x="2930194" y="438696"/>
                </a:lnTo>
                <a:lnTo>
                  <a:pt x="3134207" y="438696"/>
                </a:lnTo>
                <a:lnTo>
                  <a:pt x="3134207" y="377736"/>
                </a:lnTo>
                <a:close/>
              </a:path>
              <a:path w="3460750" h="447675">
                <a:moveTo>
                  <a:pt x="3460445" y="8597"/>
                </a:moveTo>
                <a:lnTo>
                  <a:pt x="3180715" y="8597"/>
                </a:lnTo>
                <a:lnTo>
                  <a:pt x="3180715" y="69557"/>
                </a:lnTo>
                <a:lnTo>
                  <a:pt x="3286137" y="69557"/>
                </a:lnTo>
                <a:lnTo>
                  <a:pt x="3286137" y="439127"/>
                </a:lnTo>
                <a:lnTo>
                  <a:pt x="3355327" y="439127"/>
                </a:lnTo>
                <a:lnTo>
                  <a:pt x="3355327" y="69557"/>
                </a:lnTo>
                <a:lnTo>
                  <a:pt x="3460445" y="69557"/>
                </a:lnTo>
                <a:lnTo>
                  <a:pt x="3460445" y="8597"/>
                </a:lnTo>
                <a:close/>
              </a:path>
            </a:pathLst>
          </a:custGeom>
          <a:solidFill>
            <a:srgbClr val="FFFFFF"/>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3800" b="0" i="0">
                <a:solidFill>
                  <a:srgbClr val="055C33"/>
                </a:solidFill>
                <a:latin typeface="Trebuchet MS"/>
                <a:cs typeface="Trebuchet MS"/>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7/31/2024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8288000" cy="10515600"/>
          </a:xfrm>
          <a:custGeom>
            <a:avLst/>
            <a:gdLst/>
            <a:ahLst/>
            <a:cxnLst/>
            <a:rect l="l" t="t" r="r" b="b"/>
            <a:pathLst>
              <a:path w="18288000" h="10515600">
                <a:moveTo>
                  <a:pt x="18288000" y="0"/>
                </a:moveTo>
                <a:lnTo>
                  <a:pt x="0" y="0"/>
                </a:lnTo>
                <a:lnTo>
                  <a:pt x="0" y="10515600"/>
                </a:lnTo>
                <a:lnTo>
                  <a:pt x="18288000" y="10515600"/>
                </a:lnTo>
                <a:lnTo>
                  <a:pt x="18288000" y="0"/>
                </a:lnTo>
                <a:close/>
              </a:path>
            </a:pathLst>
          </a:custGeom>
          <a:solidFill>
            <a:srgbClr val="045C34"/>
          </a:solid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7/31/2024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904106" y="741077"/>
            <a:ext cx="2694940" cy="604519"/>
          </a:xfrm>
          <a:prstGeom prst="rect">
            <a:avLst/>
          </a:prstGeom>
        </p:spPr>
        <p:txBody>
          <a:bodyPr wrap="square" lIns="0" tIns="0" rIns="0" bIns="0">
            <a:spAutoFit/>
          </a:bodyPr>
          <a:lstStyle>
            <a:lvl1pPr>
              <a:defRPr sz="3800" b="0" i="0">
                <a:solidFill>
                  <a:srgbClr val="055C33"/>
                </a:solidFill>
                <a:latin typeface="Trebuchet MS"/>
                <a:cs typeface="Trebuchet MS"/>
              </a:defRPr>
            </a:lvl1pPr>
          </a:lstStyle>
          <a:p>
            <a:endParaRPr/>
          </a:p>
        </p:txBody>
      </p:sp>
      <p:sp>
        <p:nvSpPr>
          <p:cNvPr id="3" name="Holder 3"/>
          <p:cNvSpPr>
            <a:spLocks noGrp="1"/>
          </p:cNvSpPr>
          <p:nvPr>
            <p:ph type="body" idx="1"/>
          </p:nvPr>
        </p:nvSpPr>
        <p:spPr>
          <a:xfrm>
            <a:off x="4925063" y="3383208"/>
            <a:ext cx="12463144" cy="5484495"/>
          </a:xfrm>
          <a:prstGeom prst="rect">
            <a:avLst/>
          </a:prstGeom>
        </p:spPr>
        <p:txBody>
          <a:bodyPr wrap="square" lIns="0" tIns="0" rIns="0" bIns="0">
            <a:spAutoFit/>
          </a:bodyPr>
          <a:lstStyle>
            <a:lvl1pPr>
              <a:defRPr sz="1650" b="0" i="0">
                <a:solidFill>
                  <a:srgbClr val="4C4C4C"/>
                </a:solidFill>
                <a:latin typeface="Arial"/>
                <a:cs typeface="Arial"/>
              </a:defRPr>
            </a:lvl1pPr>
          </a:lstStyle>
          <a:p>
            <a:endParaRPr/>
          </a:p>
        </p:txBody>
      </p:sp>
      <p:sp>
        <p:nvSpPr>
          <p:cNvPr id="4" name="Holder 4"/>
          <p:cNvSpPr>
            <a:spLocks noGrp="1"/>
          </p:cNvSpPr>
          <p:nvPr>
            <p:ph type="ftr" sz="quarter" idx="5"/>
          </p:nvPr>
        </p:nvSpPr>
        <p:spPr>
          <a:xfrm>
            <a:off x="6217920" y="9779508"/>
            <a:ext cx="5852160" cy="52578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914400" y="9779508"/>
            <a:ext cx="4206240" cy="52578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7/31/2024</a:t>
            </a:fld>
            <a:endParaRPr lang="en-US"/>
          </a:p>
        </p:txBody>
      </p:sp>
      <p:sp>
        <p:nvSpPr>
          <p:cNvPr id="6" name="Holder 6"/>
          <p:cNvSpPr>
            <a:spLocks noGrp="1"/>
          </p:cNvSpPr>
          <p:nvPr>
            <p:ph type="sldNum" sz="quarter" idx="7"/>
          </p:nvPr>
        </p:nvSpPr>
        <p:spPr>
          <a:xfrm>
            <a:off x="13167361" y="9779508"/>
            <a:ext cx="4206240" cy="52578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01700" y="6695395"/>
            <a:ext cx="7054311" cy="3180358"/>
          </a:xfrm>
          <a:prstGeom prst="rect">
            <a:avLst/>
          </a:prstGeom>
        </p:spPr>
        <p:txBody>
          <a:bodyPr vert="horz" wrap="square" lIns="0" tIns="12700" rIns="0" bIns="0" rtlCol="0" anchor="t">
            <a:spAutoFit/>
          </a:bodyPr>
          <a:lstStyle/>
          <a:p>
            <a:pPr marL="12700" marR="144780">
              <a:lnSpc>
                <a:spcPct val="100099"/>
              </a:lnSpc>
              <a:spcBef>
                <a:spcPts val="100"/>
              </a:spcBef>
            </a:pPr>
            <a:r>
              <a:rPr lang="en-US" sz="6000" dirty="0">
                <a:solidFill>
                  <a:srgbClr val="8BD1CD"/>
                </a:solidFill>
              </a:rPr>
              <a:t>Quarterly Review &amp; Progress Update</a:t>
            </a:r>
            <a:endParaRPr lang="en-US" dirty="0"/>
          </a:p>
          <a:p>
            <a:pPr marL="12700">
              <a:lnSpc>
                <a:spcPts val="10250"/>
              </a:lnSpc>
            </a:pPr>
            <a:r>
              <a:rPr lang="en-US" sz="9600" dirty="0">
                <a:solidFill>
                  <a:schemeClr val="bg1"/>
                </a:solidFill>
              </a:rPr>
              <a:t>Q4 FY2024</a:t>
            </a:r>
            <a:endParaRPr dirty="0">
              <a:solidFill>
                <a:schemeClr val="bg1"/>
              </a:solidFill>
            </a:endParaRPr>
          </a:p>
        </p:txBody>
      </p:sp>
      <p:sp>
        <p:nvSpPr>
          <p:cNvPr id="3" name="object 3"/>
          <p:cNvSpPr txBox="1"/>
          <p:nvPr/>
        </p:nvSpPr>
        <p:spPr>
          <a:xfrm>
            <a:off x="12917658" y="680446"/>
            <a:ext cx="4726940" cy="912429"/>
          </a:xfrm>
          <a:prstGeom prst="rect">
            <a:avLst/>
          </a:prstGeom>
        </p:spPr>
        <p:txBody>
          <a:bodyPr vert="horz" wrap="square" lIns="0" tIns="12065" rIns="0" bIns="0" rtlCol="0" anchor="t">
            <a:spAutoFit/>
          </a:bodyPr>
          <a:lstStyle/>
          <a:p>
            <a:pPr marL="12700">
              <a:lnSpc>
                <a:spcPct val="100000"/>
              </a:lnSpc>
              <a:spcBef>
                <a:spcPts val="95"/>
              </a:spcBef>
            </a:pPr>
            <a:r>
              <a:rPr sz="5850" b="1" spc="-290">
                <a:solidFill>
                  <a:srgbClr val="FFFFFF"/>
                </a:solidFill>
                <a:latin typeface="Source Sans Pro SemiBold"/>
                <a:ea typeface="Source Sans Pro"/>
                <a:cs typeface="Lucida Sans Unicode"/>
              </a:rPr>
              <a:t>G</a:t>
            </a:r>
            <a:r>
              <a:rPr sz="5850" b="1" spc="-405">
                <a:solidFill>
                  <a:srgbClr val="FFFFFF"/>
                </a:solidFill>
                <a:latin typeface="Source Sans Pro SemiBold"/>
                <a:ea typeface="Source Sans Pro"/>
                <a:cs typeface="Lucida Sans Unicode"/>
              </a:rPr>
              <a:t>R</a:t>
            </a:r>
            <a:r>
              <a:rPr sz="5850" b="1" spc="-390">
                <a:solidFill>
                  <a:srgbClr val="FFFFFF"/>
                </a:solidFill>
                <a:latin typeface="Source Sans Pro SemiBold"/>
                <a:ea typeface="Source Sans Pro"/>
                <a:cs typeface="Lucida Sans Unicode"/>
              </a:rPr>
              <a:t>EE</a:t>
            </a:r>
            <a:r>
              <a:rPr sz="5850" b="1" spc="-310">
                <a:solidFill>
                  <a:srgbClr val="FFFFFF"/>
                </a:solidFill>
                <a:latin typeface="Source Sans Pro SemiBold"/>
                <a:ea typeface="Source Sans Pro"/>
                <a:cs typeface="Lucida Sans Unicode"/>
              </a:rPr>
              <a:t>N</a:t>
            </a:r>
            <a:r>
              <a:rPr sz="5850" b="1" spc="-290">
                <a:solidFill>
                  <a:srgbClr val="FFFFFF"/>
                </a:solidFill>
                <a:latin typeface="Source Sans Pro SemiBold"/>
                <a:ea typeface="Source Sans Pro"/>
                <a:cs typeface="Lucida Sans Unicode"/>
              </a:rPr>
              <a:t>B</a:t>
            </a:r>
            <a:r>
              <a:rPr sz="5850" b="1" spc="-390">
                <a:solidFill>
                  <a:srgbClr val="FFFFFF"/>
                </a:solidFill>
                <a:latin typeface="Source Sans Pro SemiBold"/>
                <a:ea typeface="Source Sans Pro"/>
                <a:cs typeface="Lucida Sans Unicode"/>
              </a:rPr>
              <a:t>E</a:t>
            </a:r>
            <a:r>
              <a:rPr sz="5850" b="1" spc="-990">
                <a:solidFill>
                  <a:srgbClr val="FFFFFF"/>
                </a:solidFill>
                <a:latin typeface="Source Sans Pro SemiBold"/>
                <a:ea typeface="Source Sans Pro"/>
                <a:cs typeface="Lucida Sans Unicode"/>
              </a:rPr>
              <a:t>L</a:t>
            </a:r>
            <a:r>
              <a:rPr sz="5850" b="1" spc="-530">
                <a:solidFill>
                  <a:srgbClr val="FFFFFF"/>
                </a:solidFill>
                <a:latin typeface="Source Sans Pro SemiBold"/>
                <a:ea typeface="Source Sans Pro"/>
                <a:cs typeface="Lucida Sans Unicode"/>
              </a:rPr>
              <a:t>T</a:t>
            </a:r>
            <a:r>
              <a:rPr sz="5850" spc="-270">
                <a:solidFill>
                  <a:srgbClr val="A6A6A6"/>
                </a:solidFill>
                <a:latin typeface="Source Sans Pro"/>
                <a:ea typeface="Source Sans Pro"/>
                <a:cs typeface="Source Han Sans JP Medium"/>
              </a:rPr>
              <a:t>M</a:t>
            </a:r>
            <a:r>
              <a:rPr sz="5850" spc="-90">
                <a:solidFill>
                  <a:srgbClr val="A6A6A6"/>
                </a:solidFill>
                <a:latin typeface="Source Sans Pro"/>
                <a:ea typeface="Source Sans Pro"/>
                <a:cs typeface="Source Han Sans JP Medium"/>
              </a:rPr>
              <a:t>D</a:t>
            </a:r>
            <a:endParaRPr sz="5850">
              <a:latin typeface="Source Sans Pro"/>
              <a:ea typeface="Source Sans Pro"/>
              <a:cs typeface="Source Han Sans JP Medium"/>
            </a:endParaRPr>
          </a:p>
        </p:txBody>
      </p:sp>
      <p:sp>
        <p:nvSpPr>
          <p:cNvPr id="4" name="object 4"/>
          <p:cNvSpPr/>
          <p:nvPr/>
        </p:nvSpPr>
        <p:spPr>
          <a:xfrm>
            <a:off x="0" y="9059011"/>
            <a:ext cx="777240" cy="247015"/>
          </a:xfrm>
          <a:custGeom>
            <a:avLst/>
            <a:gdLst/>
            <a:ahLst/>
            <a:cxnLst/>
            <a:rect l="l" t="t" r="r" b="b"/>
            <a:pathLst>
              <a:path w="777240" h="247015">
                <a:moveTo>
                  <a:pt x="776693" y="0"/>
                </a:moveTo>
                <a:lnTo>
                  <a:pt x="0" y="0"/>
                </a:lnTo>
                <a:lnTo>
                  <a:pt x="0" y="247002"/>
                </a:lnTo>
                <a:lnTo>
                  <a:pt x="776693" y="247002"/>
                </a:lnTo>
                <a:lnTo>
                  <a:pt x="776693" y="0"/>
                </a:lnTo>
                <a:close/>
              </a:path>
            </a:pathLst>
          </a:custGeom>
          <a:solidFill>
            <a:srgbClr val="FFFFFF"/>
          </a:solidFill>
        </p:spPr>
        <p:txBody>
          <a:bodyPr wrap="square" lIns="0" tIns="0" rIns="0" bIns="0" rtlCol="0"/>
          <a:lstStyle/>
          <a:p>
            <a:endParaRPr/>
          </a:p>
        </p:txBody>
      </p:sp>
      <p:sp>
        <p:nvSpPr>
          <p:cNvPr id="5" name="object 5"/>
          <p:cNvSpPr/>
          <p:nvPr/>
        </p:nvSpPr>
        <p:spPr>
          <a:xfrm>
            <a:off x="8130854" y="9058998"/>
            <a:ext cx="4648835" cy="247015"/>
          </a:xfrm>
          <a:custGeom>
            <a:avLst/>
            <a:gdLst/>
            <a:ahLst/>
            <a:cxnLst/>
            <a:rect l="l" t="t" r="r" b="b"/>
            <a:pathLst>
              <a:path w="4648834" h="247015">
                <a:moveTo>
                  <a:pt x="4648403" y="0"/>
                </a:moveTo>
                <a:lnTo>
                  <a:pt x="0" y="0"/>
                </a:lnTo>
                <a:lnTo>
                  <a:pt x="0" y="247002"/>
                </a:lnTo>
                <a:lnTo>
                  <a:pt x="4648403" y="247002"/>
                </a:lnTo>
                <a:lnTo>
                  <a:pt x="4648403" y="0"/>
                </a:lnTo>
                <a:close/>
              </a:path>
            </a:pathLst>
          </a:custGeom>
          <a:solidFill>
            <a:srgbClr val="FFFFFF"/>
          </a:solidFill>
        </p:spPr>
        <p:txBody>
          <a:bodyPr wrap="square" lIns="0" tIns="0" rIns="0" bIns="0" rtlCol="0"/>
          <a:lstStyle/>
          <a:p>
            <a:endParaRPr/>
          </a:p>
        </p:txBody>
      </p:sp>
      <p:sp>
        <p:nvSpPr>
          <p:cNvPr id="7" name="object 7"/>
          <p:cNvSpPr txBox="1"/>
          <p:nvPr/>
        </p:nvSpPr>
        <p:spPr>
          <a:xfrm>
            <a:off x="900730" y="855323"/>
            <a:ext cx="3702558" cy="289182"/>
          </a:xfrm>
          <a:prstGeom prst="rect">
            <a:avLst/>
          </a:prstGeom>
        </p:spPr>
        <p:txBody>
          <a:bodyPr vert="horz" wrap="square" lIns="0" tIns="12065" rIns="0" bIns="0" rtlCol="0" anchor="t">
            <a:spAutoFit/>
          </a:bodyPr>
          <a:lstStyle/>
          <a:p>
            <a:pPr marL="12700">
              <a:spcBef>
                <a:spcPts val="95"/>
              </a:spcBef>
            </a:pPr>
            <a:r>
              <a:rPr lang="en-US" i="1" dirty="0">
                <a:solidFill>
                  <a:schemeClr val="bg1"/>
                </a:solidFill>
                <a:latin typeface="Avenir Next LT Pro"/>
              </a:rPr>
              <a:t>July 31, 2024</a:t>
            </a:r>
            <a:endParaRPr lang="en-US" dirty="0">
              <a:solidFill>
                <a:schemeClr val="bg1"/>
              </a:solidFill>
            </a:endParaRPr>
          </a:p>
        </p:txBody>
      </p:sp>
      <p:pic>
        <p:nvPicPr>
          <p:cNvPr id="8" name="Picture 7" descr="logo.png">
            <a:extLst>
              <a:ext uri="{FF2B5EF4-FFF2-40B4-BE49-F238E27FC236}">
                <a16:creationId xmlns:a16="http://schemas.microsoft.com/office/drawing/2014/main" id="{BCE609A9-7F9F-CA69-B90E-EEE99AD0664D}"/>
              </a:ext>
            </a:extLst>
          </p:cNvPr>
          <p:cNvPicPr>
            <a:picLocks noChangeAspect="1"/>
          </p:cNvPicPr>
          <p:nvPr/>
        </p:nvPicPr>
        <p:blipFill>
          <a:blip r:embed="rId2"/>
          <a:stretch>
            <a:fillRect/>
          </a:stretch>
        </p:blipFill>
        <p:spPr>
          <a:xfrm>
            <a:off x="15103340" y="7633220"/>
            <a:ext cx="2261523" cy="193509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904106" y="741077"/>
            <a:ext cx="4707211" cy="627736"/>
          </a:xfrm>
          <a:prstGeom prst="rect">
            <a:avLst/>
          </a:prstGeom>
        </p:spPr>
        <p:txBody>
          <a:bodyPr vert="horz" wrap="square" lIns="0" tIns="12065" rIns="0" bIns="0" rtlCol="0" anchor="t">
            <a:spAutoFit/>
          </a:bodyPr>
          <a:lstStyle/>
          <a:p>
            <a:pPr marL="12700">
              <a:spcBef>
                <a:spcPts val="95"/>
              </a:spcBef>
            </a:pPr>
            <a:r>
              <a:rPr lang="en-US" sz="4000" dirty="0">
                <a:ea typeface="Source Sans Pro"/>
              </a:rPr>
              <a:t>Finance</a:t>
            </a:r>
          </a:p>
        </p:txBody>
      </p:sp>
      <p:sp>
        <p:nvSpPr>
          <p:cNvPr id="4" name="object 4"/>
          <p:cNvSpPr txBox="1">
            <a:spLocks noGrp="1"/>
          </p:cNvSpPr>
          <p:nvPr>
            <p:ph type="body" idx="1"/>
          </p:nvPr>
        </p:nvSpPr>
        <p:spPr>
          <a:xfrm>
            <a:off x="4925063" y="3383208"/>
            <a:ext cx="12463144" cy="4320413"/>
          </a:xfrm>
          <a:prstGeom prst="rect">
            <a:avLst/>
          </a:prstGeom>
        </p:spPr>
        <p:txBody>
          <a:bodyPr vert="horz" wrap="square" lIns="0" tIns="11430" rIns="0" bIns="0" rtlCol="0" anchor="t">
            <a:spAutoFit/>
          </a:bodyPr>
          <a:lstStyle/>
          <a:p>
            <a:pPr marL="457200" indent="-457200">
              <a:buFont typeface="Arial" panose="020B0604020202020204" pitchFamily="34" charset="0"/>
              <a:buChar char="•"/>
            </a:pPr>
            <a:r>
              <a:rPr lang="en-US" sz="2800" dirty="0">
                <a:solidFill>
                  <a:schemeClr val="tx1"/>
                </a:solidFill>
                <a:latin typeface="+mn-lt"/>
              </a:rPr>
              <a:t>Completed the FY2025 budget preparation process in time for adoption on or before June 3, 2024.  Maintained the salary levels that were established in last year’s Compensation Study. </a:t>
            </a:r>
          </a:p>
          <a:p>
            <a:pPr marL="457200" indent="-457200">
              <a:buFont typeface="Arial" panose="020B0604020202020204" pitchFamily="34" charset="0"/>
              <a:buChar char="•"/>
            </a:pPr>
            <a:r>
              <a:rPr lang="en-US" sz="2800" dirty="0">
                <a:solidFill>
                  <a:schemeClr val="tx1"/>
                </a:solidFill>
                <a:latin typeface="+mn-lt"/>
              </a:rPr>
              <a:t>Submitted the 4th Quarter ARPA Report to Treasury.  </a:t>
            </a:r>
          </a:p>
          <a:p>
            <a:pPr marL="457200" indent="-457200">
              <a:buFont typeface="Arial" panose="020B0604020202020204" pitchFamily="34" charset="0"/>
              <a:buChar char="•"/>
            </a:pPr>
            <a:r>
              <a:rPr lang="en-US" sz="2800" dirty="0">
                <a:solidFill>
                  <a:schemeClr val="tx1"/>
                </a:solidFill>
                <a:latin typeface="+mn-lt"/>
              </a:rPr>
              <a:t>Completed the 2023 annual audit and the Annual Comprehensive Financial Report (ACFR) and is now on City’s website.</a:t>
            </a:r>
          </a:p>
          <a:p>
            <a:pPr marL="457200" indent="-457200">
              <a:buFont typeface="Arial" panose="020B0604020202020204" pitchFamily="34" charset="0"/>
              <a:buChar char="•"/>
            </a:pPr>
            <a:r>
              <a:rPr lang="en-US" sz="2800" dirty="0">
                <a:solidFill>
                  <a:schemeClr val="tx1"/>
                </a:solidFill>
                <a:latin typeface="+mn-lt"/>
              </a:rPr>
              <a:t>Submitted the application and supporting material to GFOA for the FY2023 CAFR award.  Awaiting decision. </a:t>
            </a:r>
          </a:p>
          <a:p>
            <a:pPr marL="457200" indent="-457200">
              <a:buFont typeface="Arial" panose="020B0604020202020204" pitchFamily="34" charset="0"/>
              <a:buChar char="•"/>
            </a:pPr>
            <a:r>
              <a:rPr lang="en-US" sz="2800" dirty="0">
                <a:solidFill>
                  <a:schemeClr val="tx1"/>
                </a:solidFill>
                <a:latin typeface="+mn-lt"/>
              </a:rPr>
              <a:t>Set up new federal account required for the City to receive energy rebate from the electric vehicle purchases during the year.</a:t>
            </a:r>
          </a:p>
        </p:txBody>
      </p:sp>
      <p:sp>
        <p:nvSpPr>
          <p:cNvPr id="5" name="object 5"/>
          <p:cNvSpPr txBox="1"/>
          <p:nvPr/>
        </p:nvSpPr>
        <p:spPr>
          <a:xfrm>
            <a:off x="4926667" y="2579299"/>
            <a:ext cx="5029200" cy="447558"/>
          </a:xfrm>
          <a:prstGeom prst="rect">
            <a:avLst/>
          </a:prstGeom>
        </p:spPr>
        <p:txBody>
          <a:bodyPr vert="horz" wrap="square" lIns="0" tIns="16510" rIns="0" bIns="0" rtlCol="0" anchor="t">
            <a:spAutoFit/>
          </a:bodyPr>
          <a:lstStyle/>
          <a:p>
            <a:pPr marL="12700">
              <a:lnSpc>
                <a:spcPct val="100000"/>
              </a:lnSpc>
              <a:spcBef>
                <a:spcPts val="130"/>
              </a:spcBef>
            </a:pPr>
            <a:r>
              <a:rPr lang="en-US" sz="2800" b="1" dirty="0">
                <a:solidFill>
                  <a:srgbClr val="045C34"/>
                </a:solidFill>
                <a:latin typeface="Source Sans Pro"/>
                <a:ea typeface="Source Sans Pro"/>
              </a:rPr>
              <a:t>ACCOMPLISHMENTS</a:t>
            </a:r>
            <a:endParaRPr sz="2800" b="1" dirty="0">
              <a:solidFill>
                <a:srgbClr val="045C34"/>
              </a:solidFill>
              <a:latin typeface="Source Sans Pro"/>
              <a:ea typeface="Source Sans Pro"/>
            </a:endParaRPr>
          </a:p>
        </p:txBody>
      </p:sp>
      <p:sp>
        <p:nvSpPr>
          <p:cNvPr id="7" name="object 7"/>
          <p:cNvSpPr txBox="1"/>
          <p:nvPr/>
        </p:nvSpPr>
        <p:spPr>
          <a:xfrm>
            <a:off x="8425196" y="9928669"/>
            <a:ext cx="1421820" cy="182101"/>
          </a:xfrm>
          <a:prstGeom prst="rect">
            <a:avLst/>
          </a:prstGeom>
        </p:spPr>
        <p:txBody>
          <a:bodyPr vert="horz" wrap="square" lIns="0" tIns="12700" rIns="0" bIns="0" rtlCol="0" anchor="t">
            <a:spAutoFit/>
          </a:bodyPr>
          <a:lstStyle/>
          <a:p>
            <a:pPr marL="12700" algn="ctr">
              <a:lnSpc>
                <a:spcPct val="100000"/>
              </a:lnSpc>
              <a:spcBef>
                <a:spcPts val="100"/>
              </a:spcBef>
            </a:pPr>
            <a:r>
              <a:rPr sz="1100">
                <a:solidFill>
                  <a:srgbClr val="045C34"/>
                </a:solidFill>
                <a:latin typeface="Avenir Next LT Pro"/>
              </a:rPr>
              <a:t>greenbeltmd.gov</a:t>
            </a:r>
            <a:endParaRPr lang="en-US" sz="1100">
              <a:solidFill>
                <a:srgbClr val="045C34"/>
              </a:solidFill>
              <a:latin typeface="Avenir Next LT Pro"/>
            </a:endParaRPr>
          </a:p>
        </p:txBody>
      </p:sp>
      <p:pic>
        <p:nvPicPr>
          <p:cNvPr id="10" name="Picture 9" descr="logo.png">
            <a:extLst>
              <a:ext uri="{FF2B5EF4-FFF2-40B4-BE49-F238E27FC236}">
                <a16:creationId xmlns:a16="http://schemas.microsoft.com/office/drawing/2014/main" id="{0775BA68-8C28-AE61-8BC6-1CA9F9A751AB}"/>
              </a:ext>
            </a:extLst>
          </p:cNvPr>
          <p:cNvPicPr>
            <a:picLocks noChangeAspect="1"/>
          </p:cNvPicPr>
          <p:nvPr/>
        </p:nvPicPr>
        <p:blipFill>
          <a:blip r:embed="rId2"/>
          <a:stretch>
            <a:fillRect/>
          </a:stretch>
        </p:blipFill>
        <p:spPr>
          <a:xfrm>
            <a:off x="906290" y="7617042"/>
            <a:ext cx="2261523" cy="1935095"/>
          </a:xfrm>
          <a:prstGeom prst="rect">
            <a:avLst/>
          </a:prstGeom>
        </p:spPr>
      </p:pic>
    </p:spTree>
    <p:extLst>
      <p:ext uri="{BB962C8B-B14F-4D97-AF65-F5344CB8AC3E}">
        <p14:creationId xmlns:p14="http://schemas.microsoft.com/office/powerpoint/2010/main" val="31100934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904106" y="741077"/>
            <a:ext cx="6619481" cy="627736"/>
          </a:xfrm>
          <a:prstGeom prst="rect">
            <a:avLst/>
          </a:prstGeom>
        </p:spPr>
        <p:txBody>
          <a:bodyPr vert="horz" wrap="square" lIns="0" tIns="12065" rIns="0" bIns="0" rtlCol="0" anchor="t">
            <a:spAutoFit/>
          </a:bodyPr>
          <a:lstStyle/>
          <a:p>
            <a:pPr marL="12700">
              <a:spcBef>
                <a:spcPts val="95"/>
              </a:spcBef>
            </a:pPr>
            <a:r>
              <a:rPr lang="en-US" sz="4000" dirty="0">
                <a:ea typeface="Source Sans Pro"/>
              </a:rPr>
              <a:t>Public Information Office</a:t>
            </a:r>
            <a:endParaRPr lang="en-US" sz="4000" dirty="0"/>
          </a:p>
        </p:txBody>
      </p:sp>
      <p:sp>
        <p:nvSpPr>
          <p:cNvPr id="4" name="object 4"/>
          <p:cNvSpPr txBox="1">
            <a:spLocks noGrp="1"/>
          </p:cNvSpPr>
          <p:nvPr>
            <p:ph type="body" idx="1"/>
          </p:nvPr>
        </p:nvSpPr>
        <p:spPr>
          <a:xfrm>
            <a:off x="4918566" y="1632684"/>
            <a:ext cx="12463144" cy="7521996"/>
          </a:xfrm>
          <a:prstGeom prst="rect">
            <a:avLst/>
          </a:prstGeom>
        </p:spPr>
        <p:txBody>
          <a:bodyPr vert="horz" wrap="square" lIns="0" tIns="11430" rIns="0" bIns="0" rtlCol="0" anchor="t">
            <a:spAutoFit/>
          </a:bodyPr>
          <a:lstStyle/>
          <a:p>
            <a:pPr marL="342900" lvl="0" indent="-342900">
              <a:lnSpc>
                <a:spcPct val="107000"/>
              </a:lnSpc>
              <a:spcBef>
                <a:spcPts val="0"/>
              </a:spcBef>
              <a:spcAft>
                <a:spcPts val="800"/>
              </a:spcAft>
              <a:buFont typeface="+mj-lt"/>
              <a:buAutoNum type="arabicPeriod"/>
            </a:pPr>
            <a:r>
              <a:rPr lang="en-US" sz="2800" dirty="0">
                <a:solidFill>
                  <a:schemeClr val="tx1"/>
                </a:solidFill>
                <a:latin typeface="+mn-lt"/>
              </a:rPr>
              <a:t>Coordinated Buddy </a:t>
            </a:r>
            <a:r>
              <a:rPr lang="en-US" sz="2800" dirty="0" err="1">
                <a:solidFill>
                  <a:schemeClr val="tx1"/>
                </a:solidFill>
                <a:latin typeface="+mn-lt"/>
              </a:rPr>
              <a:t>Attick</a:t>
            </a:r>
            <a:r>
              <a:rPr lang="en-US" sz="2800" dirty="0">
                <a:solidFill>
                  <a:schemeClr val="tx1"/>
                </a:solidFill>
                <a:latin typeface="+mn-lt"/>
              </a:rPr>
              <a:t> Park feature interview with Experience Prince George’s and WUSA TV.</a:t>
            </a:r>
          </a:p>
          <a:p>
            <a:pPr marL="342900" lvl="0" indent="-342900">
              <a:lnSpc>
                <a:spcPct val="107000"/>
              </a:lnSpc>
              <a:spcBef>
                <a:spcPts val="0"/>
              </a:spcBef>
              <a:spcAft>
                <a:spcPts val="800"/>
              </a:spcAft>
              <a:buFont typeface="+mj-lt"/>
              <a:buAutoNum type="arabicPeriod"/>
            </a:pPr>
            <a:r>
              <a:rPr lang="en-US" sz="2800" dirty="0">
                <a:solidFill>
                  <a:schemeClr val="tx1"/>
                </a:solidFill>
                <a:latin typeface="+mn-lt"/>
              </a:rPr>
              <a:t>Participated in a live interview with WPGC host Poet “Poe” Taylor for the American Red Cross Blood Drive.</a:t>
            </a:r>
          </a:p>
          <a:p>
            <a:pPr marL="342900" lvl="0" indent="-342900">
              <a:lnSpc>
                <a:spcPct val="107000"/>
              </a:lnSpc>
              <a:spcBef>
                <a:spcPts val="0"/>
              </a:spcBef>
              <a:spcAft>
                <a:spcPts val="800"/>
              </a:spcAft>
              <a:buFont typeface="+mj-lt"/>
              <a:buAutoNum type="arabicPeriod"/>
            </a:pPr>
            <a:r>
              <a:rPr lang="en-US" sz="2800" dirty="0">
                <a:solidFill>
                  <a:schemeClr val="tx1"/>
                </a:solidFill>
                <a:latin typeface="+mn-lt"/>
              </a:rPr>
              <a:t>Coordinated the NLC 100</a:t>
            </a:r>
            <a:r>
              <a:rPr lang="en-US" sz="2800" baseline="30000" dirty="0">
                <a:solidFill>
                  <a:schemeClr val="tx1"/>
                </a:solidFill>
                <a:latin typeface="+mn-lt"/>
              </a:rPr>
              <a:t>th</a:t>
            </a:r>
            <a:r>
              <a:rPr lang="en-US" sz="2800" dirty="0">
                <a:solidFill>
                  <a:schemeClr val="tx1"/>
                </a:solidFill>
                <a:latin typeface="+mn-lt"/>
              </a:rPr>
              <a:t> Anniversary Roadshow visit to the City of Greenbelt.</a:t>
            </a:r>
          </a:p>
          <a:p>
            <a:pPr marL="342900" lvl="0" indent="-342900">
              <a:lnSpc>
                <a:spcPct val="107000"/>
              </a:lnSpc>
              <a:spcBef>
                <a:spcPts val="0"/>
              </a:spcBef>
              <a:spcAft>
                <a:spcPts val="800"/>
              </a:spcAft>
              <a:buFont typeface="+mj-lt"/>
              <a:buAutoNum type="arabicPeriod"/>
            </a:pPr>
            <a:r>
              <a:rPr lang="en-US" sz="2800" dirty="0">
                <a:solidFill>
                  <a:schemeClr val="tx1"/>
                </a:solidFill>
                <a:latin typeface="+mn-lt"/>
              </a:rPr>
              <a:t>Coordinated the 1</a:t>
            </a:r>
            <a:r>
              <a:rPr lang="en-US" sz="2800" baseline="30000" dirty="0">
                <a:solidFill>
                  <a:schemeClr val="tx1"/>
                </a:solidFill>
                <a:latin typeface="+mn-lt"/>
              </a:rPr>
              <a:t>st</a:t>
            </a:r>
            <a:r>
              <a:rPr lang="en-US" sz="2800" dirty="0">
                <a:solidFill>
                  <a:schemeClr val="tx1"/>
                </a:solidFill>
                <a:latin typeface="+mn-lt"/>
              </a:rPr>
              <a:t> quarterly Hotel Roundtable Discussion with President/CEO Leslie Graves of Experience Prince George’s.</a:t>
            </a:r>
          </a:p>
          <a:p>
            <a:pPr marL="342900" lvl="0" indent="-342900">
              <a:lnSpc>
                <a:spcPct val="107000"/>
              </a:lnSpc>
              <a:spcBef>
                <a:spcPts val="0"/>
              </a:spcBef>
              <a:spcAft>
                <a:spcPts val="800"/>
              </a:spcAft>
              <a:buFont typeface="+mj-lt"/>
              <a:buAutoNum type="arabicPeriod"/>
            </a:pPr>
            <a:r>
              <a:rPr lang="en-US" sz="2800" dirty="0">
                <a:solidFill>
                  <a:schemeClr val="tx1"/>
                </a:solidFill>
                <a:latin typeface="+mn-lt"/>
              </a:rPr>
              <a:t>Completed onboarding for </a:t>
            </a:r>
            <a:r>
              <a:rPr lang="en-US" sz="2800" dirty="0" err="1">
                <a:solidFill>
                  <a:schemeClr val="tx1"/>
                </a:solidFill>
                <a:latin typeface="+mn-lt"/>
              </a:rPr>
              <a:t>CisionONE</a:t>
            </a:r>
            <a:r>
              <a:rPr lang="en-US" sz="2800" dirty="0">
                <a:solidFill>
                  <a:schemeClr val="tx1"/>
                </a:solidFill>
                <a:latin typeface="+mn-lt"/>
              </a:rPr>
              <a:t> News Monitoring Service for Print/Online/Magazine.</a:t>
            </a:r>
          </a:p>
          <a:p>
            <a:pPr marL="342900" lvl="0" indent="-342900">
              <a:lnSpc>
                <a:spcPct val="107000"/>
              </a:lnSpc>
              <a:spcBef>
                <a:spcPts val="0"/>
              </a:spcBef>
              <a:spcAft>
                <a:spcPts val="800"/>
              </a:spcAft>
              <a:buFont typeface="+mj-lt"/>
              <a:buAutoNum type="arabicPeriod"/>
            </a:pPr>
            <a:r>
              <a:rPr lang="en-US" sz="2800" dirty="0">
                <a:solidFill>
                  <a:schemeClr val="tx1"/>
                </a:solidFill>
                <a:latin typeface="+mn-lt"/>
              </a:rPr>
              <a:t>Facilitated the City of Greenbelt Ad placement in the Fall/Winter 2024 and Spring/Summer 2025 Experience Prince George’s Visitors Guide. The guide highlights Prince George’s as a vibrant tourism </a:t>
            </a:r>
            <a:r>
              <a:rPr lang="en-US" sz="2800" dirty="0" err="1">
                <a:solidFill>
                  <a:schemeClr val="tx1"/>
                </a:solidFill>
                <a:latin typeface="+mn-lt"/>
              </a:rPr>
              <a:t>destination.Annually</a:t>
            </a:r>
            <a:r>
              <a:rPr lang="en-US" sz="2800" dirty="0">
                <a:solidFill>
                  <a:schemeClr val="tx1"/>
                </a:solidFill>
                <a:latin typeface="+mn-lt"/>
              </a:rPr>
              <a:t>, 25,000 copies are distributed, and the digital edition garners over 350,000 views.</a:t>
            </a:r>
          </a:p>
          <a:p>
            <a:pPr marL="342900" lvl="0" indent="-342900">
              <a:lnSpc>
                <a:spcPct val="107000"/>
              </a:lnSpc>
              <a:spcBef>
                <a:spcPts val="0"/>
              </a:spcBef>
              <a:spcAft>
                <a:spcPts val="800"/>
              </a:spcAft>
              <a:buFont typeface="+mj-lt"/>
              <a:buAutoNum type="arabicPeriod"/>
            </a:pPr>
            <a:r>
              <a:rPr lang="en-US" sz="2800" dirty="0">
                <a:solidFill>
                  <a:schemeClr val="tx1"/>
                </a:solidFill>
                <a:latin typeface="+mn-lt"/>
              </a:rPr>
              <a:t>Facilitated the coordination of city staff at careers fairs/days at Roosevelt High School, Greenbelt Middle School, and Springhill Lake Elementary School</a:t>
            </a:r>
          </a:p>
        </p:txBody>
      </p:sp>
      <p:sp>
        <p:nvSpPr>
          <p:cNvPr id="5" name="object 5"/>
          <p:cNvSpPr txBox="1"/>
          <p:nvPr/>
        </p:nvSpPr>
        <p:spPr>
          <a:xfrm>
            <a:off x="9847016" y="831166"/>
            <a:ext cx="6209592" cy="447558"/>
          </a:xfrm>
          <a:prstGeom prst="rect">
            <a:avLst/>
          </a:prstGeom>
        </p:spPr>
        <p:txBody>
          <a:bodyPr vert="horz" wrap="square" lIns="0" tIns="16510" rIns="0" bIns="0" rtlCol="0" anchor="t">
            <a:spAutoFit/>
          </a:bodyPr>
          <a:lstStyle/>
          <a:p>
            <a:pPr marL="12700">
              <a:lnSpc>
                <a:spcPct val="100000"/>
              </a:lnSpc>
              <a:spcBef>
                <a:spcPts val="130"/>
              </a:spcBef>
            </a:pPr>
            <a:r>
              <a:rPr lang="en-US" sz="2800" b="1" dirty="0">
                <a:solidFill>
                  <a:srgbClr val="045C34"/>
                </a:solidFill>
                <a:latin typeface="Source Sans Pro"/>
                <a:ea typeface="Source Sans Pro"/>
              </a:rPr>
              <a:t>ACCOMPLISHMENTS</a:t>
            </a:r>
            <a:endParaRPr sz="2800" b="1" dirty="0">
              <a:solidFill>
                <a:srgbClr val="045C34"/>
              </a:solidFill>
              <a:latin typeface="Source Sans Pro"/>
              <a:ea typeface="Source Sans Pro"/>
            </a:endParaRPr>
          </a:p>
        </p:txBody>
      </p:sp>
      <p:sp>
        <p:nvSpPr>
          <p:cNvPr id="7" name="object 7"/>
          <p:cNvSpPr txBox="1"/>
          <p:nvPr/>
        </p:nvSpPr>
        <p:spPr>
          <a:xfrm>
            <a:off x="8425196" y="9928669"/>
            <a:ext cx="1421820" cy="182101"/>
          </a:xfrm>
          <a:prstGeom prst="rect">
            <a:avLst/>
          </a:prstGeom>
        </p:spPr>
        <p:txBody>
          <a:bodyPr vert="horz" wrap="square" lIns="0" tIns="12700" rIns="0" bIns="0" rtlCol="0" anchor="t">
            <a:spAutoFit/>
          </a:bodyPr>
          <a:lstStyle/>
          <a:p>
            <a:pPr marL="12700" algn="ctr">
              <a:lnSpc>
                <a:spcPct val="100000"/>
              </a:lnSpc>
              <a:spcBef>
                <a:spcPts val="100"/>
              </a:spcBef>
            </a:pPr>
            <a:r>
              <a:rPr sz="1100">
                <a:solidFill>
                  <a:srgbClr val="045C34"/>
                </a:solidFill>
                <a:latin typeface="Avenir Next LT Pro"/>
              </a:rPr>
              <a:t>greenbeltmd.gov</a:t>
            </a:r>
            <a:endParaRPr lang="en-US" sz="1100">
              <a:solidFill>
                <a:srgbClr val="045C34"/>
              </a:solidFill>
              <a:latin typeface="Avenir Next LT Pro"/>
            </a:endParaRPr>
          </a:p>
        </p:txBody>
      </p:sp>
      <p:pic>
        <p:nvPicPr>
          <p:cNvPr id="8" name="Picture 7" descr="logo.png">
            <a:extLst>
              <a:ext uri="{FF2B5EF4-FFF2-40B4-BE49-F238E27FC236}">
                <a16:creationId xmlns:a16="http://schemas.microsoft.com/office/drawing/2014/main" id="{B0C4B023-737D-40CB-68DB-C503C4742C79}"/>
              </a:ext>
            </a:extLst>
          </p:cNvPr>
          <p:cNvPicPr>
            <a:picLocks noChangeAspect="1"/>
          </p:cNvPicPr>
          <p:nvPr/>
        </p:nvPicPr>
        <p:blipFill>
          <a:blip r:embed="rId2"/>
          <a:stretch>
            <a:fillRect/>
          </a:stretch>
        </p:blipFill>
        <p:spPr>
          <a:xfrm>
            <a:off x="906290" y="7617042"/>
            <a:ext cx="2261523" cy="1935095"/>
          </a:xfrm>
          <a:prstGeom prst="rect">
            <a:avLst/>
          </a:prstGeom>
        </p:spPr>
      </p:pic>
    </p:spTree>
    <p:extLst>
      <p:ext uri="{BB962C8B-B14F-4D97-AF65-F5344CB8AC3E}">
        <p14:creationId xmlns:p14="http://schemas.microsoft.com/office/powerpoint/2010/main" val="18582463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904106" y="741077"/>
            <a:ext cx="6619481" cy="627736"/>
          </a:xfrm>
          <a:prstGeom prst="rect">
            <a:avLst/>
          </a:prstGeom>
        </p:spPr>
        <p:txBody>
          <a:bodyPr vert="horz" wrap="square" lIns="0" tIns="12065" rIns="0" bIns="0" rtlCol="0" anchor="t">
            <a:spAutoFit/>
          </a:bodyPr>
          <a:lstStyle/>
          <a:p>
            <a:pPr marL="12700">
              <a:spcBef>
                <a:spcPts val="95"/>
              </a:spcBef>
            </a:pPr>
            <a:r>
              <a:rPr lang="en-US" sz="4000" dirty="0">
                <a:ea typeface="Source Sans Pro"/>
              </a:rPr>
              <a:t>Public Information Office</a:t>
            </a:r>
            <a:endParaRPr lang="en-US" sz="4000" dirty="0"/>
          </a:p>
        </p:txBody>
      </p:sp>
      <p:sp>
        <p:nvSpPr>
          <p:cNvPr id="5" name="object 5"/>
          <p:cNvSpPr txBox="1"/>
          <p:nvPr/>
        </p:nvSpPr>
        <p:spPr>
          <a:xfrm>
            <a:off x="4926667" y="2579299"/>
            <a:ext cx="6209592" cy="447558"/>
          </a:xfrm>
          <a:prstGeom prst="rect">
            <a:avLst/>
          </a:prstGeom>
        </p:spPr>
        <p:txBody>
          <a:bodyPr vert="horz" wrap="square" lIns="0" tIns="16510" rIns="0" bIns="0" rtlCol="0" anchor="t">
            <a:spAutoFit/>
          </a:bodyPr>
          <a:lstStyle/>
          <a:p>
            <a:pPr marL="12700">
              <a:lnSpc>
                <a:spcPct val="100000"/>
              </a:lnSpc>
              <a:spcBef>
                <a:spcPts val="130"/>
              </a:spcBef>
            </a:pPr>
            <a:r>
              <a:rPr lang="en-US" sz="2800" b="1" dirty="0">
                <a:solidFill>
                  <a:srgbClr val="045C34"/>
                </a:solidFill>
                <a:latin typeface="Source Sans Pro"/>
                <a:ea typeface="Source Sans Pro"/>
              </a:rPr>
              <a:t>ACCOMPLISHMENTS</a:t>
            </a:r>
            <a:endParaRPr sz="2800" b="1" dirty="0">
              <a:solidFill>
                <a:srgbClr val="045C34"/>
              </a:solidFill>
              <a:latin typeface="Source Sans Pro"/>
              <a:ea typeface="Source Sans Pro"/>
            </a:endParaRPr>
          </a:p>
        </p:txBody>
      </p:sp>
      <p:sp>
        <p:nvSpPr>
          <p:cNvPr id="7" name="object 7"/>
          <p:cNvSpPr txBox="1"/>
          <p:nvPr/>
        </p:nvSpPr>
        <p:spPr>
          <a:xfrm>
            <a:off x="8425196" y="9928669"/>
            <a:ext cx="1421820" cy="182101"/>
          </a:xfrm>
          <a:prstGeom prst="rect">
            <a:avLst/>
          </a:prstGeom>
        </p:spPr>
        <p:txBody>
          <a:bodyPr vert="horz" wrap="square" lIns="0" tIns="12700" rIns="0" bIns="0" rtlCol="0" anchor="t">
            <a:spAutoFit/>
          </a:bodyPr>
          <a:lstStyle/>
          <a:p>
            <a:pPr marL="12700" algn="ctr">
              <a:lnSpc>
                <a:spcPct val="100000"/>
              </a:lnSpc>
              <a:spcBef>
                <a:spcPts val="100"/>
              </a:spcBef>
            </a:pPr>
            <a:r>
              <a:rPr sz="1100">
                <a:solidFill>
                  <a:srgbClr val="045C34"/>
                </a:solidFill>
                <a:latin typeface="Avenir Next LT Pro"/>
              </a:rPr>
              <a:t>greenbeltmd.gov</a:t>
            </a:r>
            <a:endParaRPr lang="en-US" sz="1100">
              <a:solidFill>
                <a:srgbClr val="045C34"/>
              </a:solidFill>
              <a:latin typeface="Avenir Next LT Pro"/>
            </a:endParaRPr>
          </a:p>
        </p:txBody>
      </p:sp>
      <p:pic>
        <p:nvPicPr>
          <p:cNvPr id="8" name="Picture 7" descr="logo.png">
            <a:extLst>
              <a:ext uri="{FF2B5EF4-FFF2-40B4-BE49-F238E27FC236}">
                <a16:creationId xmlns:a16="http://schemas.microsoft.com/office/drawing/2014/main" id="{B0C4B023-737D-40CB-68DB-C503C4742C79}"/>
              </a:ext>
            </a:extLst>
          </p:cNvPr>
          <p:cNvPicPr>
            <a:picLocks noChangeAspect="1"/>
          </p:cNvPicPr>
          <p:nvPr/>
        </p:nvPicPr>
        <p:blipFill>
          <a:blip r:embed="rId2"/>
          <a:stretch>
            <a:fillRect/>
          </a:stretch>
        </p:blipFill>
        <p:spPr>
          <a:xfrm>
            <a:off x="906290" y="7617042"/>
            <a:ext cx="2261523" cy="1935095"/>
          </a:xfrm>
          <a:prstGeom prst="rect">
            <a:avLst/>
          </a:prstGeom>
        </p:spPr>
      </p:pic>
      <p:pic>
        <p:nvPicPr>
          <p:cNvPr id="9" name="Picture 8">
            <a:extLst>
              <a:ext uri="{FF2B5EF4-FFF2-40B4-BE49-F238E27FC236}">
                <a16:creationId xmlns:a16="http://schemas.microsoft.com/office/drawing/2014/main" id="{F63FB6AD-BDC9-43BC-B181-03A8225A3BF3}"/>
              </a:ext>
            </a:extLst>
          </p:cNvPr>
          <p:cNvPicPr>
            <a:picLocks noChangeAspect="1"/>
          </p:cNvPicPr>
          <p:nvPr/>
        </p:nvPicPr>
        <p:blipFill>
          <a:blip r:embed="rId3"/>
          <a:stretch>
            <a:fillRect/>
          </a:stretch>
        </p:blipFill>
        <p:spPr>
          <a:xfrm>
            <a:off x="5638310" y="3119139"/>
            <a:ext cx="9053973" cy="5523416"/>
          </a:xfrm>
          <a:prstGeom prst="rect">
            <a:avLst/>
          </a:prstGeom>
        </p:spPr>
      </p:pic>
    </p:spTree>
    <p:extLst>
      <p:ext uri="{BB962C8B-B14F-4D97-AF65-F5344CB8AC3E}">
        <p14:creationId xmlns:p14="http://schemas.microsoft.com/office/powerpoint/2010/main" val="13461635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904106" y="741077"/>
            <a:ext cx="5358240" cy="627736"/>
          </a:xfrm>
          <a:prstGeom prst="rect">
            <a:avLst/>
          </a:prstGeom>
        </p:spPr>
        <p:txBody>
          <a:bodyPr vert="horz" wrap="square" lIns="0" tIns="12065" rIns="0" bIns="0" rtlCol="0" anchor="t">
            <a:spAutoFit/>
          </a:bodyPr>
          <a:lstStyle/>
          <a:p>
            <a:pPr marL="12700">
              <a:spcBef>
                <a:spcPts val="95"/>
              </a:spcBef>
            </a:pPr>
            <a:r>
              <a:rPr lang="en-US" sz="4000" dirty="0">
                <a:ea typeface="Source Sans Pro"/>
              </a:rPr>
              <a:t>Economic Development</a:t>
            </a:r>
          </a:p>
        </p:txBody>
      </p:sp>
      <p:sp>
        <p:nvSpPr>
          <p:cNvPr id="4" name="object 4"/>
          <p:cNvSpPr txBox="1">
            <a:spLocks noGrp="1"/>
          </p:cNvSpPr>
          <p:nvPr>
            <p:ph type="body" idx="1"/>
          </p:nvPr>
        </p:nvSpPr>
        <p:spPr>
          <a:xfrm>
            <a:off x="4816212" y="2343259"/>
            <a:ext cx="12463144" cy="3889526"/>
          </a:xfrm>
          <a:prstGeom prst="rect">
            <a:avLst/>
          </a:prstGeom>
        </p:spPr>
        <p:txBody>
          <a:bodyPr vert="horz" wrap="square" lIns="0" tIns="11430" rIns="0" bIns="0" rtlCol="0" anchor="t">
            <a:spAutoFit/>
          </a:bodyPr>
          <a:lstStyle/>
          <a:p>
            <a:pPr marL="285750" indent="-285750" algn="just">
              <a:buFont typeface="Symbol" panose="05050102010706020507" pitchFamily="18" charset="2"/>
              <a:buChar char=""/>
            </a:pPr>
            <a:r>
              <a:rPr lang="en-US" sz="2800" dirty="0">
                <a:solidFill>
                  <a:schemeClr val="tx1"/>
                </a:solidFill>
                <a:latin typeface="+mn-lt"/>
                <a:cs typeface="Times New Roman" panose="02020603050405020304" pitchFamily="18" charset="0"/>
              </a:rPr>
              <a:t>Posted an RFP for the Economic Development Marketing Plan</a:t>
            </a:r>
          </a:p>
          <a:p>
            <a:pPr marL="285750" indent="-285750" algn="just">
              <a:buFont typeface="Symbol" panose="05050102010706020507" pitchFamily="18" charset="2"/>
              <a:buChar char=""/>
            </a:pPr>
            <a:r>
              <a:rPr lang="en-US" sz="2800" dirty="0">
                <a:solidFill>
                  <a:schemeClr val="tx1"/>
                </a:solidFill>
                <a:latin typeface="+mn-lt"/>
                <a:cs typeface="Times New Roman" panose="02020603050405020304" pitchFamily="18" charset="0"/>
              </a:rPr>
              <a:t>Posted the Economic Development Manager position and reviewed resumes. Currently conducting interviews</a:t>
            </a:r>
          </a:p>
          <a:p>
            <a:pPr marL="285750" indent="-285750" algn="just">
              <a:buFont typeface="Symbol" panose="05050102010706020507" pitchFamily="18" charset="2"/>
              <a:buChar char=""/>
            </a:pPr>
            <a:r>
              <a:rPr lang="en-US" sz="2800" dirty="0">
                <a:solidFill>
                  <a:schemeClr val="tx1"/>
                </a:solidFill>
                <a:latin typeface="+mn-lt"/>
                <a:cs typeface="Times New Roman" panose="02020603050405020304" pitchFamily="18" charset="0"/>
              </a:rPr>
              <a:t>Hosted a Business Roundtable for the City’s Hoteliers</a:t>
            </a:r>
          </a:p>
          <a:p>
            <a:pPr marL="285750" indent="-285750" algn="just">
              <a:buFont typeface="Symbol" panose="05050102010706020507" pitchFamily="18" charset="2"/>
              <a:buChar char=""/>
            </a:pPr>
            <a:r>
              <a:rPr lang="en-US" sz="2800" dirty="0">
                <a:solidFill>
                  <a:schemeClr val="tx1"/>
                </a:solidFill>
                <a:latin typeface="+mn-lt"/>
                <a:cs typeface="Times New Roman" panose="02020603050405020304" pitchFamily="18" charset="0"/>
              </a:rPr>
              <a:t>Organized a Job Fair with CARES, attracting 80+ attendees</a:t>
            </a:r>
          </a:p>
          <a:p>
            <a:pPr marL="285750" indent="-285750" algn="just">
              <a:buFont typeface="Symbol" panose="05050102010706020507" pitchFamily="18" charset="2"/>
              <a:buChar char=""/>
            </a:pPr>
            <a:r>
              <a:rPr lang="en-US" sz="2800" dirty="0">
                <a:solidFill>
                  <a:schemeClr val="tx1"/>
                </a:solidFill>
                <a:latin typeface="+mn-lt"/>
                <a:cs typeface="Times New Roman" panose="02020603050405020304" pitchFamily="18" charset="0"/>
              </a:rPr>
              <a:t>Attended the MEDA annual conference, engaging with peers while promoting Greenbelt</a:t>
            </a:r>
          </a:p>
          <a:p>
            <a:pPr marL="285750" indent="-285750" algn="just">
              <a:buFont typeface="Symbol" panose="05050102010706020507" pitchFamily="18" charset="2"/>
              <a:buChar char=""/>
            </a:pPr>
            <a:r>
              <a:rPr lang="en-US" sz="2800" dirty="0">
                <a:solidFill>
                  <a:schemeClr val="tx1"/>
                </a:solidFill>
                <a:latin typeface="+mn-lt"/>
                <a:cs typeface="Times New Roman" panose="02020603050405020304" pitchFamily="18" charset="0"/>
              </a:rPr>
              <a:t>Provided Seed funding for Greenbelt’s Jobs and Workforce Center, and Entrepreneur Lab, at Beltway Plaza. Will host Ribbon Cutting in August. </a:t>
            </a:r>
          </a:p>
        </p:txBody>
      </p:sp>
      <p:sp>
        <p:nvSpPr>
          <p:cNvPr id="5" name="object 5"/>
          <p:cNvSpPr txBox="1"/>
          <p:nvPr/>
        </p:nvSpPr>
        <p:spPr>
          <a:xfrm>
            <a:off x="4817816" y="1539350"/>
            <a:ext cx="5029200" cy="447558"/>
          </a:xfrm>
          <a:prstGeom prst="rect">
            <a:avLst/>
          </a:prstGeom>
        </p:spPr>
        <p:txBody>
          <a:bodyPr vert="horz" wrap="square" lIns="0" tIns="16510" rIns="0" bIns="0" rtlCol="0" anchor="t">
            <a:spAutoFit/>
          </a:bodyPr>
          <a:lstStyle/>
          <a:p>
            <a:pPr marL="12700">
              <a:lnSpc>
                <a:spcPct val="100000"/>
              </a:lnSpc>
              <a:spcBef>
                <a:spcPts val="130"/>
              </a:spcBef>
            </a:pPr>
            <a:r>
              <a:rPr lang="en-US" sz="2800" b="1">
                <a:solidFill>
                  <a:srgbClr val="045C34"/>
                </a:solidFill>
                <a:latin typeface="Source Sans Pro"/>
                <a:ea typeface="Source Sans Pro"/>
              </a:rPr>
              <a:t>ACCOMPLISHMENTS</a:t>
            </a:r>
            <a:endParaRPr sz="2800" b="1">
              <a:solidFill>
                <a:srgbClr val="045C34"/>
              </a:solidFill>
              <a:latin typeface="Source Sans Pro"/>
              <a:ea typeface="Source Sans Pro"/>
            </a:endParaRPr>
          </a:p>
        </p:txBody>
      </p:sp>
      <p:sp>
        <p:nvSpPr>
          <p:cNvPr id="7" name="object 7"/>
          <p:cNvSpPr txBox="1"/>
          <p:nvPr/>
        </p:nvSpPr>
        <p:spPr>
          <a:xfrm>
            <a:off x="8425196" y="9928669"/>
            <a:ext cx="1421820" cy="182101"/>
          </a:xfrm>
          <a:prstGeom prst="rect">
            <a:avLst/>
          </a:prstGeom>
        </p:spPr>
        <p:txBody>
          <a:bodyPr vert="horz" wrap="square" lIns="0" tIns="12700" rIns="0" bIns="0" rtlCol="0" anchor="t">
            <a:spAutoFit/>
          </a:bodyPr>
          <a:lstStyle/>
          <a:p>
            <a:pPr marL="12700" algn="ctr">
              <a:lnSpc>
                <a:spcPct val="100000"/>
              </a:lnSpc>
              <a:spcBef>
                <a:spcPts val="100"/>
              </a:spcBef>
            </a:pPr>
            <a:r>
              <a:rPr sz="1100">
                <a:solidFill>
                  <a:srgbClr val="045C34"/>
                </a:solidFill>
                <a:latin typeface="Avenir Next LT Pro"/>
              </a:rPr>
              <a:t>greenbeltmd.gov</a:t>
            </a:r>
            <a:endParaRPr lang="en-US" sz="1100">
              <a:solidFill>
                <a:srgbClr val="045C34"/>
              </a:solidFill>
              <a:latin typeface="Avenir Next LT Pro"/>
            </a:endParaRPr>
          </a:p>
        </p:txBody>
      </p:sp>
      <p:pic>
        <p:nvPicPr>
          <p:cNvPr id="8" name="Picture 7" descr="logo.png">
            <a:extLst>
              <a:ext uri="{FF2B5EF4-FFF2-40B4-BE49-F238E27FC236}">
                <a16:creationId xmlns:a16="http://schemas.microsoft.com/office/drawing/2014/main" id="{AF23634B-2207-E8E2-DAE1-2AA5091FDB57}"/>
              </a:ext>
            </a:extLst>
          </p:cNvPr>
          <p:cNvPicPr>
            <a:picLocks noChangeAspect="1"/>
          </p:cNvPicPr>
          <p:nvPr/>
        </p:nvPicPr>
        <p:blipFill>
          <a:blip r:embed="rId2"/>
          <a:stretch>
            <a:fillRect/>
          </a:stretch>
        </p:blipFill>
        <p:spPr>
          <a:xfrm>
            <a:off x="906290" y="7617042"/>
            <a:ext cx="2261523" cy="1935095"/>
          </a:xfrm>
          <a:prstGeom prst="rect">
            <a:avLst/>
          </a:prstGeom>
        </p:spPr>
      </p:pic>
    </p:spTree>
    <p:extLst>
      <p:ext uri="{BB962C8B-B14F-4D97-AF65-F5344CB8AC3E}">
        <p14:creationId xmlns:p14="http://schemas.microsoft.com/office/powerpoint/2010/main" val="12141314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904106" y="741077"/>
            <a:ext cx="9779293" cy="627736"/>
          </a:xfrm>
          <a:prstGeom prst="rect">
            <a:avLst/>
          </a:prstGeom>
        </p:spPr>
        <p:txBody>
          <a:bodyPr vert="horz" wrap="square" lIns="0" tIns="12065" rIns="0" bIns="0" rtlCol="0" anchor="t">
            <a:spAutoFit/>
          </a:bodyPr>
          <a:lstStyle/>
          <a:p>
            <a:pPr marL="12700">
              <a:spcBef>
                <a:spcPts val="95"/>
              </a:spcBef>
            </a:pPr>
            <a:r>
              <a:rPr lang="en-US" sz="4000" dirty="0">
                <a:ea typeface="Source Sans Pro"/>
              </a:rPr>
              <a:t>Planning and Community Development</a:t>
            </a:r>
            <a:endParaRPr lang="en-US" sz="4000" dirty="0"/>
          </a:p>
        </p:txBody>
      </p:sp>
      <p:sp>
        <p:nvSpPr>
          <p:cNvPr id="4" name="object 4"/>
          <p:cNvSpPr txBox="1">
            <a:spLocks noGrp="1"/>
          </p:cNvSpPr>
          <p:nvPr>
            <p:ph type="body" idx="1"/>
          </p:nvPr>
        </p:nvSpPr>
        <p:spPr>
          <a:xfrm>
            <a:off x="4918566" y="2202065"/>
            <a:ext cx="12463144" cy="7767511"/>
          </a:xfrm>
          <a:prstGeom prst="rect">
            <a:avLst/>
          </a:prstGeom>
        </p:spPr>
        <p:txBody>
          <a:bodyPr vert="horz" wrap="square" lIns="0" tIns="11430" rIns="0" bIns="0" rtlCol="0" anchor="t">
            <a:spAutoFit/>
          </a:bodyPr>
          <a:lstStyle/>
          <a:p>
            <a:pPr marL="342900" marR="0" lvl="0" indent="-342900">
              <a:spcBef>
                <a:spcPts val="0"/>
              </a:spcBef>
              <a:spcAft>
                <a:spcPts val="0"/>
              </a:spcAft>
              <a:buFont typeface="Symbol" panose="05050102010706020507" pitchFamily="18" charset="2"/>
              <a:buChar char=""/>
            </a:pPr>
            <a:r>
              <a:rPr lang="en-US" sz="2800" dirty="0">
                <a:solidFill>
                  <a:schemeClr val="tx1"/>
                </a:solidFill>
                <a:latin typeface="Times New Roman" panose="02020603050405020304" pitchFamily="18" charset="0"/>
                <a:ea typeface="Times New Roman" panose="02020603050405020304" pitchFamily="18" charset="0"/>
              </a:rPr>
              <a:t>Oversaw erosion and sediment control inspections and right-of-way construction at the new Royal Farms site.</a:t>
            </a:r>
          </a:p>
          <a:p>
            <a:pPr marL="342900" marR="0" lvl="0" indent="-342900">
              <a:spcBef>
                <a:spcPts val="0"/>
              </a:spcBef>
              <a:spcAft>
                <a:spcPts val="0"/>
              </a:spcAft>
              <a:buFont typeface="Symbol" panose="05050102010706020507" pitchFamily="18" charset="2"/>
              <a:buChar char=""/>
            </a:pPr>
            <a:r>
              <a:rPr lang="en-US" sz="2800" dirty="0">
                <a:solidFill>
                  <a:schemeClr val="tx1"/>
                </a:solidFill>
                <a:latin typeface="Times New Roman" panose="02020603050405020304" pitchFamily="18" charset="0"/>
                <a:ea typeface="Times New Roman" panose="02020603050405020304" pitchFamily="18" charset="0"/>
              </a:rPr>
              <a:t>Managed to review of a Special Exception application for LOL Child Care Center at Beltway Plaza.</a:t>
            </a:r>
          </a:p>
          <a:p>
            <a:pPr marL="342900" marR="0" lvl="0" indent="-342900">
              <a:spcBef>
                <a:spcPts val="0"/>
              </a:spcBef>
              <a:spcAft>
                <a:spcPts val="0"/>
              </a:spcAft>
              <a:buFont typeface="Symbol" panose="05050102010706020507" pitchFamily="18" charset="2"/>
              <a:buChar char=""/>
            </a:pPr>
            <a:r>
              <a:rPr lang="en-US" sz="2800" dirty="0">
                <a:solidFill>
                  <a:schemeClr val="tx1"/>
                </a:solidFill>
                <a:latin typeface="Times New Roman" panose="02020603050405020304" pitchFamily="18" charset="0"/>
                <a:ea typeface="Times New Roman" panose="02020603050405020304" pitchFamily="18" charset="0"/>
              </a:rPr>
              <a:t>Managed the procurement of parcel 84, a 22-acre undeveloped parcel located adjacent to the Greenbelt Station Development and State-owned preservation land.</a:t>
            </a:r>
          </a:p>
          <a:p>
            <a:pPr marL="342900" marR="0" lvl="0" indent="-342900">
              <a:spcBef>
                <a:spcPts val="0"/>
              </a:spcBef>
              <a:spcAft>
                <a:spcPts val="0"/>
              </a:spcAft>
              <a:buFont typeface="Symbol" panose="05050102010706020507" pitchFamily="18" charset="2"/>
              <a:buChar char=""/>
            </a:pPr>
            <a:r>
              <a:rPr lang="en-US" sz="2800" dirty="0">
                <a:solidFill>
                  <a:schemeClr val="tx1"/>
                </a:solidFill>
                <a:latin typeface="Times New Roman" panose="02020603050405020304" pitchFamily="18" charset="0"/>
                <a:ea typeface="Times New Roman" panose="02020603050405020304" pitchFamily="18" charset="0"/>
              </a:rPr>
              <a:t>Successfully applied for the renewal of the City’s designation as a Maryland Sustainable Community.</a:t>
            </a:r>
          </a:p>
          <a:p>
            <a:pPr marL="342900" marR="0" lvl="0" indent="-342900">
              <a:spcBef>
                <a:spcPts val="0"/>
              </a:spcBef>
              <a:spcAft>
                <a:spcPts val="0"/>
              </a:spcAft>
              <a:buFont typeface="Symbol" panose="05050102010706020507" pitchFamily="18" charset="2"/>
              <a:buChar char=""/>
            </a:pPr>
            <a:r>
              <a:rPr lang="en-US" sz="2800" dirty="0">
                <a:solidFill>
                  <a:schemeClr val="tx1"/>
                </a:solidFill>
                <a:latin typeface="Times New Roman" panose="02020603050405020304" pitchFamily="18" charset="0"/>
                <a:ea typeface="Times New Roman" panose="02020603050405020304" pitchFamily="18" charset="0"/>
              </a:rPr>
              <a:t>Prepared and submitted two grant applications. One for 90% engineering of the Hanover Parkway off road bicycle facility and one for the preparation of a Vision Zero plan an associated demonstration projects.</a:t>
            </a:r>
          </a:p>
          <a:p>
            <a:pPr marL="342900" marR="0" lvl="0" indent="-342900">
              <a:spcBef>
                <a:spcPts val="0"/>
              </a:spcBef>
              <a:spcAft>
                <a:spcPts val="0"/>
              </a:spcAft>
              <a:buFont typeface="Symbol" panose="05050102010706020507" pitchFamily="18" charset="2"/>
              <a:buChar char=""/>
            </a:pPr>
            <a:r>
              <a:rPr lang="en-US" sz="2800" dirty="0">
                <a:solidFill>
                  <a:schemeClr val="tx1"/>
                </a:solidFill>
                <a:latin typeface="Times New Roman" panose="02020603050405020304" pitchFamily="18" charset="0"/>
                <a:ea typeface="Times New Roman" panose="02020603050405020304" pitchFamily="18" charset="0"/>
              </a:rPr>
              <a:t>Managed the review of the WSSC standpipe rehabilitation project and T-Mobile’s request to install a temporary 110-foot monopole at 211 Ridge Road to allow continuous cell service during WSSCs project.</a:t>
            </a:r>
          </a:p>
          <a:p>
            <a:pPr marL="342900" marR="0" lvl="0" indent="-342900">
              <a:spcBef>
                <a:spcPts val="0"/>
              </a:spcBef>
              <a:spcAft>
                <a:spcPts val="0"/>
              </a:spcAft>
              <a:buFont typeface="Symbol" panose="05050102010706020507" pitchFamily="18" charset="2"/>
              <a:buChar char=""/>
            </a:pPr>
            <a:r>
              <a:rPr lang="en-US" sz="2800" dirty="0">
                <a:solidFill>
                  <a:schemeClr val="tx1"/>
                </a:solidFill>
                <a:latin typeface="Times New Roman" panose="02020603050405020304" pitchFamily="18" charset="0"/>
                <a:ea typeface="Times New Roman" panose="02020603050405020304" pitchFamily="18" charset="0"/>
              </a:rPr>
              <a:t>Reviewed and prepared comments on the Bureau of Engraving’s Supplemental Environmental Assessment.</a:t>
            </a:r>
          </a:p>
          <a:p>
            <a:pPr marL="342900" marR="0" lvl="0" indent="-342900">
              <a:spcBef>
                <a:spcPts val="0"/>
              </a:spcBef>
              <a:spcAft>
                <a:spcPts val="0"/>
              </a:spcAft>
              <a:buFont typeface="Symbol" panose="05050102010706020507" pitchFamily="18" charset="2"/>
              <a:buChar char=""/>
            </a:pPr>
            <a:r>
              <a:rPr lang="en-US" sz="2800" dirty="0">
                <a:solidFill>
                  <a:schemeClr val="tx1"/>
                </a:solidFill>
                <a:latin typeface="Times New Roman" panose="02020603050405020304" pitchFamily="18" charset="0"/>
                <a:ea typeface="Times New Roman" panose="02020603050405020304" pitchFamily="18" charset="0"/>
              </a:rPr>
              <a:t>Received City Council approval of ARPA funded bus stop safety and accessibility projects.</a:t>
            </a:r>
          </a:p>
        </p:txBody>
      </p:sp>
      <p:sp>
        <p:nvSpPr>
          <p:cNvPr id="5" name="object 5"/>
          <p:cNvSpPr txBox="1"/>
          <p:nvPr/>
        </p:nvSpPr>
        <p:spPr>
          <a:xfrm>
            <a:off x="4925063" y="1561660"/>
            <a:ext cx="5029200" cy="447558"/>
          </a:xfrm>
          <a:prstGeom prst="rect">
            <a:avLst/>
          </a:prstGeom>
        </p:spPr>
        <p:txBody>
          <a:bodyPr vert="horz" wrap="square" lIns="0" tIns="16510" rIns="0" bIns="0" rtlCol="0" anchor="t">
            <a:spAutoFit/>
          </a:bodyPr>
          <a:lstStyle/>
          <a:p>
            <a:pPr marL="12700">
              <a:lnSpc>
                <a:spcPct val="100000"/>
              </a:lnSpc>
              <a:spcBef>
                <a:spcPts val="130"/>
              </a:spcBef>
            </a:pPr>
            <a:r>
              <a:rPr lang="en-US" sz="2800" b="1" dirty="0">
                <a:solidFill>
                  <a:srgbClr val="045C34"/>
                </a:solidFill>
                <a:latin typeface="Source Sans Pro"/>
                <a:ea typeface="Source Sans Pro"/>
              </a:rPr>
              <a:t>ACCOMPLISHMENTS</a:t>
            </a:r>
            <a:endParaRPr sz="2800" b="1" dirty="0">
              <a:solidFill>
                <a:srgbClr val="045C34"/>
              </a:solidFill>
              <a:latin typeface="Source Sans Pro"/>
              <a:ea typeface="Source Sans Pro"/>
            </a:endParaRPr>
          </a:p>
        </p:txBody>
      </p:sp>
      <p:sp>
        <p:nvSpPr>
          <p:cNvPr id="7" name="object 7"/>
          <p:cNvSpPr txBox="1"/>
          <p:nvPr/>
        </p:nvSpPr>
        <p:spPr>
          <a:xfrm>
            <a:off x="8425196" y="9928669"/>
            <a:ext cx="1421820" cy="182101"/>
          </a:xfrm>
          <a:prstGeom prst="rect">
            <a:avLst/>
          </a:prstGeom>
        </p:spPr>
        <p:txBody>
          <a:bodyPr vert="horz" wrap="square" lIns="0" tIns="12700" rIns="0" bIns="0" rtlCol="0" anchor="t">
            <a:spAutoFit/>
          </a:bodyPr>
          <a:lstStyle/>
          <a:p>
            <a:pPr marL="12700" algn="ctr">
              <a:lnSpc>
                <a:spcPct val="100000"/>
              </a:lnSpc>
              <a:spcBef>
                <a:spcPts val="100"/>
              </a:spcBef>
            </a:pPr>
            <a:r>
              <a:rPr sz="1100">
                <a:solidFill>
                  <a:srgbClr val="045C34"/>
                </a:solidFill>
                <a:latin typeface="Avenir Next LT Pro"/>
              </a:rPr>
              <a:t>greenbeltmd.gov</a:t>
            </a:r>
            <a:endParaRPr lang="en-US" sz="1100">
              <a:solidFill>
                <a:srgbClr val="045C34"/>
              </a:solidFill>
              <a:latin typeface="Avenir Next LT Pro"/>
            </a:endParaRPr>
          </a:p>
        </p:txBody>
      </p:sp>
      <p:pic>
        <p:nvPicPr>
          <p:cNvPr id="8" name="Picture 7" descr="logo.png">
            <a:extLst>
              <a:ext uri="{FF2B5EF4-FFF2-40B4-BE49-F238E27FC236}">
                <a16:creationId xmlns:a16="http://schemas.microsoft.com/office/drawing/2014/main" id="{B0C9C0C2-1C4E-5AE9-0B6B-43AA0D52679B}"/>
              </a:ext>
            </a:extLst>
          </p:cNvPr>
          <p:cNvPicPr>
            <a:picLocks noChangeAspect="1"/>
          </p:cNvPicPr>
          <p:nvPr/>
        </p:nvPicPr>
        <p:blipFill>
          <a:blip r:embed="rId3"/>
          <a:stretch>
            <a:fillRect/>
          </a:stretch>
        </p:blipFill>
        <p:spPr>
          <a:xfrm>
            <a:off x="906290" y="7617042"/>
            <a:ext cx="2261523" cy="1935095"/>
          </a:xfrm>
          <a:prstGeom prst="rect">
            <a:avLst/>
          </a:prstGeom>
        </p:spPr>
      </p:pic>
    </p:spTree>
    <p:extLst>
      <p:ext uri="{BB962C8B-B14F-4D97-AF65-F5344CB8AC3E}">
        <p14:creationId xmlns:p14="http://schemas.microsoft.com/office/powerpoint/2010/main" val="23176679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904106" y="741077"/>
            <a:ext cx="8421034" cy="627736"/>
          </a:xfrm>
          <a:prstGeom prst="rect">
            <a:avLst/>
          </a:prstGeom>
        </p:spPr>
        <p:txBody>
          <a:bodyPr vert="horz" wrap="square" lIns="0" tIns="12065" rIns="0" bIns="0" rtlCol="0" anchor="t">
            <a:spAutoFit/>
          </a:bodyPr>
          <a:lstStyle/>
          <a:p>
            <a:pPr marL="12700">
              <a:spcBef>
                <a:spcPts val="95"/>
              </a:spcBef>
            </a:pPr>
            <a:r>
              <a:rPr lang="en-US" sz="4000" dirty="0">
                <a:ea typeface="Source Sans Pro"/>
              </a:rPr>
              <a:t>Police Department</a:t>
            </a:r>
            <a:endParaRPr lang="en-US" sz="4000" dirty="0"/>
          </a:p>
        </p:txBody>
      </p:sp>
      <p:sp>
        <p:nvSpPr>
          <p:cNvPr id="4" name="object 4"/>
          <p:cNvSpPr txBox="1">
            <a:spLocks noGrp="1"/>
          </p:cNvSpPr>
          <p:nvPr>
            <p:ph type="body" idx="1"/>
          </p:nvPr>
        </p:nvSpPr>
        <p:spPr>
          <a:xfrm>
            <a:off x="4925063" y="3383208"/>
            <a:ext cx="12463144" cy="6136295"/>
          </a:xfrm>
          <a:prstGeom prst="rect">
            <a:avLst/>
          </a:prstGeom>
        </p:spPr>
        <p:txBody>
          <a:bodyPr vert="horz" wrap="square" lIns="0" tIns="11430" rIns="0" bIns="0" rtlCol="0" anchor="t">
            <a:spAutoFit/>
          </a:bodyPr>
          <a:lstStyle/>
          <a:p>
            <a:pPr marL="342900" marR="0" lvl="0" indent="-342900" algn="just">
              <a:spcBef>
                <a:spcPts val="0"/>
              </a:spcBef>
              <a:spcAft>
                <a:spcPts val="0"/>
              </a:spcAft>
              <a:buFont typeface="Symbol" panose="05050102010706020507" pitchFamily="18" charset="2"/>
              <a:buChar char=""/>
            </a:pPr>
            <a:r>
              <a:rPr lang="en-US" sz="2800" dirty="0">
                <a:solidFill>
                  <a:schemeClr val="tx1"/>
                </a:solidFill>
                <a:latin typeface="+mn-lt"/>
                <a:ea typeface="Calibri" panose="020F0502020204030204" pitchFamily="34" charset="0"/>
              </a:rPr>
              <a:t>The department hosted multiple community functions. </a:t>
            </a:r>
          </a:p>
          <a:p>
            <a:pPr marL="800100" lvl="1" indent="-342900" algn="just">
              <a:buFont typeface="Symbol" panose="05050102010706020507" pitchFamily="18" charset="2"/>
              <a:buChar char=""/>
            </a:pPr>
            <a:r>
              <a:rPr lang="en-US" sz="2950" dirty="0">
                <a:solidFill>
                  <a:schemeClr val="tx1"/>
                </a:solidFill>
                <a:latin typeface="+mn-lt"/>
                <a:ea typeface="Calibri" panose="020F0502020204030204" pitchFamily="34" charset="0"/>
              </a:rPr>
              <a:t>a)	Wellness Walk at Buddy </a:t>
            </a:r>
            <a:r>
              <a:rPr lang="en-US" sz="2950" dirty="0" err="1">
                <a:solidFill>
                  <a:schemeClr val="tx1"/>
                </a:solidFill>
                <a:latin typeface="+mn-lt"/>
                <a:ea typeface="Calibri" panose="020F0502020204030204" pitchFamily="34" charset="0"/>
              </a:rPr>
              <a:t>Attick</a:t>
            </a:r>
            <a:r>
              <a:rPr lang="en-US" sz="2950" dirty="0">
                <a:solidFill>
                  <a:schemeClr val="tx1"/>
                </a:solidFill>
                <a:latin typeface="+mn-lt"/>
                <a:ea typeface="Calibri" panose="020F0502020204030204" pitchFamily="34" charset="0"/>
              </a:rPr>
              <a:t> Lake</a:t>
            </a:r>
          </a:p>
          <a:p>
            <a:pPr marL="800100" lvl="1" indent="-342900" algn="just">
              <a:buFont typeface="Symbol" panose="05050102010706020507" pitchFamily="18" charset="2"/>
              <a:buChar char=""/>
            </a:pPr>
            <a:r>
              <a:rPr lang="en-US" sz="2950" dirty="0">
                <a:solidFill>
                  <a:schemeClr val="tx1"/>
                </a:solidFill>
                <a:latin typeface="+mn-lt"/>
                <a:ea typeface="Calibri" panose="020F0502020204030204" pitchFamily="34" charset="0"/>
              </a:rPr>
              <a:t>b)	Community Walk in Greenbelt Station.</a:t>
            </a:r>
          </a:p>
          <a:p>
            <a:pPr marL="800100" lvl="1" indent="-342900" algn="just">
              <a:buFont typeface="Symbol" panose="05050102010706020507" pitchFamily="18" charset="2"/>
              <a:buChar char=""/>
            </a:pPr>
            <a:r>
              <a:rPr lang="en-US" sz="2950" dirty="0">
                <a:solidFill>
                  <a:schemeClr val="tx1"/>
                </a:solidFill>
                <a:latin typeface="+mn-lt"/>
                <a:ea typeface="Calibri" panose="020F0502020204030204" pitchFamily="34" charset="0"/>
              </a:rPr>
              <a:t>c)	Summer Youth Program</a:t>
            </a:r>
          </a:p>
          <a:p>
            <a:pPr marL="800100" lvl="1" indent="-342900" algn="just">
              <a:buFont typeface="Symbol" panose="05050102010706020507" pitchFamily="18" charset="2"/>
              <a:buChar char=""/>
            </a:pPr>
            <a:r>
              <a:rPr lang="en-US" sz="2950" dirty="0">
                <a:solidFill>
                  <a:schemeClr val="tx1"/>
                </a:solidFill>
                <a:latin typeface="+mn-lt"/>
                <a:ea typeface="Calibri" panose="020F0502020204030204" pitchFamily="34" charset="0"/>
              </a:rPr>
              <a:t>d)	Citizens Police Academy</a:t>
            </a:r>
          </a:p>
          <a:p>
            <a:pPr marL="342900" marR="0" lvl="0" indent="-342900" algn="just">
              <a:spcBef>
                <a:spcPts val="0"/>
              </a:spcBef>
              <a:spcAft>
                <a:spcPts val="0"/>
              </a:spcAft>
              <a:buFont typeface="Symbol" panose="05050102010706020507" pitchFamily="18" charset="2"/>
              <a:buChar char=""/>
            </a:pPr>
            <a:r>
              <a:rPr lang="en-US" sz="2800" dirty="0">
                <a:solidFill>
                  <a:schemeClr val="tx1"/>
                </a:solidFill>
                <a:latin typeface="+mn-lt"/>
                <a:ea typeface="Calibri" panose="020F0502020204030204" pitchFamily="34" charset="0"/>
              </a:rPr>
              <a:t>The department responded to a large-scale shooting incident at </a:t>
            </a:r>
            <a:r>
              <a:rPr lang="en-US" sz="2800" dirty="0" err="1">
                <a:solidFill>
                  <a:schemeClr val="tx1"/>
                </a:solidFill>
                <a:latin typeface="+mn-lt"/>
                <a:ea typeface="Calibri" panose="020F0502020204030204" pitchFamily="34" charset="0"/>
              </a:rPr>
              <a:t>Schrom</a:t>
            </a:r>
            <a:r>
              <a:rPr lang="en-US" sz="2800" dirty="0">
                <a:solidFill>
                  <a:schemeClr val="tx1"/>
                </a:solidFill>
                <a:latin typeface="+mn-lt"/>
                <a:ea typeface="Calibri" panose="020F0502020204030204" pitchFamily="34" charset="0"/>
              </a:rPr>
              <a:t> Hills Park. This incident resulted in five individuals suffering injuries.  Through the investigation, the department identified two suspects who were criminally charged.</a:t>
            </a:r>
          </a:p>
          <a:p>
            <a:pPr marL="342900" marR="0" lvl="0" indent="-342900" algn="just">
              <a:spcBef>
                <a:spcPts val="0"/>
              </a:spcBef>
              <a:spcAft>
                <a:spcPts val="0"/>
              </a:spcAft>
              <a:buFont typeface="Symbol" panose="05050102010706020507" pitchFamily="18" charset="2"/>
              <a:buChar char=""/>
            </a:pPr>
            <a:r>
              <a:rPr lang="en-US" sz="2800" dirty="0">
                <a:solidFill>
                  <a:schemeClr val="tx1"/>
                </a:solidFill>
                <a:latin typeface="+mn-lt"/>
                <a:ea typeface="Calibri" panose="020F0502020204030204" pitchFamily="34" charset="0"/>
              </a:rPr>
              <a:t>The department continues to enhance the Crisis Response Team.  The department has trained two officers who remain assigned to patrol to provide crisis when the full-time team is not available. </a:t>
            </a:r>
          </a:p>
          <a:p>
            <a:pPr marL="342900" marR="0" lvl="0" indent="-342900" algn="just">
              <a:spcBef>
                <a:spcPts val="0"/>
              </a:spcBef>
              <a:spcAft>
                <a:spcPts val="0"/>
              </a:spcAft>
              <a:buFont typeface="Symbol" panose="05050102010706020507" pitchFamily="18" charset="2"/>
              <a:buChar char=""/>
            </a:pPr>
            <a:r>
              <a:rPr lang="en-US" sz="2800" dirty="0">
                <a:solidFill>
                  <a:schemeClr val="tx1"/>
                </a:solidFill>
                <a:latin typeface="+mn-lt"/>
                <a:ea typeface="Calibri" panose="020F0502020204030204" pitchFamily="34" charset="0"/>
              </a:rPr>
              <a:t>The Criminal Investigations unit investigated four contact shooting incidents over four weeks in April.  Each case was closed, with the defendants being identified and criminally charged.</a:t>
            </a:r>
            <a:r>
              <a:rPr lang="en-US" sz="2800" i="1" dirty="0">
                <a:solidFill>
                  <a:schemeClr val="tx1"/>
                </a:solidFill>
                <a:latin typeface="+mn-lt"/>
                <a:ea typeface="Calibri" panose="020F0502020204030204" pitchFamily="34" charset="0"/>
              </a:rPr>
              <a:t> </a:t>
            </a:r>
            <a:endParaRPr lang="en-US" sz="2800" dirty="0">
              <a:solidFill>
                <a:schemeClr val="tx1"/>
              </a:solidFill>
              <a:latin typeface="+mn-lt"/>
              <a:ea typeface="Calibri" panose="020F0502020204030204" pitchFamily="34" charset="0"/>
            </a:endParaRPr>
          </a:p>
        </p:txBody>
      </p:sp>
      <p:sp>
        <p:nvSpPr>
          <p:cNvPr id="5" name="object 5"/>
          <p:cNvSpPr txBox="1"/>
          <p:nvPr/>
        </p:nvSpPr>
        <p:spPr>
          <a:xfrm>
            <a:off x="4926667" y="2579299"/>
            <a:ext cx="5029200" cy="447558"/>
          </a:xfrm>
          <a:prstGeom prst="rect">
            <a:avLst/>
          </a:prstGeom>
        </p:spPr>
        <p:txBody>
          <a:bodyPr vert="horz" wrap="square" lIns="0" tIns="16510" rIns="0" bIns="0" rtlCol="0" anchor="t">
            <a:spAutoFit/>
          </a:bodyPr>
          <a:lstStyle/>
          <a:p>
            <a:pPr marL="12700">
              <a:lnSpc>
                <a:spcPct val="100000"/>
              </a:lnSpc>
              <a:spcBef>
                <a:spcPts val="130"/>
              </a:spcBef>
            </a:pPr>
            <a:r>
              <a:rPr lang="en-US" sz="2800" b="1">
                <a:solidFill>
                  <a:srgbClr val="045C34"/>
                </a:solidFill>
                <a:latin typeface="Source Sans Pro"/>
                <a:ea typeface="Source Sans Pro"/>
              </a:rPr>
              <a:t>ACCOMPLISHMENTS</a:t>
            </a:r>
            <a:endParaRPr sz="2800" b="1">
              <a:solidFill>
                <a:srgbClr val="045C34"/>
              </a:solidFill>
              <a:latin typeface="Source Sans Pro"/>
              <a:ea typeface="Source Sans Pro"/>
            </a:endParaRPr>
          </a:p>
        </p:txBody>
      </p:sp>
      <p:sp>
        <p:nvSpPr>
          <p:cNvPr id="7" name="object 7"/>
          <p:cNvSpPr txBox="1"/>
          <p:nvPr/>
        </p:nvSpPr>
        <p:spPr>
          <a:xfrm>
            <a:off x="8425196" y="9928669"/>
            <a:ext cx="1421820" cy="182101"/>
          </a:xfrm>
          <a:prstGeom prst="rect">
            <a:avLst/>
          </a:prstGeom>
        </p:spPr>
        <p:txBody>
          <a:bodyPr vert="horz" wrap="square" lIns="0" tIns="12700" rIns="0" bIns="0" rtlCol="0" anchor="t">
            <a:spAutoFit/>
          </a:bodyPr>
          <a:lstStyle/>
          <a:p>
            <a:pPr marL="12700" algn="ctr">
              <a:lnSpc>
                <a:spcPct val="100000"/>
              </a:lnSpc>
              <a:spcBef>
                <a:spcPts val="100"/>
              </a:spcBef>
            </a:pPr>
            <a:r>
              <a:rPr sz="1100">
                <a:solidFill>
                  <a:srgbClr val="045C34"/>
                </a:solidFill>
                <a:latin typeface="Avenir Next LT Pro"/>
              </a:rPr>
              <a:t>greenbeltmd.gov</a:t>
            </a:r>
            <a:endParaRPr lang="en-US" sz="1100">
              <a:solidFill>
                <a:srgbClr val="045C34"/>
              </a:solidFill>
              <a:latin typeface="Avenir Next LT Pro"/>
            </a:endParaRPr>
          </a:p>
        </p:txBody>
      </p:sp>
      <p:pic>
        <p:nvPicPr>
          <p:cNvPr id="8" name="Picture 7" descr="logo.png">
            <a:extLst>
              <a:ext uri="{FF2B5EF4-FFF2-40B4-BE49-F238E27FC236}">
                <a16:creationId xmlns:a16="http://schemas.microsoft.com/office/drawing/2014/main" id="{A4BE1C9D-BA47-48CF-0B7B-6D18727096BA}"/>
              </a:ext>
            </a:extLst>
          </p:cNvPr>
          <p:cNvPicPr>
            <a:picLocks noChangeAspect="1"/>
          </p:cNvPicPr>
          <p:nvPr/>
        </p:nvPicPr>
        <p:blipFill>
          <a:blip r:embed="rId2"/>
          <a:stretch>
            <a:fillRect/>
          </a:stretch>
        </p:blipFill>
        <p:spPr>
          <a:xfrm>
            <a:off x="906290" y="7617042"/>
            <a:ext cx="2261523" cy="1935095"/>
          </a:xfrm>
          <a:prstGeom prst="rect">
            <a:avLst/>
          </a:prstGeom>
        </p:spPr>
      </p:pic>
    </p:spTree>
    <p:extLst>
      <p:ext uri="{BB962C8B-B14F-4D97-AF65-F5344CB8AC3E}">
        <p14:creationId xmlns:p14="http://schemas.microsoft.com/office/powerpoint/2010/main" val="18414814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904106" y="741077"/>
            <a:ext cx="8421034" cy="627736"/>
          </a:xfrm>
          <a:prstGeom prst="rect">
            <a:avLst/>
          </a:prstGeom>
        </p:spPr>
        <p:txBody>
          <a:bodyPr vert="horz" wrap="square" lIns="0" tIns="12065" rIns="0" bIns="0" rtlCol="0" anchor="t">
            <a:spAutoFit/>
          </a:bodyPr>
          <a:lstStyle/>
          <a:p>
            <a:pPr marL="12700">
              <a:spcBef>
                <a:spcPts val="95"/>
              </a:spcBef>
            </a:pPr>
            <a:r>
              <a:rPr lang="en-US" sz="4000" dirty="0">
                <a:ea typeface="Source Sans Pro"/>
              </a:rPr>
              <a:t>Recreation</a:t>
            </a:r>
            <a:endParaRPr lang="en-US" sz="4000" dirty="0"/>
          </a:p>
        </p:txBody>
      </p:sp>
      <p:sp>
        <p:nvSpPr>
          <p:cNvPr id="4" name="object 4"/>
          <p:cNvSpPr txBox="1">
            <a:spLocks noGrp="1"/>
          </p:cNvSpPr>
          <p:nvPr>
            <p:ph type="body" idx="1"/>
          </p:nvPr>
        </p:nvSpPr>
        <p:spPr>
          <a:xfrm>
            <a:off x="4918566" y="1741631"/>
            <a:ext cx="12463144" cy="6905737"/>
          </a:xfrm>
          <a:prstGeom prst="rect">
            <a:avLst/>
          </a:prstGeom>
        </p:spPr>
        <p:txBody>
          <a:bodyPr vert="horz" wrap="square" lIns="0" tIns="11430" rIns="0" bIns="0" rtlCol="0" anchor="t">
            <a:spAutoFit/>
          </a:bodyPr>
          <a:lstStyle/>
          <a:p>
            <a:pPr marL="342900" marR="0" lvl="0" indent="-342900" algn="just">
              <a:spcBef>
                <a:spcPts val="0"/>
              </a:spcBef>
              <a:spcAft>
                <a:spcPts val="0"/>
              </a:spcAft>
              <a:buFont typeface="Symbol" panose="05050102010706020507" pitchFamily="18" charset="2"/>
              <a:buChar char=""/>
            </a:pPr>
            <a:r>
              <a:rPr lang="en-US" sz="2800" dirty="0">
                <a:solidFill>
                  <a:schemeClr val="tx1"/>
                </a:solidFill>
                <a:latin typeface="+mn-lt"/>
                <a:ea typeface="Times New Roman" panose="02020603050405020304" pitchFamily="18" charset="0"/>
              </a:rPr>
              <a:t>The Community Center gym floor refinishing project was completed.  Two pickleball courts were added.  The City now has 8 outdoor and 4 indoor courts.</a:t>
            </a:r>
          </a:p>
          <a:p>
            <a:pPr marL="342900" marR="0" lvl="0" indent="-342900" algn="just">
              <a:spcBef>
                <a:spcPts val="0"/>
              </a:spcBef>
              <a:spcAft>
                <a:spcPts val="0"/>
              </a:spcAft>
              <a:buFont typeface="Symbol" panose="05050102010706020507" pitchFamily="18" charset="2"/>
              <a:buChar char=""/>
            </a:pPr>
            <a:r>
              <a:rPr lang="en-US" sz="2800" dirty="0">
                <a:solidFill>
                  <a:schemeClr val="tx1"/>
                </a:solidFill>
                <a:latin typeface="+mn-lt"/>
                <a:ea typeface="Times New Roman" panose="02020603050405020304" pitchFamily="18" charset="0"/>
              </a:rPr>
              <a:t>Google Translate Program - Training for all recreation facility staff was completed in May.  IT has ordered two new Wireless Access Points to enhance the Wi-Fi Connectivity in the Community Center and Greenbelt Aquatic Fitness Center lobbies.  IT staff will coordinate with Public Works staff to install the new Access Points.  Once the Wi-Fi enhancement is complete, we plan to install locked tablet stands in recreation facilities to secure the tablets and make them available to the public.  Public Works will soon mount a new large screen tv in the GAFC entry atrium, which will display written announcements in English and Spanish.  The tv will provide information on pool hours, rules, appropriate attire and other topics often covered by staff and will significantly reduce the wait time for pool entry during the busy summer season.  Tablets are now available in all city recreation facilities.  Once the Wi Fi enhancement is complete, we will work with Public Works staff to mount the tablets at the welcome desks of each recreation center.</a:t>
            </a:r>
          </a:p>
          <a:p>
            <a:pPr marL="342900" marR="0" lvl="0" indent="-342900" algn="just">
              <a:spcBef>
                <a:spcPts val="0"/>
              </a:spcBef>
              <a:spcAft>
                <a:spcPts val="0"/>
              </a:spcAft>
              <a:buFont typeface="Symbol" panose="05050102010706020507" pitchFamily="18" charset="2"/>
              <a:buChar char=""/>
            </a:pPr>
            <a:endParaRPr lang="en-US" sz="2800" dirty="0">
              <a:solidFill>
                <a:schemeClr val="tx1"/>
              </a:solidFill>
              <a:latin typeface="+mn-lt"/>
              <a:ea typeface="Times New Roman" panose="02020603050405020304" pitchFamily="18" charset="0"/>
            </a:endParaRPr>
          </a:p>
        </p:txBody>
      </p:sp>
      <p:sp>
        <p:nvSpPr>
          <p:cNvPr id="5" name="object 5"/>
          <p:cNvSpPr txBox="1"/>
          <p:nvPr/>
        </p:nvSpPr>
        <p:spPr>
          <a:xfrm>
            <a:off x="4918566" y="921255"/>
            <a:ext cx="5029200" cy="447558"/>
          </a:xfrm>
          <a:prstGeom prst="rect">
            <a:avLst/>
          </a:prstGeom>
        </p:spPr>
        <p:txBody>
          <a:bodyPr vert="horz" wrap="square" lIns="0" tIns="16510" rIns="0" bIns="0" rtlCol="0" anchor="t">
            <a:spAutoFit/>
          </a:bodyPr>
          <a:lstStyle/>
          <a:p>
            <a:pPr marL="12700">
              <a:lnSpc>
                <a:spcPct val="100000"/>
              </a:lnSpc>
              <a:spcBef>
                <a:spcPts val="130"/>
              </a:spcBef>
            </a:pPr>
            <a:r>
              <a:rPr lang="en-US" sz="2800" b="1" dirty="0">
                <a:solidFill>
                  <a:srgbClr val="045C34"/>
                </a:solidFill>
                <a:latin typeface="Source Sans Pro"/>
                <a:ea typeface="Source Sans Pro"/>
              </a:rPr>
              <a:t>ACCOMPLISHMENTS</a:t>
            </a:r>
            <a:endParaRPr sz="2800" b="1" dirty="0">
              <a:solidFill>
                <a:srgbClr val="045C34"/>
              </a:solidFill>
              <a:latin typeface="Source Sans Pro"/>
              <a:ea typeface="Source Sans Pro"/>
            </a:endParaRPr>
          </a:p>
        </p:txBody>
      </p:sp>
      <p:sp>
        <p:nvSpPr>
          <p:cNvPr id="7" name="object 7"/>
          <p:cNvSpPr txBox="1"/>
          <p:nvPr/>
        </p:nvSpPr>
        <p:spPr>
          <a:xfrm>
            <a:off x="8425196" y="9928669"/>
            <a:ext cx="1421820" cy="182101"/>
          </a:xfrm>
          <a:prstGeom prst="rect">
            <a:avLst/>
          </a:prstGeom>
        </p:spPr>
        <p:txBody>
          <a:bodyPr vert="horz" wrap="square" lIns="0" tIns="12700" rIns="0" bIns="0" rtlCol="0" anchor="t">
            <a:spAutoFit/>
          </a:bodyPr>
          <a:lstStyle/>
          <a:p>
            <a:pPr marL="12700" algn="ctr">
              <a:lnSpc>
                <a:spcPct val="100000"/>
              </a:lnSpc>
              <a:spcBef>
                <a:spcPts val="100"/>
              </a:spcBef>
            </a:pPr>
            <a:r>
              <a:rPr sz="1100">
                <a:solidFill>
                  <a:srgbClr val="045C34"/>
                </a:solidFill>
                <a:latin typeface="Avenir Next LT Pro"/>
              </a:rPr>
              <a:t>greenbeltmd.gov</a:t>
            </a:r>
            <a:endParaRPr lang="en-US" sz="1100">
              <a:solidFill>
                <a:srgbClr val="045C34"/>
              </a:solidFill>
              <a:latin typeface="Avenir Next LT Pro"/>
            </a:endParaRPr>
          </a:p>
        </p:txBody>
      </p:sp>
      <p:pic>
        <p:nvPicPr>
          <p:cNvPr id="8" name="Picture 7" descr="logo.png">
            <a:extLst>
              <a:ext uri="{FF2B5EF4-FFF2-40B4-BE49-F238E27FC236}">
                <a16:creationId xmlns:a16="http://schemas.microsoft.com/office/drawing/2014/main" id="{5B0F32A5-2C32-95E6-E9F0-B741B03B1A47}"/>
              </a:ext>
            </a:extLst>
          </p:cNvPr>
          <p:cNvPicPr>
            <a:picLocks noChangeAspect="1"/>
          </p:cNvPicPr>
          <p:nvPr/>
        </p:nvPicPr>
        <p:blipFill>
          <a:blip r:embed="rId2"/>
          <a:stretch>
            <a:fillRect/>
          </a:stretch>
        </p:blipFill>
        <p:spPr>
          <a:xfrm>
            <a:off x="906290" y="7617042"/>
            <a:ext cx="2261523" cy="1935095"/>
          </a:xfrm>
          <a:prstGeom prst="rect">
            <a:avLst/>
          </a:prstGeom>
        </p:spPr>
      </p:pic>
    </p:spTree>
    <p:extLst>
      <p:ext uri="{BB962C8B-B14F-4D97-AF65-F5344CB8AC3E}">
        <p14:creationId xmlns:p14="http://schemas.microsoft.com/office/powerpoint/2010/main" val="11493220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904106" y="741077"/>
            <a:ext cx="8421034" cy="627736"/>
          </a:xfrm>
          <a:prstGeom prst="rect">
            <a:avLst/>
          </a:prstGeom>
        </p:spPr>
        <p:txBody>
          <a:bodyPr vert="horz" wrap="square" lIns="0" tIns="12065" rIns="0" bIns="0" rtlCol="0" anchor="t">
            <a:spAutoFit/>
          </a:bodyPr>
          <a:lstStyle/>
          <a:p>
            <a:pPr marL="12700">
              <a:spcBef>
                <a:spcPts val="95"/>
              </a:spcBef>
            </a:pPr>
            <a:r>
              <a:rPr lang="en-US" sz="4000" dirty="0">
                <a:ea typeface="Source Sans Pro"/>
              </a:rPr>
              <a:t>Recreation</a:t>
            </a:r>
            <a:endParaRPr lang="en-US" sz="4000" dirty="0"/>
          </a:p>
        </p:txBody>
      </p:sp>
      <p:sp>
        <p:nvSpPr>
          <p:cNvPr id="4" name="object 4"/>
          <p:cNvSpPr txBox="1">
            <a:spLocks noGrp="1"/>
          </p:cNvSpPr>
          <p:nvPr>
            <p:ph type="body" idx="1"/>
          </p:nvPr>
        </p:nvSpPr>
        <p:spPr>
          <a:xfrm>
            <a:off x="4830076" y="2527465"/>
            <a:ext cx="12463144" cy="4751301"/>
          </a:xfrm>
          <a:prstGeom prst="rect">
            <a:avLst/>
          </a:prstGeom>
        </p:spPr>
        <p:txBody>
          <a:bodyPr vert="horz" wrap="square" lIns="0" tIns="11430" rIns="0" bIns="0" rtlCol="0" anchor="t">
            <a:spAutoFit/>
          </a:bodyPr>
          <a:lstStyle/>
          <a:p>
            <a:pPr marL="342900" marR="0" lvl="0" indent="-342900" algn="just">
              <a:spcBef>
                <a:spcPts val="0"/>
              </a:spcBef>
              <a:spcAft>
                <a:spcPts val="0"/>
              </a:spcAft>
              <a:buFont typeface="Symbol" panose="05050102010706020507" pitchFamily="18" charset="2"/>
              <a:buChar char=""/>
            </a:pPr>
            <a:r>
              <a:rPr lang="en-US" sz="2800" dirty="0">
                <a:solidFill>
                  <a:schemeClr val="tx1"/>
                </a:solidFill>
                <a:latin typeface="+mn-lt"/>
                <a:ea typeface="Times New Roman" panose="02020603050405020304" pitchFamily="18" charset="0"/>
              </a:rPr>
              <a:t>Shade Structures were installed around the perimeter of Greenbelt Station Central Park.</a:t>
            </a:r>
          </a:p>
          <a:p>
            <a:pPr marL="342900" marR="0" lvl="0" indent="-342900" algn="just">
              <a:spcBef>
                <a:spcPts val="0"/>
              </a:spcBef>
              <a:spcAft>
                <a:spcPts val="0"/>
              </a:spcAft>
              <a:buFont typeface="Symbol" panose="05050102010706020507" pitchFamily="18" charset="2"/>
              <a:buChar char=""/>
            </a:pPr>
            <a:r>
              <a:rPr lang="en-US" sz="2800" dirty="0">
                <a:solidFill>
                  <a:schemeClr val="tx1"/>
                </a:solidFill>
                <a:latin typeface="+mn-lt"/>
                <a:ea typeface="Times New Roman" panose="02020603050405020304" pitchFamily="18" charset="0"/>
              </a:rPr>
              <a:t>The Recreation Department began managing City special events and permitting community organization events.  Formalization of the permitting process in underway.</a:t>
            </a:r>
          </a:p>
          <a:p>
            <a:pPr marL="342900" marR="0" lvl="0" indent="-342900" algn="just">
              <a:spcBef>
                <a:spcPts val="0"/>
              </a:spcBef>
              <a:spcAft>
                <a:spcPts val="0"/>
              </a:spcAft>
              <a:buFont typeface="Symbol" panose="05050102010706020507" pitchFamily="18" charset="2"/>
              <a:buChar char=""/>
            </a:pPr>
            <a:r>
              <a:rPr lang="en-US" sz="2800" dirty="0">
                <a:solidFill>
                  <a:schemeClr val="tx1"/>
                </a:solidFill>
                <a:latin typeface="+mn-lt"/>
                <a:ea typeface="Times New Roman" panose="02020603050405020304" pitchFamily="18" charset="0"/>
              </a:rPr>
              <a:t>Trained ALL summer camp staff in inclusion (not just inclusion staff).  Stressed the importance for staff to practice inclusivity for all campers.  Inclusion is the responsibility of ALL staff.</a:t>
            </a:r>
          </a:p>
          <a:p>
            <a:pPr marL="342900" marR="0" lvl="0" indent="-342900" algn="just">
              <a:spcBef>
                <a:spcPts val="0"/>
              </a:spcBef>
              <a:spcAft>
                <a:spcPts val="0"/>
              </a:spcAft>
              <a:buFont typeface="Symbol" panose="05050102010706020507" pitchFamily="18" charset="2"/>
              <a:buChar char=""/>
            </a:pPr>
            <a:r>
              <a:rPr lang="en-US" sz="2800" dirty="0">
                <a:solidFill>
                  <a:schemeClr val="tx1"/>
                </a:solidFill>
                <a:latin typeface="+mn-lt"/>
                <a:ea typeface="Times New Roman" panose="02020603050405020304" pitchFamily="18" charset="0"/>
              </a:rPr>
              <a:t>Camper Intake Form was redesigned to give staff more detailed information on campers. For campers that need inclusion services, pre-camp meetings were held between staff and families to foster a positive relationship. </a:t>
            </a:r>
          </a:p>
        </p:txBody>
      </p:sp>
      <p:sp>
        <p:nvSpPr>
          <p:cNvPr id="5" name="object 5"/>
          <p:cNvSpPr txBox="1"/>
          <p:nvPr/>
        </p:nvSpPr>
        <p:spPr>
          <a:xfrm>
            <a:off x="4830076" y="1707089"/>
            <a:ext cx="5029200" cy="447558"/>
          </a:xfrm>
          <a:prstGeom prst="rect">
            <a:avLst/>
          </a:prstGeom>
        </p:spPr>
        <p:txBody>
          <a:bodyPr vert="horz" wrap="square" lIns="0" tIns="16510" rIns="0" bIns="0" rtlCol="0" anchor="t">
            <a:spAutoFit/>
          </a:bodyPr>
          <a:lstStyle/>
          <a:p>
            <a:pPr marL="12700">
              <a:lnSpc>
                <a:spcPct val="100000"/>
              </a:lnSpc>
              <a:spcBef>
                <a:spcPts val="130"/>
              </a:spcBef>
            </a:pPr>
            <a:r>
              <a:rPr lang="en-US" sz="2800" b="1" dirty="0">
                <a:solidFill>
                  <a:srgbClr val="045C34"/>
                </a:solidFill>
                <a:latin typeface="Source Sans Pro"/>
                <a:ea typeface="Source Sans Pro"/>
              </a:rPr>
              <a:t>ACCOMPLISHMENTS</a:t>
            </a:r>
            <a:endParaRPr sz="2800" b="1" dirty="0">
              <a:solidFill>
                <a:srgbClr val="045C34"/>
              </a:solidFill>
              <a:latin typeface="Source Sans Pro"/>
              <a:ea typeface="Source Sans Pro"/>
            </a:endParaRPr>
          </a:p>
        </p:txBody>
      </p:sp>
      <p:sp>
        <p:nvSpPr>
          <p:cNvPr id="7" name="object 7"/>
          <p:cNvSpPr txBox="1"/>
          <p:nvPr/>
        </p:nvSpPr>
        <p:spPr>
          <a:xfrm>
            <a:off x="8425196" y="9928669"/>
            <a:ext cx="1421820" cy="182101"/>
          </a:xfrm>
          <a:prstGeom prst="rect">
            <a:avLst/>
          </a:prstGeom>
        </p:spPr>
        <p:txBody>
          <a:bodyPr vert="horz" wrap="square" lIns="0" tIns="12700" rIns="0" bIns="0" rtlCol="0" anchor="t">
            <a:spAutoFit/>
          </a:bodyPr>
          <a:lstStyle/>
          <a:p>
            <a:pPr marL="12700" algn="ctr">
              <a:lnSpc>
                <a:spcPct val="100000"/>
              </a:lnSpc>
              <a:spcBef>
                <a:spcPts val="100"/>
              </a:spcBef>
            </a:pPr>
            <a:r>
              <a:rPr sz="1100">
                <a:solidFill>
                  <a:srgbClr val="045C34"/>
                </a:solidFill>
                <a:latin typeface="Avenir Next LT Pro"/>
              </a:rPr>
              <a:t>greenbeltmd.gov</a:t>
            </a:r>
            <a:endParaRPr lang="en-US" sz="1100">
              <a:solidFill>
                <a:srgbClr val="045C34"/>
              </a:solidFill>
              <a:latin typeface="Avenir Next LT Pro"/>
            </a:endParaRPr>
          </a:p>
        </p:txBody>
      </p:sp>
      <p:pic>
        <p:nvPicPr>
          <p:cNvPr id="8" name="Picture 7" descr="logo.png">
            <a:extLst>
              <a:ext uri="{FF2B5EF4-FFF2-40B4-BE49-F238E27FC236}">
                <a16:creationId xmlns:a16="http://schemas.microsoft.com/office/drawing/2014/main" id="{5B0F32A5-2C32-95E6-E9F0-B741B03B1A47}"/>
              </a:ext>
            </a:extLst>
          </p:cNvPr>
          <p:cNvPicPr>
            <a:picLocks noChangeAspect="1"/>
          </p:cNvPicPr>
          <p:nvPr/>
        </p:nvPicPr>
        <p:blipFill>
          <a:blip r:embed="rId2"/>
          <a:stretch>
            <a:fillRect/>
          </a:stretch>
        </p:blipFill>
        <p:spPr>
          <a:xfrm>
            <a:off x="906290" y="7617042"/>
            <a:ext cx="2261523" cy="1935095"/>
          </a:xfrm>
          <a:prstGeom prst="rect">
            <a:avLst/>
          </a:prstGeom>
        </p:spPr>
      </p:pic>
    </p:spTree>
    <p:extLst>
      <p:ext uri="{BB962C8B-B14F-4D97-AF65-F5344CB8AC3E}">
        <p14:creationId xmlns:p14="http://schemas.microsoft.com/office/powerpoint/2010/main" val="41774209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904106" y="741077"/>
            <a:ext cx="8421034" cy="627736"/>
          </a:xfrm>
          <a:prstGeom prst="rect">
            <a:avLst/>
          </a:prstGeom>
        </p:spPr>
        <p:txBody>
          <a:bodyPr vert="horz" wrap="square" lIns="0" tIns="12065" rIns="0" bIns="0" rtlCol="0" anchor="t">
            <a:spAutoFit/>
          </a:bodyPr>
          <a:lstStyle/>
          <a:p>
            <a:pPr marL="12700">
              <a:spcBef>
                <a:spcPts val="95"/>
              </a:spcBef>
            </a:pPr>
            <a:r>
              <a:rPr lang="en-US" sz="4000" dirty="0">
                <a:ea typeface="Source Sans Pro"/>
              </a:rPr>
              <a:t>CARES</a:t>
            </a:r>
            <a:endParaRPr lang="en-US" sz="4000" dirty="0"/>
          </a:p>
        </p:txBody>
      </p:sp>
      <p:sp>
        <p:nvSpPr>
          <p:cNvPr id="4" name="object 4"/>
          <p:cNvSpPr txBox="1">
            <a:spLocks noGrp="1"/>
          </p:cNvSpPr>
          <p:nvPr>
            <p:ph type="body" idx="1"/>
          </p:nvPr>
        </p:nvSpPr>
        <p:spPr>
          <a:xfrm>
            <a:off x="4816212" y="2007012"/>
            <a:ext cx="12463144" cy="6613349"/>
          </a:xfrm>
          <a:prstGeom prst="rect">
            <a:avLst/>
          </a:prstGeom>
        </p:spPr>
        <p:txBody>
          <a:bodyPr vert="horz" wrap="square" lIns="0" tIns="11430" rIns="0" bIns="0" rtlCol="0" anchor="t">
            <a:spAutoFit/>
          </a:bodyPr>
          <a:lstStyle/>
          <a:p>
            <a:pPr marL="342900" indent="-342900" algn="l">
              <a:buFont typeface="Arial" panose="020B0604020202020204" pitchFamily="34" charset="0"/>
              <a:buChar char="•"/>
            </a:pPr>
            <a:r>
              <a:rPr lang="en-US" sz="2800" dirty="0">
                <a:solidFill>
                  <a:schemeClr val="tx1"/>
                </a:solidFill>
              </a:rPr>
              <a:t>CARES staff relocating to the first floor of the Municipal Building.</a:t>
            </a:r>
          </a:p>
          <a:p>
            <a:pPr marL="342900" indent="-342900" algn="l">
              <a:buFont typeface="Arial" panose="020B0604020202020204" pitchFamily="34" charset="0"/>
              <a:buChar char="•"/>
            </a:pPr>
            <a:r>
              <a:rPr lang="en-US" sz="2800" dirty="0">
                <a:solidFill>
                  <a:schemeClr val="tx1"/>
                </a:solidFill>
              </a:rPr>
              <a:t>GAIL staff staying in the Community Center Ground Floor East.</a:t>
            </a:r>
          </a:p>
          <a:p>
            <a:pPr marL="342900" indent="-342900" algn="l">
              <a:buFont typeface="Arial" panose="020B0604020202020204" pitchFamily="34" charset="0"/>
              <a:buChar char="•"/>
            </a:pPr>
            <a:r>
              <a:rPr lang="en-US" sz="2800" dirty="0">
                <a:solidFill>
                  <a:schemeClr val="tx1"/>
                </a:solidFill>
              </a:rPr>
              <a:t>Coordinated services with the Police Department for residents in crisis:</a:t>
            </a:r>
          </a:p>
          <a:p>
            <a:pPr marL="800100" lvl="1" indent="-342900" algn="l">
              <a:buFont typeface="Arial" panose="020B0604020202020204" pitchFamily="34" charset="0"/>
              <a:buChar char="•"/>
            </a:pPr>
            <a:r>
              <a:rPr lang="en-US" sz="2950" dirty="0">
                <a:solidFill>
                  <a:schemeClr val="tx1"/>
                </a:solidFill>
              </a:rPr>
              <a:t>Provided clinical supervision to Police CIT counselors.</a:t>
            </a:r>
          </a:p>
          <a:p>
            <a:pPr marL="800100" lvl="1" indent="-342900" algn="l">
              <a:buFont typeface="Arial" panose="020B0604020202020204" pitchFamily="34" charset="0"/>
              <a:buChar char="•"/>
            </a:pPr>
            <a:r>
              <a:rPr lang="en-US" sz="2950" dirty="0">
                <a:solidFill>
                  <a:schemeClr val="tx1"/>
                </a:solidFill>
              </a:rPr>
              <a:t>Followed up with residents referred for mental health and case management.</a:t>
            </a:r>
          </a:p>
          <a:p>
            <a:pPr marL="342900" indent="-342900" algn="l">
              <a:buFont typeface="Arial" panose="020B0604020202020204" pitchFamily="34" charset="0"/>
              <a:buChar char="•"/>
            </a:pPr>
            <a:r>
              <a:rPr lang="en-US" sz="2800" dirty="0">
                <a:solidFill>
                  <a:schemeClr val="tx1"/>
                </a:solidFill>
              </a:rPr>
              <a:t>Held CIT meetings with GAIL team to support senior care.</a:t>
            </a:r>
          </a:p>
          <a:p>
            <a:pPr marL="342900" indent="-342900" algn="l">
              <a:buFont typeface="Arial" panose="020B0604020202020204" pitchFamily="34" charset="0"/>
              <a:buChar char="•"/>
            </a:pPr>
            <a:r>
              <a:rPr lang="en-US" sz="2800" dirty="0">
                <a:solidFill>
                  <a:schemeClr val="tx1"/>
                </a:solidFill>
              </a:rPr>
              <a:t>Enhanced Community Nursing Program with University of Maryland.</a:t>
            </a:r>
          </a:p>
          <a:p>
            <a:pPr marL="342900" indent="-342900" algn="l">
              <a:buFont typeface="Arial" panose="020B0604020202020204" pitchFamily="34" charset="0"/>
              <a:buChar char="•"/>
            </a:pPr>
            <a:r>
              <a:rPr lang="en-US" sz="2800" dirty="0">
                <a:solidFill>
                  <a:schemeClr val="tx1"/>
                </a:solidFill>
              </a:rPr>
              <a:t>Partnered with </a:t>
            </a:r>
            <a:r>
              <a:rPr lang="en-US" sz="2800" dirty="0" err="1">
                <a:solidFill>
                  <a:schemeClr val="tx1"/>
                </a:solidFill>
              </a:rPr>
              <a:t>Luminis</a:t>
            </a:r>
            <a:r>
              <a:rPr lang="en-US" sz="2800" dirty="0">
                <a:solidFill>
                  <a:schemeClr val="tx1"/>
                </a:solidFill>
              </a:rPr>
              <a:t> Health's mobile wellness vans for the Back-to-School Health Fair.</a:t>
            </a:r>
          </a:p>
          <a:p>
            <a:pPr marL="342900" indent="-342900" algn="l">
              <a:buFont typeface="Arial" panose="020B0604020202020204" pitchFamily="34" charset="0"/>
              <a:buChar char="•"/>
            </a:pPr>
            <a:r>
              <a:rPr lang="en-US" sz="2800" dirty="0">
                <a:solidFill>
                  <a:schemeClr val="tx1"/>
                </a:solidFill>
              </a:rPr>
              <a:t>Delivered case management and information services to Green Ridge House residents:</a:t>
            </a:r>
          </a:p>
          <a:p>
            <a:pPr marL="800100" lvl="1" indent="-342900" algn="l">
              <a:buFont typeface="Arial" panose="020B0604020202020204" pitchFamily="34" charset="0"/>
              <a:buChar char="•"/>
            </a:pPr>
            <a:r>
              <a:rPr lang="en-US" sz="2950" dirty="0">
                <a:solidFill>
                  <a:schemeClr val="tx1"/>
                </a:solidFill>
              </a:rPr>
              <a:t>Linked residents to various programs and services.</a:t>
            </a:r>
          </a:p>
          <a:p>
            <a:pPr marL="800100" lvl="1" indent="-342900" algn="l">
              <a:buFont typeface="Arial" panose="020B0604020202020204" pitchFamily="34" charset="0"/>
              <a:buChar char="•"/>
            </a:pPr>
            <a:r>
              <a:rPr lang="en-US" sz="2950" dirty="0">
                <a:solidFill>
                  <a:schemeClr val="tx1"/>
                </a:solidFill>
              </a:rPr>
              <a:t>Used SASS funding for home-delivered meals and housekeeping aides for at-risk and frail residents.</a:t>
            </a:r>
            <a:endParaRPr lang="en-US" sz="2550" dirty="0">
              <a:solidFill>
                <a:schemeClr val="tx1"/>
              </a:solidFill>
            </a:endParaRPr>
          </a:p>
        </p:txBody>
      </p:sp>
      <p:sp>
        <p:nvSpPr>
          <p:cNvPr id="5" name="object 5"/>
          <p:cNvSpPr txBox="1"/>
          <p:nvPr/>
        </p:nvSpPr>
        <p:spPr>
          <a:xfrm>
            <a:off x="4817816" y="1203103"/>
            <a:ext cx="5029200" cy="447558"/>
          </a:xfrm>
          <a:prstGeom prst="rect">
            <a:avLst/>
          </a:prstGeom>
        </p:spPr>
        <p:txBody>
          <a:bodyPr vert="horz" wrap="square" lIns="0" tIns="16510" rIns="0" bIns="0" rtlCol="0" anchor="t">
            <a:spAutoFit/>
          </a:bodyPr>
          <a:lstStyle/>
          <a:p>
            <a:pPr marL="12700">
              <a:lnSpc>
                <a:spcPct val="100000"/>
              </a:lnSpc>
              <a:spcBef>
                <a:spcPts val="130"/>
              </a:spcBef>
            </a:pPr>
            <a:r>
              <a:rPr lang="en-US" sz="2800" b="1">
                <a:solidFill>
                  <a:srgbClr val="045C34"/>
                </a:solidFill>
                <a:latin typeface="Source Sans Pro"/>
                <a:ea typeface="Source Sans Pro"/>
              </a:rPr>
              <a:t>ACCOMPLISHMENTS</a:t>
            </a:r>
            <a:endParaRPr sz="2800" b="1">
              <a:solidFill>
                <a:srgbClr val="045C34"/>
              </a:solidFill>
              <a:latin typeface="Source Sans Pro"/>
              <a:ea typeface="Source Sans Pro"/>
            </a:endParaRPr>
          </a:p>
        </p:txBody>
      </p:sp>
      <p:sp>
        <p:nvSpPr>
          <p:cNvPr id="7" name="object 7"/>
          <p:cNvSpPr txBox="1"/>
          <p:nvPr/>
        </p:nvSpPr>
        <p:spPr>
          <a:xfrm>
            <a:off x="8425196" y="9928669"/>
            <a:ext cx="1421820" cy="182101"/>
          </a:xfrm>
          <a:prstGeom prst="rect">
            <a:avLst/>
          </a:prstGeom>
        </p:spPr>
        <p:txBody>
          <a:bodyPr vert="horz" wrap="square" lIns="0" tIns="12700" rIns="0" bIns="0" rtlCol="0" anchor="t">
            <a:spAutoFit/>
          </a:bodyPr>
          <a:lstStyle/>
          <a:p>
            <a:pPr marL="12700" algn="ctr">
              <a:lnSpc>
                <a:spcPct val="100000"/>
              </a:lnSpc>
              <a:spcBef>
                <a:spcPts val="100"/>
              </a:spcBef>
            </a:pPr>
            <a:r>
              <a:rPr sz="1100">
                <a:solidFill>
                  <a:srgbClr val="045C34"/>
                </a:solidFill>
                <a:latin typeface="Avenir Next LT Pro"/>
              </a:rPr>
              <a:t>greenbeltmd.gov</a:t>
            </a:r>
            <a:endParaRPr lang="en-US" sz="1100">
              <a:solidFill>
                <a:srgbClr val="045C34"/>
              </a:solidFill>
              <a:latin typeface="Avenir Next LT Pro"/>
            </a:endParaRPr>
          </a:p>
        </p:txBody>
      </p:sp>
      <p:pic>
        <p:nvPicPr>
          <p:cNvPr id="8" name="Picture 7" descr="logo.png">
            <a:extLst>
              <a:ext uri="{FF2B5EF4-FFF2-40B4-BE49-F238E27FC236}">
                <a16:creationId xmlns:a16="http://schemas.microsoft.com/office/drawing/2014/main" id="{9C17A05F-7475-A7EA-6956-59BA1FAF1992}"/>
              </a:ext>
            </a:extLst>
          </p:cNvPr>
          <p:cNvPicPr>
            <a:picLocks noChangeAspect="1"/>
          </p:cNvPicPr>
          <p:nvPr/>
        </p:nvPicPr>
        <p:blipFill>
          <a:blip r:embed="rId2"/>
          <a:stretch>
            <a:fillRect/>
          </a:stretch>
        </p:blipFill>
        <p:spPr>
          <a:xfrm>
            <a:off x="906290" y="7617042"/>
            <a:ext cx="2261523" cy="1935095"/>
          </a:xfrm>
          <a:prstGeom prst="rect">
            <a:avLst/>
          </a:prstGeom>
        </p:spPr>
      </p:pic>
    </p:spTree>
    <p:extLst>
      <p:ext uri="{BB962C8B-B14F-4D97-AF65-F5344CB8AC3E}">
        <p14:creationId xmlns:p14="http://schemas.microsoft.com/office/powerpoint/2010/main" val="6265998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904106" y="741077"/>
            <a:ext cx="8421034" cy="627736"/>
          </a:xfrm>
          <a:prstGeom prst="rect">
            <a:avLst/>
          </a:prstGeom>
        </p:spPr>
        <p:txBody>
          <a:bodyPr vert="horz" wrap="square" lIns="0" tIns="12065" rIns="0" bIns="0" rtlCol="0" anchor="t">
            <a:spAutoFit/>
          </a:bodyPr>
          <a:lstStyle/>
          <a:p>
            <a:pPr marL="12700">
              <a:spcBef>
                <a:spcPts val="95"/>
              </a:spcBef>
            </a:pPr>
            <a:r>
              <a:rPr lang="en-US" sz="4000" dirty="0">
                <a:ea typeface="Source Sans Pro"/>
              </a:rPr>
              <a:t>Information Technology</a:t>
            </a:r>
            <a:endParaRPr lang="en-US" sz="4000" dirty="0"/>
          </a:p>
        </p:txBody>
      </p:sp>
      <p:sp>
        <p:nvSpPr>
          <p:cNvPr id="4" name="object 4"/>
          <p:cNvSpPr txBox="1">
            <a:spLocks noGrp="1"/>
          </p:cNvSpPr>
          <p:nvPr>
            <p:ph type="body" idx="1"/>
          </p:nvPr>
        </p:nvSpPr>
        <p:spPr>
          <a:xfrm>
            <a:off x="4925063" y="3383208"/>
            <a:ext cx="12463144" cy="2296206"/>
          </a:xfrm>
          <a:prstGeom prst="rect">
            <a:avLst/>
          </a:prstGeom>
        </p:spPr>
        <p:txBody>
          <a:bodyPr vert="horz" wrap="square" lIns="0" tIns="11430" rIns="0" bIns="0" rtlCol="0" anchor="t">
            <a:spAutoFit/>
          </a:bodyPr>
          <a:lstStyle/>
          <a:p>
            <a:pPr marL="342900" lvl="0" indent="-342900">
              <a:lnSpc>
                <a:spcPct val="107000"/>
              </a:lnSpc>
              <a:buFont typeface="Symbol" panose="05050102010706020507" pitchFamily="18" charset="2"/>
              <a:buChar char=""/>
            </a:pPr>
            <a:r>
              <a:rPr lang="en-US" sz="2800" dirty="0">
                <a:solidFill>
                  <a:schemeClr val="tx1"/>
                </a:solidFill>
                <a:latin typeface="+mn-lt"/>
              </a:rPr>
              <a:t>Fiber project completed – Fiber is installed and lit on most City buildings </a:t>
            </a:r>
          </a:p>
          <a:p>
            <a:pPr marL="342900" lvl="0" indent="-342900">
              <a:lnSpc>
                <a:spcPct val="107000"/>
              </a:lnSpc>
              <a:buFont typeface="Symbol" panose="05050102010706020507" pitchFamily="18" charset="2"/>
              <a:buChar char=""/>
            </a:pPr>
            <a:r>
              <a:rPr lang="en-US" sz="2800" dirty="0">
                <a:solidFill>
                  <a:schemeClr val="tx1"/>
                </a:solidFill>
                <a:latin typeface="+mn-lt"/>
              </a:rPr>
              <a:t>Switch upgrade – Deployed network switches throughout most City buildings</a:t>
            </a:r>
          </a:p>
          <a:p>
            <a:pPr marL="342900" lvl="0" indent="-342900">
              <a:lnSpc>
                <a:spcPct val="107000"/>
              </a:lnSpc>
              <a:buFont typeface="Symbol" panose="05050102010706020507" pitchFamily="18" charset="2"/>
              <a:buChar char=""/>
            </a:pPr>
            <a:r>
              <a:rPr lang="en-US" sz="2800" dirty="0">
                <a:solidFill>
                  <a:schemeClr val="tx1"/>
                </a:solidFill>
                <a:latin typeface="+mn-lt"/>
              </a:rPr>
              <a:t>Implemented email MFA for all users</a:t>
            </a:r>
          </a:p>
          <a:p>
            <a:pPr marL="342900" lvl="0" indent="-342900">
              <a:lnSpc>
                <a:spcPct val="107000"/>
              </a:lnSpc>
              <a:buFont typeface="Symbol" panose="05050102010706020507" pitchFamily="18" charset="2"/>
              <a:buChar char=""/>
            </a:pPr>
            <a:r>
              <a:rPr lang="en-US" sz="2800" dirty="0" err="1">
                <a:solidFill>
                  <a:schemeClr val="tx1"/>
                </a:solidFill>
                <a:latin typeface="+mn-lt"/>
              </a:rPr>
              <a:t>Schrom</a:t>
            </a:r>
            <a:r>
              <a:rPr lang="en-US" sz="2800" dirty="0">
                <a:solidFill>
                  <a:schemeClr val="tx1"/>
                </a:solidFill>
                <a:latin typeface="+mn-lt"/>
              </a:rPr>
              <a:t> Hills Comcast connection installed and park cameras brought online</a:t>
            </a:r>
          </a:p>
          <a:p>
            <a:pPr marL="342900" lvl="0" indent="-342900">
              <a:lnSpc>
                <a:spcPct val="107000"/>
              </a:lnSpc>
              <a:buFont typeface="Symbol" panose="05050102010706020507" pitchFamily="18" charset="2"/>
              <a:buChar char=""/>
            </a:pPr>
            <a:r>
              <a:rPr lang="en-US" sz="2800" dirty="0">
                <a:solidFill>
                  <a:schemeClr val="tx1"/>
                </a:solidFill>
                <a:latin typeface="+mn-lt"/>
              </a:rPr>
              <a:t>Replaced 7 EOL Meraki </a:t>
            </a:r>
            <a:r>
              <a:rPr lang="en-US" sz="2800" dirty="0" err="1">
                <a:solidFill>
                  <a:schemeClr val="tx1"/>
                </a:solidFill>
                <a:latin typeface="+mn-lt"/>
              </a:rPr>
              <a:t>WiFi</a:t>
            </a:r>
            <a:r>
              <a:rPr lang="en-US" sz="2800" dirty="0">
                <a:solidFill>
                  <a:schemeClr val="tx1"/>
                </a:solidFill>
                <a:latin typeface="+mn-lt"/>
              </a:rPr>
              <a:t> APs</a:t>
            </a:r>
          </a:p>
        </p:txBody>
      </p:sp>
      <p:sp>
        <p:nvSpPr>
          <p:cNvPr id="5" name="object 5"/>
          <p:cNvSpPr txBox="1"/>
          <p:nvPr/>
        </p:nvSpPr>
        <p:spPr>
          <a:xfrm>
            <a:off x="4926667" y="2579299"/>
            <a:ext cx="5029200" cy="447558"/>
          </a:xfrm>
          <a:prstGeom prst="rect">
            <a:avLst/>
          </a:prstGeom>
        </p:spPr>
        <p:txBody>
          <a:bodyPr vert="horz" wrap="square" lIns="0" tIns="16510" rIns="0" bIns="0" rtlCol="0" anchor="t">
            <a:spAutoFit/>
          </a:bodyPr>
          <a:lstStyle/>
          <a:p>
            <a:pPr marL="12700">
              <a:lnSpc>
                <a:spcPct val="100000"/>
              </a:lnSpc>
              <a:spcBef>
                <a:spcPts val="130"/>
              </a:spcBef>
            </a:pPr>
            <a:r>
              <a:rPr lang="en-US" sz="2800" b="1">
                <a:solidFill>
                  <a:srgbClr val="045C34"/>
                </a:solidFill>
                <a:latin typeface="Source Sans Pro"/>
                <a:ea typeface="Source Sans Pro"/>
              </a:rPr>
              <a:t>ACCOMPLISHMENTS</a:t>
            </a:r>
            <a:endParaRPr sz="2800" b="1">
              <a:solidFill>
                <a:srgbClr val="045C34"/>
              </a:solidFill>
              <a:latin typeface="Source Sans Pro"/>
              <a:ea typeface="Source Sans Pro"/>
            </a:endParaRPr>
          </a:p>
        </p:txBody>
      </p:sp>
      <p:sp>
        <p:nvSpPr>
          <p:cNvPr id="7" name="object 7"/>
          <p:cNvSpPr txBox="1"/>
          <p:nvPr/>
        </p:nvSpPr>
        <p:spPr>
          <a:xfrm>
            <a:off x="8425196" y="9928669"/>
            <a:ext cx="1421820" cy="182101"/>
          </a:xfrm>
          <a:prstGeom prst="rect">
            <a:avLst/>
          </a:prstGeom>
        </p:spPr>
        <p:txBody>
          <a:bodyPr vert="horz" wrap="square" lIns="0" tIns="12700" rIns="0" bIns="0" rtlCol="0" anchor="t">
            <a:spAutoFit/>
          </a:bodyPr>
          <a:lstStyle/>
          <a:p>
            <a:pPr marL="12700" algn="ctr">
              <a:lnSpc>
                <a:spcPct val="100000"/>
              </a:lnSpc>
              <a:spcBef>
                <a:spcPts val="100"/>
              </a:spcBef>
            </a:pPr>
            <a:r>
              <a:rPr sz="1100">
                <a:solidFill>
                  <a:srgbClr val="045C34"/>
                </a:solidFill>
                <a:latin typeface="Avenir Next LT Pro"/>
              </a:rPr>
              <a:t>greenbeltmd.gov</a:t>
            </a:r>
            <a:endParaRPr lang="en-US" sz="1100">
              <a:solidFill>
                <a:srgbClr val="045C34"/>
              </a:solidFill>
              <a:latin typeface="Avenir Next LT Pro"/>
            </a:endParaRPr>
          </a:p>
        </p:txBody>
      </p:sp>
      <p:pic>
        <p:nvPicPr>
          <p:cNvPr id="8" name="Picture 7" descr="logo.png">
            <a:extLst>
              <a:ext uri="{FF2B5EF4-FFF2-40B4-BE49-F238E27FC236}">
                <a16:creationId xmlns:a16="http://schemas.microsoft.com/office/drawing/2014/main" id="{8A749001-99DD-5EB6-FCD8-75D8D9620ADA}"/>
              </a:ext>
            </a:extLst>
          </p:cNvPr>
          <p:cNvPicPr>
            <a:picLocks noChangeAspect="1"/>
          </p:cNvPicPr>
          <p:nvPr/>
        </p:nvPicPr>
        <p:blipFill>
          <a:blip r:embed="rId2"/>
          <a:stretch>
            <a:fillRect/>
          </a:stretch>
        </p:blipFill>
        <p:spPr>
          <a:xfrm>
            <a:off x="906290" y="7617042"/>
            <a:ext cx="2261523" cy="1935095"/>
          </a:xfrm>
          <a:prstGeom prst="rect">
            <a:avLst/>
          </a:prstGeom>
        </p:spPr>
      </p:pic>
    </p:spTree>
    <p:extLst>
      <p:ext uri="{BB962C8B-B14F-4D97-AF65-F5344CB8AC3E}">
        <p14:creationId xmlns:p14="http://schemas.microsoft.com/office/powerpoint/2010/main" val="20573593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904106" y="741077"/>
            <a:ext cx="10350457" cy="627736"/>
          </a:xfrm>
          <a:prstGeom prst="rect">
            <a:avLst/>
          </a:prstGeom>
        </p:spPr>
        <p:txBody>
          <a:bodyPr vert="horz" wrap="square" lIns="0" tIns="12065" rIns="0" bIns="0" rtlCol="0" anchor="t">
            <a:spAutoFit/>
          </a:bodyPr>
          <a:lstStyle/>
          <a:p>
            <a:pPr marL="12700">
              <a:spcBef>
                <a:spcPts val="95"/>
              </a:spcBef>
            </a:pPr>
            <a:r>
              <a:rPr lang="en-US" sz="4000" dirty="0">
                <a:ea typeface="Source Sans Pro"/>
              </a:rPr>
              <a:t>City Manager – Overview</a:t>
            </a:r>
            <a:endParaRPr lang="en-US" dirty="0"/>
          </a:p>
        </p:txBody>
      </p:sp>
      <p:sp>
        <p:nvSpPr>
          <p:cNvPr id="4" name="object 4"/>
          <p:cNvSpPr txBox="1">
            <a:spLocks noGrp="1"/>
          </p:cNvSpPr>
          <p:nvPr>
            <p:ph type="body" idx="1"/>
          </p:nvPr>
        </p:nvSpPr>
        <p:spPr>
          <a:xfrm>
            <a:off x="4925063" y="2105158"/>
            <a:ext cx="12463144" cy="7521290"/>
          </a:xfrm>
          <a:prstGeom prst="rect">
            <a:avLst/>
          </a:prstGeom>
        </p:spPr>
        <p:txBody>
          <a:bodyPr vert="horz" wrap="square" lIns="0" tIns="11430" rIns="0" bIns="0" rtlCol="0" anchor="t">
            <a:spAutoFit/>
          </a:bodyPr>
          <a:lstStyle/>
          <a:p>
            <a:pPr algn="l"/>
            <a:r>
              <a:rPr lang="en-US" sz="4000" dirty="0">
                <a:solidFill>
                  <a:schemeClr val="tx1"/>
                </a:solidFill>
              </a:rPr>
              <a:t>Progress &amp; Strategic Advancements:</a:t>
            </a:r>
            <a:endParaRPr lang="en-US" dirty="0">
              <a:solidFill>
                <a:schemeClr val="tx1"/>
              </a:solidFill>
            </a:endParaRPr>
          </a:p>
          <a:p>
            <a:pPr marL="1028700" lvl="1" indent="-571500" algn="l">
              <a:buFont typeface="Arial"/>
              <a:buChar char="•"/>
            </a:pPr>
            <a:r>
              <a:rPr lang="en-US" sz="2400" dirty="0">
                <a:solidFill>
                  <a:schemeClr val="tx1"/>
                </a:solidFill>
              </a:rPr>
              <a:t>Strategic Meetings with Department Heads</a:t>
            </a:r>
            <a:endParaRPr lang="en-US" sz="2400" dirty="0">
              <a:solidFill>
                <a:schemeClr val="tx1"/>
              </a:solidFill>
              <a:cs typeface="Calibri"/>
            </a:endParaRPr>
          </a:p>
          <a:p>
            <a:pPr marL="1028700" lvl="1" indent="-571500" algn="l">
              <a:buFont typeface="Arial"/>
              <a:buChar char="•"/>
            </a:pPr>
            <a:r>
              <a:rPr lang="en-US" sz="2400" dirty="0">
                <a:solidFill>
                  <a:schemeClr val="tx1"/>
                </a:solidFill>
              </a:rPr>
              <a:t>Review of</a:t>
            </a:r>
            <a:r>
              <a:rPr lang="en-US" sz="2400" dirty="0">
                <a:solidFill>
                  <a:schemeClr val="tx1"/>
                </a:solidFill>
                <a:ea typeface="+mn-lt"/>
                <a:cs typeface="+mn-lt"/>
              </a:rPr>
              <a:t> City's policies, procedures, and structure for planning in FY2025</a:t>
            </a:r>
          </a:p>
          <a:p>
            <a:pPr marL="1485900" lvl="2" indent="-571500" algn="l">
              <a:buFont typeface="Arial"/>
              <a:buChar char="•"/>
            </a:pPr>
            <a:r>
              <a:rPr lang="en-US" sz="2400" dirty="0">
                <a:solidFill>
                  <a:schemeClr val="tx1"/>
                </a:solidFill>
                <a:cs typeface="Calibri"/>
              </a:rPr>
              <a:t>Comprehensive review of Records Retention Policies and Schedules.</a:t>
            </a:r>
          </a:p>
          <a:p>
            <a:pPr marL="1485900" lvl="2" indent="-571500" algn="l">
              <a:buFont typeface="Arial"/>
              <a:buChar char="•"/>
            </a:pPr>
            <a:r>
              <a:rPr lang="en-US" sz="2400" dirty="0">
                <a:solidFill>
                  <a:schemeClr val="tx1"/>
                </a:solidFill>
                <a:cs typeface="Calibri"/>
              </a:rPr>
              <a:t>Recodification of City Code- 18 month project.</a:t>
            </a:r>
          </a:p>
          <a:p>
            <a:pPr marL="1028700" lvl="1" indent="-571500" algn="l">
              <a:buFont typeface="Arial"/>
              <a:buChar char="•"/>
            </a:pPr>
            <a:r>
              <a:rPr lang="en-US" sz="2400" dirty="0">
                <a:solidFill>
                  <a:schemeClr val="tx1"/>
                </a:solidFill>
              </a:rPr>
              <a:t>Comprehensive Review of Programs and Services, Organizational Capacity and Resources</a:t>
            </a:r>
          </a:p>
          <a:p>
            <a:pPr marL="1028700" lvl="1" indent="-571500" algn="l">
              <a:buFont typeface="Arial"/>
              <a:buChar char="•"/>
            </a:pPr>
            <a:r>
              <a:rPr lang="en-US" sz="2400" dirty="0">
                <a:solidFill>
                  <a:schemeClr val="tx1"/>
                </a:solidFill>
                <a:cs typeface="Calibri"/>
              </a:rPr>
              <a:t>Preparation of the FY2025 Budget</a:t>
            </a:r>
          </a:p>
          <a:p>
            <a:pPr marL="1485900" lvl="2" indent="-571500" algn="l">
              <a:buFont typeface="Arial"/>
              <a:buChar char="•"/>
            </a:pPr>
            <a:r>
              <a:rPr lang="en-US" sz="2400" dirty="0">
                <a:solidFill>
                  <a:schemeClr val="tx1"/>
                </a:solidFill>
                <a:cs typeface="Calibri"/>
              </a:rPr>
              <a:t>Closed a $3 million deficit while continuing to deliver exceptional services to you, our residents. </a:t>
            </a:r>
          </a:p>
          <a:p>
            <a:pPr marL="1485900" lvl="2" indent="-571500" algn="l">
              <a:buFont typeface="Arial"/>
              <a:buChar char="•"/>
            </a:pPr>
            <a:r>
              <a:rPr lang="en-US" sz="2400" dirty="0">
                <a:solidFill>
                  <a:schemeClr val="tx1"/>
                </a:solidFill>
                <a:cs typeface="Calibri"/>
              </a:rPr>
              <a:t>Funding two Crisis Intervention positions and a constituent services to assist residents connect with resources offered by the City, County, and State. These positions are vital in addressing trauma and crisis within our community, aligning with the Council's vision and mission.</a:t>
            </a:r>
          </a:p>
          <a:p>
            <a:pPr algn="l"/>
            <a:r>
              <a:rPr lang="en-US" sz="4000" dirty="0">
                <a:solidFill>
                  <a:schemeClr val="tx1"/>
                </a:solidFill>
              </a:rPr>
              <a:t>Communication &amp; Collaboration:</a:t>
            </a:r>
            <a:endParaRPr lang="en-US" dirty="0">
              <a:solidFill>
                <a:schemeClr val="tx1"/>
              </a:solidFill>
            </a:endParaRPr>
          </a:p>
          <a:p>
            <a:pPr marL="1028700" lvl="1" indent="-571500" algn="l">
              <a:buFont typeface="Arial"/>
              <a:buChar char="•"/>
            </a:pPr>
            <a:r>
              <a:rPr lang="en-US" sz="2400" dirty="0">
                <a:solidFill>
                  <a:schemeClr val="tx1"/>
                </a:solidFill>
              </a:rPr>
              <a:t>Reaching a broader audience and engaging more constituents through various communication channels. With a total of 1,316 new email subscribers and an impressive 56.49% average open rate,</a:t>
            </a:r>
          </a:p>
          <a:p>
            <a:pPr marL="1028700" lvl="1" indent="-571500" algn="l">
              <a:buFont typeface="Arial"/>
              <a:buChar char="•"/>
            </a:pPr>
            <a:r>
              <a:rPr lang="en-US" sz="2400" dirty="0">
                <a:solidFill>
                  <a:schemeClr val="tx1"/>
                </a:solidFill>
              </a:rPr>
              <a:t>Strong engagement</a:t>
            </a:r>
            <a:r>
              <a:rPr lang="en-US" sz="2400" dirty="0">
                <a:solidFill>
                  <a:schemeClr val="tx1"/>
                </a:solidFill>
                <a:ea typeface="+mn-lt"/>
                <a:cs typeface="+mn-lt"/>
              </a:rPr>
              <a:t> with constituents, addressing community concerns; </a:t>
            </a:r>
            <a:r>
              <a:rPr lang="en-US" sz="2400" dirty="0" err="1">
                <a:solidFill>
                  <a:schemeClr val="tx1"/>
                </a:solidFill>
                <a:ea typeface="+mn-lt"/>
                <a:cs typeface="+mn-lt"/>
              </a:rPr>
              <a:t>Charlestowne</a:t>
            </a:r>
            <a:r>
              <a:rPr lang="en-US" sz="2400" dirty="0">
                <a:solidFill>
                  <a:schemeClr val="tx1"/>
                </a:solidFill>
                <a:ea typeface="+mn-lt"/>
                <a:cs typeface="+mn-lt"/>
              </a:rPr>
              <a:t> North Apartments, Various Property Management issues, </a:t>
            </a:r>
          </a:p>
        </p:txBody>
      </p:sp>
      <p:sp>
        <p:nvSpPr>
          <p:cNvPr id="6" name="object 6"/>
          <p:cNvSpPr txBox="1"/>
          <p:nvPr/>
        </p:nvSpPr>
        <p:spPr>
          <a:xfrm>
            <a:off x="17263467" y="9928669"/>
            <a:ext cx="123189" cy="182101"/>
          </a:xfrm>
          <a:prstGeom prst="rect">
            <a:avLst/>
          </a:prstGeom>
        </p:spPr>
        <p:txBody>
          <a:bodyPr vert="horz" wrap="square" lIns="0" tIns="12700" rIns="0" bIns="0" rtlCol="0">
            <a:spAutoFit/>
          </a:bodyPr>
          <a:lstStyle/>
          <a:p>
            <a:pPr marL="12700">
              <a:lnSpc>
                <a:spcPct val="100000"/>
              </a:lnSpc>
              <a:spcBef>
                <a:spcPts val="100"/>
              </a:spcBef>
            </a:pPr>
            <a:r>
              <a:rPr sz="1100" spc="-50">
                <a:solidFill>
                  <a:srgbClr val="055C33"/>
                </a:solidFill>
                <a:latin typeface="Arial"/>
                <a:cs typeface="Arial"/>
              </a:rPr>
              <a:t>7</a:t>
            </a:r>
            <a:endParaRPr sz="1100">
              <a:latin typeface="Arial"/>
              <a:cs typeface="Arial"/>
            </a:endParaRPr>
          </a:p>
        </p:txBody>
      </p:sp>
      <p:sp>
        <p:nvSpPr>
          <p:cNvPr id="7" name="object 7"/>
          <p:cNvSpPr txBox="1"/>
          <p:nvPr/>
        </p:nvSpPr>
        <p:spPr>
          <a:xfrm>
            <a:off x="8425196" y="9928669"/>
            <a:ext cx="1421820" cy="182101"/>
          </a:xfrm>
          <a:prstGeom prst="rect">
            <a:avLst/>
          </a:prstGeom>
        </p:spPr>
        <p:txBody>
          <a:bodyPr vert="horz" wrap="square" lIns="0" tIns="12700" rIns="0" bIns="0" rtlCol="0" anchor="t">
            <a:spAutoFit/>
          </a:bodyPr>
          <a:lstStyle/>
          <a:p>
            <a:pPr marL="12700" algn="ctr">
              <a:lnSpc>
                <a:spcPct val="100000"/>
              </a:lnSpc>
              <a:spcBef>
                <a:spcPts val="100"/>
              </a:spcBef>
            </a:pPr>
            <a:r>
              <a:rPr sz="1100">
                <a:solidFill>
                  <a:srgbClr val="045C34"/>
                </a:solidFill>
                <a:latin typeface="Avenir Next LT Pro"/>
              </a:rPr>
              <a:t>greenbeltmd.gov</a:t>
            </a:r>
            <a:endParaRPr lang="en-US" sz="1100">
              <a:solidFill>
                <a:srgbClr val="045C34"/>
              </a:solidFill>
              <a:latin typeface="Avenir Next LT Pro"/>
            </a:endParaRPr>
          </a:p>
        </p:txBody>
      </p:sp>
      <p:pic>
        <p:nvPicPr>
          <p:cNvPr id="8" name="Picture 7" descr="logo.png">
            <a:extLst>
              <a:ext uri="{FF2B5EF4-FFF2-40B4-BE49-F238E27FC236}">
                <a16:creationId xmlns:a16="http://schemas.microsoft.com/office/drawing/2014/main" id="{BA3326D5-797A-A7FB-FCBE-737AADDD3698}"/>
              </a:ext>
            </a:extLst>
          </p:cNvPr>
          <p:cNvPicPr>
            <a:picLocks noChangeAspect="1"/>
          </p:cNvPicPr>
          <p:nvPr/>
        </p:nvPicPr>
        <p:blipFill>
          <a:blip r:embed="rId2"/>
          <a:stretch>
            <a:fillRect/>
          </a:stretch>
        </p:blipFill>
        <p:spPr>
          <a:xfrm>
            <a:off x="906290" y="7617042"/>
            <a:ext cx="2261523" cy="1935095"/>
          </a:xfrm>
          <a:prstGeom prst="rect">
            <a:avLst/>
          </a:prstGeom>
        </p:spPr>
      </p:pic>
    </p:spTree>
    <p:extLst>
      <p:ext uri="{BB962C8B-B14F-4D97-AF65-F5344CB8AC3E}">
        <p14:creationId xmlns:p14="http://schemas.microsoft.com/office/powerpoint/2010/main" val="33723828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904106" y="741077"/>
            <a:ext cx="8421034" cy="627736"/>
          </a:xfrm>
          <a:prstGeom prst="rect">
            <a:avLst/>
          </a:prstGeom>
        </p:spPr>
        <p:txBody>
          <a:bodyPr vert="horz" wrap="square" lIns="0" tIns="12065" rIns="0" bIns="0" rtlCol="0" anchor="t">
            <a:spAutoFit/>
          </a:bodyPr>
          <a:lstStyle/>
          <a:p>
            <a:pPr marL="12700">
              <a:spcBef>
                <a:spcPts val="95"/>
              </a:spcBef>
            </a:pPr>
            <a:r>
              <a:rPr lang="en-US" sz="4000" dirty="0">
                <a:ea typeface="Source Sans Pro"/>
              </a:rPr>
              <a:t>Grants</a:t>
            </a:r>
            <a:endParaRPr lang="en-US" sz="4000" dirty="0"/>
          </a:p>
        </p:txBody>
      </p:sp>
      <p:sp>
        <p:nvSpPr>
          <p:cNvPr id="4" name="object 4"/>
          <p:cNvSpPr txBox="1">
            <a:spLocks noGrp="1"/>
          </p:cNvSpPr>
          <p:nvPr>
            <p:ph type="body" idx="1"/>
          </p:nvPr>
        </p:nvSpPr>
        <p:spPr>
          <a:xfrm>
            <a:off x="4816212" y="3363756"/>
            <a:ext cx="12463144" cy="3889526"/>
          </a:xfrm>
          <a:prstGeom prst="rect">
            <a:avLst/>
          </a:prstGeom>
        </p:spPr>
        <p:txBody>
          <a:bodyPr vert="horz" wrap="square" lIns="0" tIns="11430" rIns="0" bIns="0" rtlCol="0" anchor="t">
            <a:spAutoFit/>
          </a:bodyPr>
          <a:lstStyle/>
          <a:p>
            <a:pPr marL="342900" indent="-342900" algn="l">
              <a:buFont typeface="Arial" panose="020B0604020202020204" pitchFamily="34" charset="0"/>
              <a:buChar char="•"/>
            </a:pPr>
            <a:r>
              <a:rPr lang="en-US" sz="2800" dirty="0">
                <a:solidFill>
                  <a:schemeClr val="tx1"/>
                </a:solidFill>
                <a:latin typeface="+mn-lt"/>
              </a:rPr>
              <a:t>Oversaw 33 grant request submissions totaling over $7.4 million.</a:t>
            </a:r>
          </a:p>
          <a:p>
            <a:pPr marL="342900" indent="-342900" algn="l">
              <a:buFont typeface="Arial" panose="020B0604020202020204" pitchFamily="34" charset="0"/>
              <a:buChar char="•"/>
            </a:pPr>
            <a:r>
              <a:rPr lang="en-US" sz="2800" dirty="0">
                <a:solidFill>
                  <a:schemeClr val="tx1"/>
                </a:solidFill>
                <a:latin typeface="+mn-lt"/>
              </a:rPr>
              <a:t>Received $105,000 in grant funding in FY 2024 Q4, bringing the total amount of funds received for FY 2024 applications to over $1,000,000.  This amount is expected to continue to increase as more grant awards are announced.</a:t>
            </a:r>
          </a:p>
          <a:p>
            <a:pPr marL="800100" lvl="1" indent="-342900" algn="l">
              <a:buFont typeface="Arial" panose="020B0604020202020204" pitchFamily="34" charset="0"/>
              <a:buChar char="•"/>
            </a:pPr>
            <a:r>
              <a:rPr lang="en-US" sz="2800" dirty="0">
                <a:solidFill>
                  <a:schemeClr val="tx1"/>
                </a:solidFill>
              </a:rPr>
              <a:t>$105K PGCC CARES Youth Service Bureau 3102 </a:t>
            </a:r>
          </a:p>
          <a:p>
            <a:pPr marL="342900" indent="-342900" algn="l">
              <a:buFont typeface="Arial" panose="020B0604020202020204" pitchFamily="34" charset="0"/>
              <a:buChar char="•"/>
            </a:pPr>
            <a:r>
              <a:rPr lang="en-US" sz="2800" dirty="0">
                <a:solidFill>
                  <a:schemeClr val="tx1"/>
                </a:solidFill>
                <a:latin typeface="+mn-lt"/>
              </a:rPr>
              <a:t>Submitted first-ever federal "earmark" grant requests to Congress in the amount of over $2.4 million. </a:t>
            </a:r>
          </a:p>
          <a:p>
            <a:pPr marL="342900" indent="-342900" algn="l">
              <a:buFont typeface="Arial" panose="020B0604020202020204" pitchFamily="34" charset="0"/>
              <a:buChar char="•"/>
            </a:pPr>
            <a:r>
              <a:rPr lang="en-US" sz="2800" dirty="0">
                <a:solidFill>
                  <a:schemeClr val="tx1"/>
                </a:solidFill>
                <a:latin typeface="+mn-lt"/>
              </a:rPr>
              <a:t>Worked with Department Directors to update Grant Goals, Policies and Procedures to streamline grant process and increase grant awards.</a:t>
            </a:r>
          </a:p>
        </p:txBody>
      </p:sp>
      <p:sp>
        <p:nvSpPr>
          <p:cNvPr id="5" name="object 5"/>
          <p:cNvSpPr txBox="1"/>
          <p:nvPr/>
        </p:nvSpPr>
        <p:spPr>
          <a:xfrm>
            <a:off x="4817816" y="2559847"/>
            <a:ext cx="5029200" cy="447558"/>
          </a:xfrm>
          <a:prstGeom prst="rect">
            <a:avLst/>
          </a:prstGeom>
        </p:spPr>
        <p:txBody>
          <a:bodyPr vert="horz" wrap="square" lIns="0" tIns="16510" rIns="0" bIns="0" rtlCol="0" anchor="t">
            <a:spAutoFit/>
          </a:bodyPr>
          <a:lstStyle/>
          <a:p>
            <a:pPr marL="12700">
              <a:lnSpc>
                <a:spcPct val="100000"/>
              </a:lnSpc>
              <a:spcBef>
                <a:spcPts val="130"/>
              </a:spcBef>
            </a:pPr>
            <a:r>
              <a:rPr lang="en-US" sz="2800" b="1" dirty="0">
                <a:solidFill>
                  <a:srgbClr val="045C34"/>
                </a:solidFill>
                <a:latin typeface="Source Sans Pro"/>
                <a:ea typeface="Source Sans Pro"/>
              </a:rPr>
              <a:t>ACCOMPLISHMENTS</a:t>
            </a:r>
            <a:endParaRPr sz="2800" b="1" dirty="0">
              <a:solidFill>
                <a:srgbClr val="045C34"/>
              </a:solidFill>
              <a:latin typeface="Source Sans Pro"/>
              <a:ea typeface="Source Sans Pro"/>
            </a:endParaRPr>
          </a:p>
        </p:txBody>
      </p:sp>
      <p:sp>
        <p:nvSpPr>
          <p:cNvPr id="7" name="object 7"/>
          <p:cNvSpPr txBox="1"/>
          <p:nvPr/>
        </p:nvSpPr>
        <p:spPr>
          <a:xfrm>
            <a:off x="8425196" y="9928669"/>
            <a:ext cx="1421820" cy="182101"/>
          </a:xfrm>
          <a:prstGeom prst="rect">
            <a:avLst/>
          </a:prstGeom>
        </p:spPr>
        <p:txBody>
          <a:bodyPr vert="horz" wrap="square" lIns="0" tIns="12700" rIns="0" bIns="0" rtlCol="0" anchor="t">
            <a:spAutoFit/>
          </a:bodyPr>
          <a:lstStyle/>
          <a:p>
            <a:pPr marL="12700" algn="ctr">
              <a:lnSpc>
                <a:spcPct val="100000"/>
              </a:lnSpc>
              <a:spcBef>
                <a:spcPts val="100"/>
              </a:spcBef>
            </a:pPr>
            <a:r>
              <a:rPr sz="1100">
                <a:solidFill>
                  <a:srgbClr val="045C34"/>
                </a:solidFill>
                <a:latin typeface="Avenir Next LT Pro"/>
              </a:rPr>
              <a:t>greenbeltmd.gov</a:t>
            </a:r>
            <a:endParaRPr lang="en-US" sz="1100">
              <a:solidFill>
                <a:srgbClr val="045C34"/>
              </a:solidFill>
              <a:latin typeface="Avenir Next LT Pro"/>
            </a:endParaRPr>
          </a:p>
        </p:txBody>
      </p:sp>
      <p:pic>
        <p:nvPicPr>
          <p:cNvPr id="8" name="Picture 7" descr="logo.png">
            <a:extLst>
              <a:ext uri="{FF2B5EF4-FFF2-40B4-BE49-F238E27FC236}">
                <a16:creationId xmlns:a16="http://schemas.microsoft.com/office/drawing/2014/main" id="{D6139BAE-99A6-CC0D-060A-91C56C0A326F}"/>
              </a:ext>
            </a:extLst>
          </p:cNvPr>
          <p:cNvPicPr>
            <a:picLocks noChangeAspect="1"/>
          </p:cNvPicPr>
          <p:nvPr/>
        </p:nvPicPr>
        <p:blipFill>
          <a:blip r:embed="rId2"/>
          <a:stretch>
            <a:fillRect/>
          </a:stretch>
        </p:blipFill>
        <p:spPr>
          <a:xfrm>
            <a:off x="906290" y="7617042"/>
            <a:ext cx="2261523" cy="1935095"/>
          </a:xfrm>
          <a:prstGeom prst="rect">
            <a:avLst/>
          </a:prstGeom>
        </p:spPr>
      </p:pic>
    </p:spTree>
    <p:extLst>
      <p:ext uri="{BB962C8B-B14F-4D97-AF65-F5344CB8AC3E}">
        <p14:creationId xmlns:p14="http://schemas.microsoft.com/office/powerpoint/2010/main" val="11205488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904106" y="741077"/>
            <a:ext cx="8421034" cy="627736"/>
          </a:xfrm>
          <a:prstGeom prst="rect">
            <a:avLst/>
          </a:prstGeom>
        </p:spPr>
        <p:txBody>
          <a:bodyPr vert="horz" wrap="square" lIns="0" tIns="12065" rIns="0" bIns="0" rtlCol="0" anchor="t">
            <a:spAutoFit/>
          </a:bodyPr>
          <a:lstStyle/>
          <a:p>
            <a:pPr marL="12700">
              <a:spcBef>
                <a:spcPts val="95"/>
              </a:spcBef>
            </a:pPr>
            <a:r>
              <a:rPr lang="en-US" sz="4000" dirty="0">
                <a:ea typeface="Source Sans Pro"/>
              </a:rPr>
              <a:t>Personnel: Open Positions</a:t>
            </a:r>
            <a:endParaRPr lang="en-US" sz="4000" dirty="0"/>
          </a:p>
        </p:txBody>
      </p:sp>
      <p:sp>
        <p:nvSpPr>
          <p:cNvPr id="4" name="object 4"/>
          <p:cNvSpPr txBox="1">
            <a:spLocks noGrp="1"/>
          </p:cNvSpPr>
          <p:nvPr>
            <p:ph type="body" idx="1"/>
          </p:nvPr>
        </p:nvSpPr>
        <p:spPr>
          <a:xfrm>
            <a:off x="4811875" y="1538933"/>
            <a:ext cx="12463144" cy="3027752"/>
          </a:xfrm>
          <a:prstGeom prst="rect">
            <a:avLst/>
          </a:prstGeom>
        </p:spPr>
        <p:txBody>
          <a:bodyPr vert="horz" wrap="square" lIns="0" tIns="11430" rIns="0" bIns="0" rtlCol="0" anchor="t">
            <a:spAutoFit/>
          </a:bodyPr>
          <a:lstStyle/>
          <a:p>
            <a:pPr algn="l"/>
            <a:r>
              <a:rPr lang="en-US" sz="2800" dirty="0">
                <a:solidFill>
                  <a:schemeClr val="tx1"/>
                </a:solidFill>
              </a:rPr>
              <a:t>List of current vacancies.</a:t>
            </a:r>
            <a:endParaRPr lang="en-US" sz="1800" dirty="0">
              <a:solidFill>
                <a:schemeClr val="tx1"/>
              </a:solidFill>
            </a:endParaRPr>
          </a:p>
          <a:p>
            <a:pPr marL="457200" indent="-457200" algn="l">
              <a:buFont typeface="Arial"/>
              <a:buChar char="•"/>
            </a:pPr>
            <a:r>
              <a:rPr lang="en-US" sz="2800" dirty="0">
                <a:solidFill>
                  <a:schemeClr val="tx1"/>
                </a:solidFill>
              </a:rPr>
              <a:t>Animal Control Shelter Supervisor and Coordinator | Currently Interviewing for Coordinators, already conducted interviews for Supervisor Role |</a:t>
            </a:r>
          </a:p>
          <a:p>
            <a:pPr marL="457200" indent="-457200" algn="l">
              <a:buFont typeface="Arial"/>
              <a:buChar char="•"/>
            </a:pPr>
            <a:r>
              <a:rPr lang="en-US" sz="2800" dirty="0">
                <a:solidFill>
                  <a:schemeClr val="tx1"/>
                </a:solidFill>
              </a:rPr>
              <a:t>Human Resource Generalist | Position On Hold while we integrate new HRIS System</a:t>
            </a:r>
          </a:p>
          <a:p>
            <a:pPr marL="457200" indent="-457200" algn="l">
              <a:buFont typeface="Arial"/>
              <a:buChar char="•"/>
            </a:pPr>
            <a:r>
              <a:rPr lang="en-US" sz="2800" dirty="0">
                <a:solidFill>
                  <a:schemeClr val="tx1"/>
                </a:solidFill>
              </a:rPr>
              <a:t>Update on recruitment efforts. | We are now utilizing other sources for advertisement such as (</a:t>
            </a:r>
            <a:r>
              <a:rPr lang="en-US" sz="2800" dirty="0" err="1">
                <a:solidFill>
                  <a:schemeClr val="tx1"/>
                </a:solidFill>
              </a:rPr>
              <a:t>Linkedin</a:t>
            </a:r>
            <a:r>
              <a:rPr lang="en-US" sz="2800" dirty="0">
                <a:solidFill>
                  <a:schemeClr val="tx1"/>
                </a:solidFill>
              </a:rPr>
              <a:t>, Indeed, Social Media (Facebook).  </a:t>
            </a:r>
            <a:endParaRPr lang="en-US" dirty="0">
              <a:solidFill>
                <a:schemeClr val="tx1"/>
              </a:solidFill>
            </a:endParaRPr>
          </a:p>
        </p:txBody>
      </p:sp>
      <p:sp>
        <p:nvSpPr>
          <p:cNvPr id="7" name="object 7"/>
          <p:cNvSpPr txBox="1"/>
          <p:nvPr/>
        </p:nvSpPr>
        <p:spPr>
          <a:xfrm>
            <a:off x="8425196" y="9928669"/>
            <a:ext cx="1421820" cy="182101"/>
          </a:xfrm>
          <a:prstGeom prst="rect">
            <a:avLst/>
          </a:prstGeom>
        </p:spPr>
        <p:txBody>
          <a:bodyPr vert="horz" wrap="square" lIns="0" tIns="12700" rIns="0" bIns="0" rtlCol="0" anchor="t">
            <a:spAutoFit/>
          </a:bodyPr>
          <a:lstStyle/>
          <a:p>
            <a:pPr marL="12700" algn="ctr">
              <a:lnSpc>
                <a:spcPct val="100000"/>
              </a:lnSpc>
              <a:spcBef>
                <a:spcPts val="100"/>
              </a:spcBef>
            </a:pPr>
            <a:r>
              <a:rPr sz="1100">
                <a:solidFill>
                  <a:srgbClr val="045C34"/>
                </a:solidFill>
                <a:latin typeface="Avenir Next LT Pro"/>
              </a:rPr>
              <a:t>greenbeltmd.gov</a:t>
            </a:r>
            <a:endParaRPr lang="en-US" sz="1100">
              <a:solidFill>
                <a:srgbClr val="045C34"/>
              </a:solidFill>
              <a:latin typeface="Avenir Next LT Pro"/>
            </a:endParaRPr>
          </a:p>
        </p:txBody>
      </p:sp>
      <p:pic>
        <p:nvPicPr>
          <p:cNvPr id="8" name="Picture 7" descr="logo.png">
            <a:extLst>
              <a:ext uri="{FF2B5EF4-FFF2-40B4-BE49-F238E27FC236}">
                <a16:creationId xmlns:a16="http://schemas.microsoft.com/office/drawing/2014/main" id="{5BBD0235-4B2E-E04A-BB95-AE2F4A046C6A}"/>
              </a:ext>
            </a:extLst>
          </p:cNvPr>
          <p:cNvPicPr>
            <a:picLocks noChangeAspect="1"/>
          </p:cNvPicPr>
          <p:nvPr/>
        </p:nvPicPr>
        <p:blipFill>
          <a:blip r:embed="rId2"/>
          <a:stretch>
            <a:fillRect/>
          </a:stretch>
        </p:blipFill>
        <p:spPr>
          <a:xfrm>
            <a:off x="906290" y="7617042"/>
            <a:ext cx="2261523" cy="1935095"/>
          </a:xfrm>
          <a:prstGeom prst="rect">
            <a:avLst/>
          </a:prstGeom>
        </p:spPr>
      </p:pic>
    </p:spTree>
    <p:extLst>
      <p:ext uri="{BB962C8B-B14F-4D97-AF65-F5344CB8AC3E}">
        <p14:creationId xmlns:p14="http://schemas.microsoft.com/office/powerpoint/2010/main" val="23264691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logo.png">
            <a:extLst>
              <a:ext uri="{FF2B5EF4-FFF2-40B4-BE49-F238E27FC236}">
                <a16:creationId xmlns:a16="http://schemas.microsoft.com/office/drawing/2014/main" id="{EF83935B-468E-F235-2264-FE7E82CD9FF8}"/>
              </a:ext>
            </a:extLst>
          </p:cNvPr>
          <p:cNvPicPr>
            <a:picLocks noChangeAspect="1"/>
          </p:cNvPicPr>
          <p:nvPr/>
        </p:nvPicPr>
        <p:blipFill>
          <a:blip r:embed="rId2"/>
          <a:stretch>
            <a:fillRect/>
          </a:stretch>
        </p:blipFill>
        <p:spPr>
          <a:xfrm>
            <a:off x="11293500" y="3136779"/>
            <a:ext cx="5588616" cy="4911208"/>
          </a:xfrm>
          <a:prstGeom prst="rect">
            <a:avLst/>
          </a:prstGeom>
        </p:spPr>
      </p:pic>
      <p:sp>
        <p:nvSpPr>
          <p:cNvPr id="7" name="TextBox 6">
            <a:extLst>
              <a:ext uri="{FF2B5EF4-FFF2-40B4-BE49-F238E27FC236}">
                <a16:creationId xmlns:a16="http://schemas.microsoft.com/office/drawing/2014/main" id="{DE362043-2381-AF9A-5DEE-1C27647714DF}"/>
              </a:ext>
            </a:extLst>
          </p:cNvPr>
          <p:cNvSpPr txBox="1"/>
          <p:nvPr/>
        </p:nvSpPr>
        <p:spPr>
          <a:xfrm>
            <a:off x="1566515" y="2264594"/>
            <a:ext cx="8118195"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3600">
                <a:solidFill>
                  <a:srgbClr val="045C34"/>
                </a:solidFill>
                <a:latin typeface="Source Sans Pro SemiBold"/>
                <a:ea typeface="Source Sans Pro SemiBold"/>
              </a:rPr>
              <a:t>QUESTIONS?</a:t>
            </a:r>
            <a:endParaRPr lang="en-US"/>
          </a:p>
        </p:txBody>
      </p:sp>
      <p:sp>
        <p:nvSpPr>
          <p:cNvPr id="12" name="object 6">
            <a:extLst>
              <a:ext uri="{FF2B5EF4-FFF2-40B4-BE49-F238E27FC236}">
                <a16:creationId xmlns:a16="http://schemas.microsoft.com/office/drawing/2014/main" id="{08747DE5-BA38-685B-1381-0C45B9EF9C12}"/>
              </a:ext>
            </a:extLst>
          </p:cNvPr>
          <p:cNvSpPr txBox="1"/>
          <p:nvPr/>
        </p:nvSpPr>
        <p:spPr>
          <a:xfrm>
            <a:off x="8504679" y="9928655"/>
            <a:ext cx="1273825" cy="182101"/>
          </a:xfrm>
          <a:prstGeom prst="rect">
            <a:avLst/>
          </a:prstGeom>
        </p:spPr>
        <p:txBody>
          <a:bodyPr vert="horz" wrap="square" lIns="0" tIns="12700" rIns="0" bIns="0" rtlCol="0" anchor="t">
            <a:spAutoFit/>
          </a:bodyPr>
          <a:lstStyle/>
          <a:p>
            <a:pPr marL="12700">
              <a:lnSpc>
                <a:spcPct val="100000"/>
              </a:lnSpc>
              <a:spcBef>
                <a:spcPts val="100"/>
              </a:spcBef>
            </a:pPr>
            <a:r>
              <a:rPr sz="1100">
                <a:solidFill>
                  <a:srgbClr val="045C34"/>
                </a:solidFill>
                <a:latin typeface="Avenir Next LT Pro"/>
              </a:rPr>
              <a:t>greenbeltmd.gov</a:t>
            </a:r>
          </a:p>
        </p:txBody>
      </p:sp>
    </p:spTree>
    <p:extLst>
      <p:ext uri="{BB962C8B-B14F-4D97-AF65-F5344CB8AC3E}">
        <p14:creationId xmlns:p14="http://schemas.microsoft.com/office/powerpoint/2010/main" val="36977758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904106" y="741077"/>
            <a:ext cx="10350457" cy="627736"/>
          </a:xfrm>
          <a:prstGeom prst="rect">
            <a:avLst/>
          </a:prstGeom>
        </p:spPr>
        <p:txBody>
          <a:bodyPr vert="horz" wrap="square" lIns="0" tIns="12065" rIns="0" bIns="0" rtlCol="0" anchor="t">
            <a:spAutoFit/>
          </a:bodyPr>
          <a:lstStyle/>
          <a:p>
            <a:pPr marL="12700">
              <a:spcBef>
                <a:spcPts val="95"/>
              </a:spcBef>
            </a:pPr>
            <a:r>
              <a:rPr lang="en-US" sz="4000" dirty="0">
                <a:ea typeface="Source Sans Pro"/>
              </a:rPr>
              <a:t>City Manager – Overview</a:t>
            </a:r>
            <a:endParaRPr lang="en-US" dirty="0"/>
          </a:p>
        </p:txBody>
      </p:sp>
      <p:sp>
        <p:nvSpPr>
          <p:cNvPr id="4" name="object 4"/>
          <p:cNvSpPr txBox="1">
            <a:spLocks noGrp="1"/>
          </p:cNvSpPr>
          <p:nvPr>
            <p:ph type="body" idx="1"/>
          </p:nvPr>
        </p:nvSpPr>
        <p:spPr>
          <a:xfrm>
            <a:off x="4925063" y="2105158"/>
            <a:ext cx="12463144" cy="4689745"/>
          </a:xfrm>
          <a:prstGeom prst="rect">
            <a:avLst/>
          </a:prstGeom>
        </p:spPr>
        <p:txBody>
          <a:bodyPr vert="horz" wrap="square" lIns="0" tIns="11430" rIns="0" bIns="0" rtlCol="0" anchor="t">
            <a:spAutoFit/>
          </a:bodyPr>
          <a:lstStyle/>
          <a:p>
            <a:pPr algn="l"/>
            <a:r>
              <a:rPr lang="en-US" sz="4000" dirty="0">
                <a:solidFill>
                  <a:schemeClr val="tx1"/>
                </a:solidFill>
              </a:rPr>
              <a:t>Prioritization &amp; Development:</a:t>
            </a:r>
            <a:endParaRPr lang="en-US" dirty="0">
              <a:solidFill>
                <a:schemeClr val="tx1"/>
              </a:solidFill>
            </a:endParaRPr>
          </a:p>
          <a:p>
            <a:pPr marL="1028700" lvl="1" indent="-571500" algn="l">
              <a:buFont typeface="Arial"/>
              <a:buChar char="•"/>
            </a:pPr>
            <a:r>
              <a:rPr lang="en-US" sz="2400" dirty="0">
                <a:solidFill>
                  <a:schemeClr val="tx1"/>
                </a:solidFill>
                <a:cs typeface="Calibri"/>
              </a:rPr>
              <a:t>FIRE/EMS SERVICES</a:t>
            </a:r>
          </a:p>
          <a:p>
            <a:pPr marL="1485900" lvl="2" indent="-571500" algn="l">
              <a:buFont typeface="Arial"/>
              <a:buChar char="•"/>
            </a:pPr>
            <a:r>
              <a:rPr lang="en-US" sz="2400" dirty="0">
                <a:solidFill>
                  <a:schemeClr val="tx1"/>
                </a:solidFill>
                <a:cs typeface="Calibri"/>
              </a:rPr>
              <a:t>Ongoing Legal and Operating Issues.</a:t>
            </a:r>
          </a:p>
          <a:p>
            <a:pPr marL="1485900" lvl="2" indent="-571500" algn="l">
              <a:buFont typeface="Arial"/>
              <a:buChar char="•"/>
            </a:pPr>
            <a:r>
              <a:rPr lang="en-US" sz="2400" dirty="0">
                <a:solidFill>
                  <a:schemeClr val="tx1"/>
                </a:solidFill>
                <a:cs typeface="Calibri"/>
              </a:rPr>
              <a:t>Acquired additional AEDs for municipal buildings and PD vehicles.</a:t>
            </a:r>
          </a:p>
          <a:p>
            <a:pPr marL="1028700" lvl="1" indent="-571500" algn="l">
              <a:buFont typeface="Arial"/>
              <a:buChar char="•"/>
            </a:pPr>
            <a:r>
              <a:rPr lang="en-US" sz="2400" dirty="0">
                <a:solidFill>
                  <a:schemeClr val="tx1"/>
                </a:solidFill>
                <a:cs typeface="Calibri"/>
              </a:rPr>
              <a:t>ARPA, ARPA, ARPA</a:t>
            </a:r>
          </a:p>
          <a:p>
            <a:pPr marL="1028700" lvl="1" indent="-571500" algn="l">
              <a:buFont typeface="Arial"/>
              <a:buChar char="•"/>
            </a:pPr>
            <a:r>
              <a:rPr lang="en-US" sz="2400" dirty="0">
                <a:solidFill>
                  <a:schemeClr val="tx1"/>
                </a:solidFill>
                <a:cs typeface="Calibri"/>
              </a:rPr>
              <a:t>Justice, Diversity, Equity and Inclusion Initiative; Released Internal Audit, Launched Action Teams, and Began Phase II of JEDI Audit</a:t>
            </a:r>
          </a:p>
          <a:p>
            <a:pPr marL="1028700" lvl="1" indent="-571500" algn="l">
              <a:buFont typeface="Arial"/>
              <a:buChar char="•"/>
            </a:pPr>
            <a:r>
              <a:rPr lang="en-US" sz="2400" dirty="0">
                <a:solidFill>
                  <a:schemeClr val="tx1"/>
                </a:solidFill>
                <a:cs typeface="Calibri"/>
              </a:rPr>
              <a:t>Infrastructure Challenges – Repairs to sidewalk, Storm drainage Systems, Playgrounds</a:t>
            </a:r>
          </a:p>
          <a:p>
            <a:pPr marL="1028700" lvl="1" indent="-571500" algn="l">
              <a:buFont typeface="Arial"/>
              <a:buChar char="•"/>
            </a:pPr>
            <a:r>
              <a:rPr lang="en-US" sz="2400" dirty="0">
                <a:solidFill>
                  <a:schemeClr val="tx1"/>
                </a:solidFill>
              </a:rPr>
              <a:t>Launched Strategic Initiatives and Projects: Space Optimization, EV Infrastructure and Energy, Pepco Street Lights and Economic Development.</a:t>
            </a:r>
          </a:p>
          <a:p>
            <a:pPr marL="1028700" lvl="1" indent="-571500" algn="l">
              <a:buFont typeface="Arial"/>
              <a:buChar char="•"/>
            </a:pPr>
            <a:r>
              <a:rPr lang="en-US" sz="2400" dirty="0">
                <a:solidFill>
                  <a:schemeClr val="tx1"/>
                </a:solidFill>
              </a:rPr>
              <a:t>FBI Site Development </a:t>
            </a:r>
          </a:p>
          <a:p>
            <a:pPr marL="1028700" lvl="1" indent="-571500" algn="l">
              <a:buFont typeface="Arial"/>
              <a:buChar char="•"/>
            </a:pPr>
            <a:r>
              <a:rPr lang="en-US" sz="2400" dirty="0">
                <a:solidFill>
                  <a:schemeClr val="tx1"/>
                </a:solidFill>
                <a:cs typeface="Calibri"/>
              </a:rPr>
              <a:t>Received notice of award of a $350,000 bond bill for Greenbelt Cinema renovations</a:t>
            </a:r>
            <a:endParaRPr sz="2400" dirty="0">
              <a:solidFill>
                <a:schemeClr val="tx1"/>
              </a:solidFill>
              <a:cs typeface="Calibri"/>
            </a:endParaRPr>
          </a:p>
        </p:txBody>
      </p:sp>
      <p:sp>
        <p:nvSpPr>
          <p:cNvPr id="6" name="object 6"/>
          <p:cNvSpPr txBox="1"/>
          <p:nvPr/>
        </p:nvSpPr>
        <p:spPr>
          <a:xfrm>
            <a:off x="17263467" y="9928669"/>
            <a:ext cx="123189" cy="182101"/>
          </a:xfrm>
          <a:prstGeom prst="rect">
            <a:avLst/>
          </a:prstGeom>
        </p:spPr>
        <p:txBody>
          <a:bodyPr vert="horz" wrap="square" lIns="0" tIns="12700" rIns="0" bIns="0" rtlCol="0">
            <a:spAutoFit/>
          </a:bodyPr>
          <a:lstStyle/>
          <a:p>
            <a:pPr marL="12700">
              <a:lnSpc>
                <a:spcPct val="100000"/>
              </a:lnSpc>
              <a:spcBef>
                <a:spcPts val="100"/>
              </a:spcBef>
            </a:pPr>
            <a:r>
              <a:rPr sz="1100" spc="-50">
                <a:solidFill>
                  <a:srgbClr val="055C33"/>
                </a:solidFill>
                <a:latin typeface="Arial"/>
                <a:cs typeface="Arial"/>
              </a:rPr>
              <a:t>7</a:t>
            </a:r>
            <a:endParaRPr sz="1100">
              <a:latin typeface="Arial"/>
              <a:cs typeface="Arial"/>
            </a:endParaRPr>
          </a:p>
        </p:txBody>
      </p:sp>
      <p:sp>
        <p:nvSpPr>
          <p:cNvPr id="7" name="object 7"/>
          <p:cNvSpPr txBox="1"/>
          <p:nvPr/>
        </p:nvSpPr>
        <p:spPr>
          <a:xfrm>
            <a:off x="8425196" y="9928669"/>
            <a:ext cx="1421820" cy="182101"/>
          </a:xfrm>
          <a:prstGeom prst="rect">
            <a:avLst/>
          </a:prstGeom>
        </p:spPr>
        <p:txBody>
          <a:bodyPr vert="horz" wrap="square" lIns="0" tIns="12700" rIns="0" bIns="0" rtlCol="0" anchor="t">
            <a:spAutoFit/>
          </a:bodyPr>
          <a:lstStyle/>
          <a:p>
            <a:pPr marL="12700" algn="ctr">
              <a:lnSpc>
                <a:spcPct val="100000"/>
              </a:lnSpc>
              <a:spcBef>
                <a:spcPts val="100"/>
              </a:spcBef>
            </a:pPr>
            <a:r>
              <a:rPr sz="1100">
                <a:solidFill>
                  <a:srgbClr val="045C34"/>
                </a:solidFill>
                <a:latin typeface="Avenir Next LT Pro"/>
              </a:rPr>
              <a:t>greenbeltmd.gov</a:t>
            </a:r>
            <a:endParaRPr lang="en-US" sz="1100">
              <a:solidFill>
                <a:srgbClr val="045C34"/>
              </a:solidFill>
              <a:latin typeface="Avenir Next LT Pro"/>
            </a:endParaRPr>
          </a:p>
        </p:txBody>
      </p:sp>
      <p:pic>
        <p:nvPicPr>
          <p:cNvPr id="8" name="Picture 7" descr="logo.png">
            <a:extLst>
              <a:ext uri="{FF2B5EF4-FFF2-40B4-BE49-F238E27FC236}">
                <a16:creationId xmlns:a16="http://schemas.microsoft.com/office/drawing/2014/main" id="{BA3326D5-797A-A7FB-FCBE-737AADDD3698}"/>
              </a:ext>
            </a:extLst>
          </p:cNvPr>
          <p:cNvPicPr>
            <a:picLocks noChangeAspect="1"/>
          </p:cNvPicPr>
          <p:nvPr/>
        </p:nvPicPr>
        <p:blipFill>
          <a:blip r:embed="rId2"/>
          <a:stretch>
            <a:fillRect/>
          </a:stretch>
        </p:blipFill>
        <p:spPr>
          <a:xfrm>
            <a:off x="906290" y="7617042"/>
            <a:ext cx="2261523" cy="1935095"/>
          </a:xfrm>
          <a:prstGeom prst="rect">
            <a:avLst/>
          </a:prstGeom>
        </p:spPr>
      </p:pic>
    </p:spTree>
    <p:extLst>
      <p:ext uri="{BB962C8B-B14F-4D97-AF65-F5344CB8AC3E}">
        <p14:creationId xmlns:p14="http://schemas.microsoft.com/office/powerpoint/2010/main" val="567333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8BD1CD"/>
        </a:solidFill>
        <a:effectLst/>
      </p:bgPr>
    </p:bg>
    <p:spTree>
      <p:nvGrpSpPr>
        <p:cNvPr id="1" name=""/>
        <p:cNvGrpSpPr/>
        <p:nvPr/>
      </p:nvGrpSpPr>
      <p:grpSpPr>
        <a:xfrm>
          <a:off x="0" y="0"/>
          <a:ext cx="0" cy="0"/>
          <a:chOff x="0" y="0"/>
          <a:chExt cx="0" cy="0"/>
        </a:xfrm>
      </p:grpSpPr>
      <p:pic>
        <p:nvPicPr>
          <p:cNvPr id="4" name="Picture 3" descr="logo.png">
            <a:extLst>
              <a:ext uri="{FF2B5EF4-FFF2-40B4-BE49-F238E27FC236}">
                <a16:creationId xmlns:a16="http://schemas.microsoft.com/office/drawing/2014/main" id="{9B88A8F8-5D30-00BE-837A-062426AC3849}"/>
              </a:ext>
            </a:extLst>
          </p:cNvPr>
          <p:cNvPicPr>
            <a:picLocks noChangeAspect="1"/>
          </p:cNvPicPr>
          <p:nvPr/>
        </p:nvPicPr>
        <p:blipFill>
          <a:blip r:embed="rId2"/>
          <a:stretch>
            <a:fillRect/>
          </a:stretch>
        </p:blipFill>
        <p:spPr>
          <a:xfrm>
            <a:off x="2176312" y="2982543"/>
            <a:ext cx="5588616" cy="4911208"/>
          </a:xfrm>
          <a:prstGeom prst="rect">
            <a:avLst/>
          </a:prstGeom>
        </p:spPr>
      </p:pic>
      <p:sp>
        <p:nvSpPr>
          <p:cNvPr id="5" name="TextBox 4">
            <a:extLst>
              <a:ext uri="{FF2B5EF4-FFF2-40B4-BE49-F238E27FC236}">
                <a16:creationId xmlns:a16="http://schemas.microsoft.com/office/drawing/2014/main" id="{951BBE5F-1221-434F-271F-61671E0B2637}"/>
              </a:ext>
            </a:extLst>
          </p:cNvPr>
          <p:cNvSpPr txBox="1"/>
          <p:nvPr/>
        </p:nvSpPr>
        <p:spPr>
          <a:xfrm>
            <a:off x="9971269" y="4920654"/>
            <a:ext cx="501666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b="1">
                <a:solidFill>
                  <a:srgbClr val="045C34"/>
                </a:solidFill>
                <a:latin typeface="Source Sans Pro"/>
                <a:ea typeface="Source Sans Pro"/>
              </a:rPr>
              <a:t>DEPARTMENT</a:t>
            </a:r>
          </a:p>
        </p:txBody>
      </p:sp>
      <p:sp>
        <p:nvSpPr>
          <p:cNvPr id="6" name="TextBox 5">
            <a:extLst>
              <a:ext uri="{FF2B5EF4-FFF2-40B4-BE49-F238E27FC236}">
                <a16:creationId xmlns:a16="http://schemas.microsoft.com/office/drawing/2014/main" id="{C5D89536-69C9-DBA3-8B4E-5233DEDEC61E}"/>
              </a:ext>
            </a:extLst>
          </p:cNvPr>
          <p:cNvSpPr txBox="1"/>
          <p:nvPr/>
        </p:nvSpPr>
        <p:spPr>
          <a:xfrm>
            <a:off x="7525142" y="5556830"/>
            <a:ext cx="10633238" cy="14465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8800" b="1">
                <a:solidFill>
                  <a:schemeClr val="bg1"/>
                </a:solidFill>
                <a:latin typeface="Source Sans Pro"/>
                <a:ea typeface="Source Sans Pro"/>
              </a:rPr>
              <a:t>ACCOMPLISHMENTS</a:t>
            </a:r>
            <a:endParaRPr lang="en-US" sz="8800">
              <a:solidFill>
                <a:schemeClr val="bg1"/>
              </a:solidFill>
            </a:endParaRPr>
          </a:p>
        </p:txBody>
      </p:sp>
    </p:spTree>
    <p:extLst>
      <p:ext uri="{BB962C8B-B14F-4D97-AF65-F5344CB8AC3E}">
        <p14:creationId xmlns:p14="http://schemas.microsoft.com/office/powerpoint/2010/main" val="35189320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8288000" cy="10515600"/>
          </a:xfrm>
          <a:custGeom>
            <a:avLst/>
            <a:gdLst/>
            <a:ahLst/>
            <a:cxnLst/>
            <a:rect l="l" t="t" r="r" b="b"/>
            <a:pathLst>
              <a:path w="18288000" h="10515600">
                <a:moveTo>
                  <a:pt x="18288000" y="0"/>
                </a:moveTo>
                <a:lnTo>
                  <a:pt x="0" y="0"/>
                </a:lnTo>
                <a:lnTo>
                  <a:pt x="0" y="10515600"/>
                </a:lnTo>
                <a:lnTo>
                  <a:pt x="18288000" y="10515600"/>
                </a:lnTo>
                <a:lnTo>
                  <a:pt x="18288000" y="0"/>
                </a:lnTo>
                <a:close/>
              </a:path>
            </a:pathLst>
          </a:custGeom>
          <a:solidFill>
            <a:srgbClr val="055C33"/>
          </a:solidFill>
        </p:spPr>
        <p:txBody>
          <a:bodyPr wrap="square" lIns="0" tIns="0" rIns="0" bIns="0" rtlCol="0"/>
          <a:lstStyle/>
          <a:p>
            <a:endParaRPr/>
          </a:p>
        </p:txBody>
      </p:sp>
      <p:sp>
        <p:nvSpPr>
          <p:cNvPr id="3" name="object 3"/>
          <p:cNvSpPr/>
          <p:nvPr/>
        </p:nvSpPr>
        <p:spPr>
          <a:xfrm>
            <a:off x="1572524" y="301752"/>
            <a:ext cx="354965" cy="48895"/>
          </a:xfrm>
          <a:custGeom>
            <a:avLst/>
            <a:gdLst/>
            <a:ahLst/>
            <a:cxnLst/>
            <a:rect l="l" t="t" r="r" b="b"/>
            <a:pathLst>
              <a:path w="354964" h="48895">
                <a:moveTo>
                  <a:pt x="337299" y="48463"/>
                </a:moveTo>
                <a:lnTo>
                  <a:pt x="0" y="48463"/>
                </a:lnTo>
                <a:lnTo>
                  <a:pt x="17639" y="0"/>
                </a:lnTo>
                <a:lnTo>
                  <a:pt x="354938" y="0"/>
                </a:lnTo>
                <a:lnTo>
                  <a:pt x="337299" y="48463"/>
                </a:lnTo>
                <a:close/>
              </a:path>
            </a:pathLst>
          </a:custGeom>
          <a:solidFill>
            <a:srgbClr val="FFFFFF"/>
          </a:solidFill>
        </p:spPr>
        <p:txBody>
          <a:bodyPr wrap="square" lIns="0" tIns="0" rIns="0" bIns="0" rtlCol="0"/>
          <a:lstStyle/>
          <a:p>
            <a:endParaRPr/>
          </a:p>
        </p:txBody>
      </p:sp>
      <p:sp>
        <p:nvSpPr>
          <p:cNvPr id="4" name="object 4"/>
          <p:cNvSpPr/>
          <p:nvPr/>
        </p:nvSpPr>
        <p:spPr>
          <a:xfrm>
            <a:off x="329177" y="1135316"/>
            <a:ext cx="3415029" cy="135890"/>
          </a:xfrm>
          <a:custGeom>
            <a:avLst/>
            <a:gdLst/>
            <a:ahLst/>
            <a:cxnLst/>
            <a:rect l="l" t="t" r="r" b="b"/>
            <a:pathLst>
              <a:path w="3415029" h="135890">
                <a:moveTo>
                  <a:pt x="3365500" y="135699"/>
                </a:moveTo>
                <a:lnTo>
                  <a:pt x="0" y="135699"/>
                </a:lnTo>
                <a:lnTo>
                  <a:pt x="49390" y="0"/>
                </a:lnTo>
                <a:lnTo>
                  <a:pt x="3414890" y="0"/>
                </a:lnTo>
                <a:lnTo>
                  <a:pt x="3365500" y="135699"/>
                </a:lnTo>
                <a:close/>
              </a:path>
            </a:pathLst>
          </a:custGeom>
          <a:solidFill>
            <a:srgbClr val="FFFFFF"/>
          </a:solidFill>
        </p:spPr>
        <p:txBody>
          <a:bodyPr wrap="square" lIns="0" tIns="0" rIns="0" bIns="0" rtlCol="0"/>
          <a:lstStyle/>
          <a:p>
            <a:endParaRPr/>
          </a:p>
        </p:txBody>
      </p:sp>
      <p:sp>
        <p:nvSpPr>
          <p:cNvPr id="7" name="object 7"/>
          <p:cNvSpPr/>
          <p:nvPr/>
        </p:nvSpPr>
        <p:spPr>
          <a:xfrm>
            <a:off x="5121107" y="8553284"/>
            <a:ext cx="2430145" cy="194310"/>
          </a:xfrm>
          <a:custGeom>
            <a:avLst/>
            <a:gdLst/>
            <a:ahLst/>
            <a:cxnLst/>
            <a:rect l="l" t="t" r="r" b="b"/>
            <a:pathLst>
              <a:path w="2430145" h="194309">
                <a:moveTo>
                  <a:pt x="2359215" y="193852"/>
                </a:moveTo>
                <a:lnTo>
                  <a:pt x="0" y="193852"/>
                </a:lnTo>
                <a:lnTo>
                  <a:pt x="70556" y="0"/>
                </a:lnTo>
                <a:lnTo>
                  <a:pt x="2429772" y="0"/>
                </a:lnTo>
                <a:lnTo>
                  <a:pt x="2359215" y="193852"/>
                </a:lnTo>
                <a:close/>
              </a:path>
            </a:pathLst>
          </a:custGeom>
          <a:solidFill>
            <a:srgbClr val="FFFFFF"/>
          </a:solidFill>
        </p:spPr>
        <p:txBody>
          <a:bodyPr wrap="square" lIns="0" tIns="0" rIns="0" bIns="0" rtlCol="0"/>
          <a:lstStyle/>
          <a:p>
            <a:endParaRPr/>
          </a:p>
        </p:txBody>
      </p:sp>
      <p:sp>
        <p:nvSpPr>
          <p:cNvPr id="12" name="object 12"/>
          <p:cNvSpPr/>
          <p:nvPr/>
        </p:nvSpPr>
        <p:spPr>
          <a:xfrm>
            <a:off x="1540763" y="2460117"/>
            <a:ext cx="6080760" cy="135890"/>
          </a:xfrm>
          <a:custGeom>
            <a:avLst/>
            <a:gdLst/>
            <a:ahLst/>
            <a:cxnLst/>
            <a:rect l="l" t="t" r="r" b="b"/>
            <a:pathLst>
              <a:path w="6080759" h="135889">
                <a:moveTo>
                  <a:pt x="6030976" y="135699"/>
                </a:moveTo>
                <a:lnTo>
                  <a:pt x="0" y="135699"/>
                </a:lnTo>
                <a:lnTo>
                  <a:pt x="49390" y="0"/>
                </a:lnTo>
                <a:lnTo>
                  <a:pt x="6080366" y="0"/>
                </a:lnTo>
                <a:lnTo>
                  <a:pt x="6030976" y="135699"/>
                </a:lnTo>
                <a:close/>
              </a:path>
            </a:pathLst>
          </a:custGeom>
          <a:solidFill>
            <a:srgbClr val="FFFFFF"/>
          </a:solidFill>
        </p:spPr>
        <p:txBody>
          <a:bodyPr wrap="square" lIns="0" tIns="0" rIns="0" bIns="0" rtlCol="0"/>
          <a:lstStyle/>
          <a:p>
            <a:endParaRPr/>
          </a:p>
        </p:txBody>
      </p:sp>
      <p:sp>
        <p:nvSpPr>
          <p:cNvPr id="13" name="object 13"/>
          <p:cNvSpPr txBox="1">
            <a:spLocks noGrp="1"/>
          </p:cNvSpPr>
          <p:nvPr>
            <p:ph type="title"/>
          </p:nvPr>
        </p:nvSpPr>
        <p:spPr>
          <a:xfrm>
            <a:off x="1561171" y="1318895"/>
            <a:ext cx="5685155" cy="937436"/>
          </a:xfrm>
          <a:prstGeom prst="rect">
            <a:avLst/>
          </a:prstGeom>
        </p:spPr>
        <p:txBody>
          <a:bodyPr vert="horz" wrap="square" lIns="0" tIns="13970" rIns="0" bIns="0" rtlCol="0" anchor="t">
            <a:spAutoFit/>
          </a:bodyPr>
          <a:lstStyle/>
          <a:p>
            <a:pPr marL="12700">
              <a:spcBef>
                <a:spcPts val="110"/>
              </a:spcBef>
            </a:pPr>
            <a:r>
              <a:rPr lang="en-US" sz="6000" b="1" dirty="0">
                <a:solidFill>
                  <a:schemeClr val="bg1"/>
                </a:solidFill>
                <a:latin typeface="Source Sans Pro"/>
                <a:ea typeface="Source Sans Pro"/>
              </a:rPr>
              <a:t>SHLRC updates</a:t>
            </a:r>
            <a:endParaRPr lang="en-US" dirty="0">
              <a:solidFill>
                <a:schemeClr val="bg1"/>
              </a:solidFill>
            </a:endParaRPr>
          </a:p>
        </p:txBody>
      </p:sp>
      <p:sp>
        <p:nvSpPr>
          <p:cNvPr id="14" name="object 14"/>
          <p:cNvSpPr txBox="1"/>
          <p:nvPr/>
        </p:nvSpPr>
        <p:spPr>
          <a:xfrm>
            <a:off x="2160247" y="3255000"/>
            <a:ext cx="5473700" cy="566181"/>
          </a:xfrm>
          <a:prstGeom prst="rect">
            <a:avLst/>
          </a:prstGeom>
        </p:spPr>
        <p:txBody>
          <a:bodyPr vert="horz" wrap="square" lIns="0" tIns="12065" rIns="0" bIns="0" rtlCol="0" anchor="t">
            <a:spAutoFit/>
          </a:bodyPr>
          <a:lstStyle/>
          <a:p>
            <a:pPr marL="12700" marR="5080" indent="2199005" algn="r">
              <a:lnSpc>
                <a:spcPct val="100400"/>
              </a:lnSpc>
              <a:spcBef>
                <a:spcPts val="95"/>
              </a:spcBef>
            </a:pPr>
            <a:endParaRPr lang="en-US" sz="3600" i="1">
              <a:solidFill>
                <a:schemeClr val="bg1"/>
              </a:solidFill>
              <a:latin typeface="Avenir Next LT Pro Demi"/>
            </a:endParaRPr>
          </a:p>
        </p:txBody>
      </p:sp>
      <p:pic>
        <p:nvPicPr>
          <p:cNvPr id="10" name="Picture 9">
            <a:extLst>
              <a:ext uri="{FF2B5EF4-FFF2-40B4-BE49-F238E27FC236}">
                <a16:creationId xmlns:a16="http://schemas.microsoft.com/office/drawing/2014/main" id="{7AEE6487-EA7A-1828-E8BF-765587CD30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5315" y="3532548"/>
            <a:ext cx="4439976" cy="4469708"/>
          </a:xfrm>
          <a:prstGeom prst="rect">
            <a:avLst/>
          </a:prstGeom>
        </p:spPr>
      </p:pic>
      <p:grpSp>
        <p:nvGrpSpPr>
          <p:cNvPr id="17" name="Group 16">
            <a:extLst>
              <a:ext uri="{FF2B5EF4-FFF2-40B4-BE49-F238E27FC236}">
                <a16:creationId xmlns:a16="http://schemas.microsoft.com/office/drawing/2014/main" id="{00BFBE1E-E639-EE3C-58FA-58364D96AC31}"/>
              </a:ext>
            </a:extLst>
          </p:cNvPr>
          <p:cNvGrpSpPr/>
          <p:nvPr/>
        </p:nvGrpSpPr>
        <p:grpSpPr>
          <a:xfrm>
            <a:off x="9150800" y="1555729"/>
            <a:ext cx="3595370" cy="6940813"/>
            <a:chOff x="13687587" y="1280706"/>
            <a:chExt cx="3595370" cy="6940813"/>
          </a:xfrm>
        </p:grpSpPr>
        <p:sp>
          <p:nvSpPr>
            <p:cNvPr id="18" name="object 5">
              <a:extLst>
                <a:ext uri="{FF2B5EF4-FFF2-40B4-BE49-F238E27FC236}">
                  <a16:creationId xmlns:a16="http://schemas.microsoft.com/office/drawing/2014/main" id="{BCF824EE-2382-9F20-E965-78E838AF35B0}"/>
                </a:ext>
              </a:extLst>
            </p:cNvPr>
            <p:cNvSpPr/>
            <p:nvPr/>
          </p:nvSpPr>
          <p:spPr>
            <a:xfrm>
              <a:off x="13699737" y="8124364"/>
              <a:ext cx="3274060" cy="97155"/>
            </a:xfrm>
            <a:custGeom>
              <a:avLst/>
              <a:gdLst/>
              <a:ahLst/>
              <a:cxnLst/>
              <a:rect l="l" t="t" r="r" b="b"/>
              <a:pathLst>
                <a:path w="3274059" h="97154">
                  <a:moveTo>
                    <a:pt x="3274009" y="0"/>
                  </a:moveTo>
                  <a:lnTo>
                    <a:pt x="0" y="0"/>
                  </a:lnTo>
                  <a:lnTo>
                    <a:pt x="0" y="96926"/>
                  </a:lnTo>
                  <a:lnTo>
                    <a:pt x="3274009" y="96926"/>
                  </a:lnTo>
                  <a:lnTo>
                    <a:pt x="3274009" y="0"/>
                  </a:lnTo>
                  <a:close/>
                </a:path>
              </a:pathLst>
            </a:custGeom>
            <a:solidFill>
              <a:srgbClr val="FFFFFF"/>
            </a:solidFill>
          </p:spPr>
          <p:txBody>
            <a:bodyPr wrap="square" lIns="0" tIns="0" rIns="0" bIns="0" rtlCol="0"/>
            <a:lstStyle/>
            <a:p>
              <a:endParaRPr/>
            </a:p>
          </p:txBody>
        </p:sp>
        <p:sp>
          <p:nvSpPr>
            <p:cNvPr id="21" name="object 8">
              <a:extLst>
                <a:ext uri="{FF2B5EF4-FFF2-40B4-BE49-F238E27FC236}">
                  <a16:creationId xmlns:a16="http://schemas.microsoft.com/office/drawing/2014/main" id="{FE66CF43-7276-5E10-C5E7-69D16560F85E}"/>
                </a:ext>
              </a:extLst>
            </p:cNvPr>
            <p:cNvSpPr/>
            <p:nvPr/>
          </p:nvSpPr>
          <p:spPr>
            <a:xfrm>
              <a:off x="13716000" y="1280706"/>
              <a:ext cx="520065" cy="48895"/>
            </a:xfrm>
            <a:custGeom>
              <a:avLst/>
              <a:gdLst/>
              <a:ahLst/>
              <a:cxnLst/>
              <a:rect l="l" t="t" r="r" b="b"/>
              <a:pathLst>
                <a:path w="520065" h="48894">
                  <a:moveTo>
                    <a:pt x="519518" y="0"/>
                  </a:moveTo>
                  <a:lnTo>
                    <a:pt x="0" y="0"/>
                  </a:lnTo>
                  <a:lnTo>
                    <a:pt x="0" y="48463"/>
                  </a:lnTo>
                  <a:lnTo>
                    <a:pt x="519518" y="48463"/>
                  </a:lnTo>
                  <a:lnTo>
                    <a:pt x="519518" y="0"/>
                  </a:lnTo>
                  <a:close/>
                </a:path>
              </a:pathLst>
            </a:custGeom>
            <a:solidFill>
              <a:srgbClr val="FFFFFF"/>
            </a:solidFill>
          </p:spPr>
          <p:txBody>
            <a:bodyPr wrap="square" lIns="0" tIns="0" rIns="0" bIns="0" rtlCol="0"/>
            <a:lstStyle/>
            <a:p>
              <a:endParaRPr/>
            </a:p>
          </p:txBody>
        </p:sp>
        <p:sp>
          <p:nvSpPr>
            <p:cNvPr id="22" name="object 11">
              <a:extLst>
                <a:ext uri="{FF2B5EF4-FFF2-40B4-BE49-F238E27FC236}">
                  <a16:creationId xmlns:a16="http://schemas.microsoft.com/office/drawing/2014/main" id="{79FC59C6-49A2-B3F3-70DF-FC3EC52DE080}"/>
                </a:ext>
              </a:extLst>
            </p:cNvPr>
            <p:cNvSpPr txBox="1"/>
            <p:nvPr/>
          </p:nvSpPr>
          <p:spPr>
            <a:xfrm>
              <a:off x="13687587" y="1533198"/>
              <a:ext cx="3595370" cy="999632"/>
            </a:xfrm>
            <a:prstGeom prst="rect">
              <a:avLst/>
            </a:prstGeom>
          </p:spPr>
          <p:txBody>
            <a:bodyPr vert="horz" wrap="square" lIns="0" tIns="14604" rIns="0" bIns="0" rtlCol="0" anchor="t">
              <a:spAutoFit/>
            </a:bodyPr>
            <a:lstStyle/>
            <a:p>
              <a:pPr marL="13970">
                <a:spcBef>
                  <a:spcPts val="113"/>
                </a:spcBef>
              </a:pPr>
              <a:r>
                <a:rPr lang="en-US" sz="3200" dirty="0">
                  <a:solidFill>
                    <a:schemeClr val="bg1"/>
                  </a:solidFill>
                </a:rPr>
                <a:t>Gym New Paint Scheme</a:t>
              </a:r>
              <a:endParaRPr lang="en-US" dirty="0">
                <a:solidFill>
                  <a:schemeClr val="bg1"/>
                </a:solidFill>
              </a:endParaRPr>
            </a:p>
          </p:txBody>
        </p:sp>
        <p:sp>
          <p:nvSpPr>
            <p:cNvPr id="23" name="object 10">
              <a:extLst>
                <a:ext uri="{FF2B5EF4-FFF2-40B4-BE49-F238E27FC236}">
                  <a16:creationId xmlns:a16="http://schemas.microsoft.com/office/drawing/2014/main" id="{0D322AA8-8163-2663-45E2-5F1506673466}"/>
                </a:ext>
              </a:extLst>
            </p:cNvPr>
            <p:cNvSpPr txBox="1"/>
            <p:nvPr/>
          </p:nvSpPr>
          <p:spPr>
            <a:xfrm>
              <a:off x="13687587" y="2331048"/>
              <a:ext cx="3595370" cy="281743"/>
            </a:xfrm>
            <a:prstGeom prst="rect">
              <a:avLst/>
            </a:prstGeom>
          </p:spPr>
          <p:txBody>
            <a:bodyPr vert="horz" wrap="square" lIns="0" tIns="14604" rIns="0" bIns="0" rtlCol="0" anchor="t">
              <a:spAutoFit/>
            </a:bodyPr>
            <a:lstStyle/>
            <a:p>
              <a:pPr marL="12700" marR="20320">
                <a:lnSpc>
                  <a:spcPct val="101000"/>
                </a:lnSpc>
                <a:spcBef>
                  <a:spcPts val="2920"/>
                </a:spcBef>
              </a:pPr>
              <a:endParaRPr lang="en-US">
                <a:solidFill>
                  <a:schemeClr val="bg1"/>
                </a:solidFill>
                <a:latin typeface="Avenir Next LT Pro"/>
              </a:endParaRPr>
            </a:p>
          </p:txBody>
        </p:sp>
      </p:grpSp>
      <p:pic>
        <p:nvPicPr>
          <p:cNvPr id="24" name="Picture 23">
            <a:extLst>
              <a:ext uri="{FF2B5EF4-FFF2-40B4-BE49-F238E27FC236}">
                <a16:creationId xmlns:a16="http://schemas.microsoft.com/office/drawing/2014/main" id="{CC6C9A3A-2C71-5FCD-8275-7BA1028E25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51332" y="3532548"/>
            <a:ext cx="4639598" cy="4376981"/>
          </a:xfrm>
          <a:prstGeom prst="rect">
            <a:avLst/>
          </a:prstGeom>
        </p:spPr>
      </p:pic>
      <p:grpSp>
        <p:nvGrpSpPr>
          <p:cNvPr id="30" name="Group 29">
            <a:extLst>
              <a:ext uri="{FF2B5EF4-FFF2-40B4-BE49-F238E27FC236}">
                <a16:creationId xmlns:a16="http://schemas.microsoft.com/office/drawing/2014/main" id="{EB3FAEFA-EE27-2BFB-9503-10AF90F4D2B8}"/>
              </a:ext>
            </a:extLst>
          </p:cNvPr>
          <p:cNvGrpSpPr/>
          <p:nvPr/>
        </p:nvGrpSpPr>
        <p:grpSpPr>
          <a:xfrm>
            <a:off x="13622908" y="1555729"/>
            <a:ext cx="3595370" cy="6940813"/>
            <a:chOff x="13687587" y="1280706"/>
            <a:chExt cx="3595370" cy="6940813"/>
          </a:xfrm>
        </p:grpSpPr>
        <p:sp>
          <p:nvSpPr>
            <p:cNvPr id="26" name="object 5">
              <a:extLst>
                <a:ext uri="{FF2B5EF4-FFF2-40B4-BE49-F238E27FC236}">
                  <a16:creationId xmlns:a16="http://schemas.microsoft.com/office/drawing/2014/main" id="{37F4A6BC-BB19-8BB4-1AD2-20DDD9AC6155}"/>
                </a:ext>
              </a:extLst>
            </p:cNvPr>
            <p:cNvSpPr/>
            <p:nvPr/>
          </p:nvSpPr>
          <p:spPr>
            <a:xfrm>
              <a:off x="13699737" y="8124364"/>
              <a:ext cx="3274060" cy="97155"/>
            </a:xfrm>
            <a:custGeom>
              <a:avLst/>
              <a:gdLst/>
              <a:ahLst/>
              <a:cxnLst/>
              <a:rect l="l" t="t" r="r" b="b"/>
              <a:pathLst>
                <a:path w="3274059" h="97154">
                  <a:moveTo>
                    <a:pt x="3274009" y="0"/>
                  </a:moveTo>
                  <a:lnTo>
                    <a:pt x="0" y="0"/>
                  </a:lnTo>
                  <a:lnTo>
                    <a:pt x="0" y="96926"/>
                  </a:lnTo>
                  <a:lnTo>
                    <a:pt x="3274009" y="96926"/>
                  </a:lnTo>
                  <a:lnTo>
                    <a:pt x="3274009" y="0"/>
                  </a:lnTo>
                  <a:close/>
                </a:path>
              </a:pathLst>
            </a:custGeom>
            <a:solidFill>
              <a:srgbClr val="FFFFFF"/>
            </a:solidFill>
          </p:spPr>
          <p:txBody>
            <a:bodyPr wrap="square" lIns="0" tIns="0" rIns="0" bIns="0" rtlCol="0"/>
            <a:lstStyle/>
            <a:p>
              <a:endParaRPr/>
            </a:p>
          </p:txBody>
        </p:sp>
        <p:sp>
          <p:nvSpPr>
            <p:cNvPr id="27" name="object 8">
              <a:extLst>
                <a:ext uri="{FF2B5EF4-FFF2-40B4-BE49-F238E27FC236}">
                  <a16:creationId xmlns:a16="http://schemas.microsoft.com/office/drawing/2014/main" id="{88D59D06-5C88-AADE-D752-AD126D56C75F}"/>
                </a:ext>
              </a:extLst>
            </p:cNvPr>
            <p:cNvSpPr/>
            <p:nvPr/>
          </p:nvSpPr>
          <p:spPr>
            <a:xfrm>
              <a:off x="13716000" y="1280706"/>
              <a:ext cx="520065" cy="48895"/>
            </a:xfrm>
            <a:custGeom>
              <a:avLst/>
              <a:gdLst/>
              <a:ahLst/>
              <a:cxnLst/>
              <a:rect l="l" t="t" r="r" b="b"/>
              <a:pathLst>
                <a:path w="520065" h="48894">
                  <a:moveTo>
                    <a:pt x="519518" y="0"/>
                  </a:moveTo>
                  <a:lnTo>
                    <a:pt x="0" y="0"/>
                  </a:lnTo>
                  <a:lnTo>
                    <a:pt x="0" y="48463"/>
                  </a:lnTo>
                  <a:lnTo>
                    <a:pt x="519518" y="48463"/>
                  </a:lnTo>
                  <a:lnTo>
                    <a:pt x="519518" y="0"/>
                  </a:lnTo>
                  <a:close/>
                </a:path>
              </a:pathLst>
            </a:custGeom>
            <a:solidFill>
              <a:srgbClr val="FFFFFF"/>
            </a:solidFill>
          </p:spPr>
          <p:txBody>
            <a:bodyPr wrap="square" lIns="0" tIns="0" rIns="0" bIns="0" rtlCol="0"/>
            <a:lstStyle/>
            <a:p>
              <a:endParaRPr/>
            </a:p>
          </p:txBody>
        </p:sp>
        <p:sp>
          <p:nvSpPr>
            <p:cNvPr id="28" name="object 11">
              <a:extLst>
                <a:ext uri="{FF2B5EF4-FFF2-40B4-BE49-F238E27FC236}">
                  <a16:creationId xmlns:a16="http://schemas.microsoft.com/office/drawing/2014/main" id="{F45793EB-0A77-24B7-9A36-6CEEB769E798}"/>
                </a:ext>
              </a:extLst>
            </p:cNvPr>
            <p:cNvSpPr txBox="1"/>
            <p:nvPr/>
          </p:nvSpPr>
          <p:spPr>
            <a:xfrm>
              <a:off x="13687587" y="1533198"/>
              <a:ext cx="3595370" cy="999632"/>
            </a:xfrm>
            <a:prstGeom prst="rect">
              <a:avLst/>
            </a:prstGeom>
          </p:spPr>
          <p:txBody>
            <a:bodyPr vert="horz" wrap="square" lIns="0" tIns="14604" rIns="0" bIns="0" rtlCol="0" anchor="t">
              <a:spAutoFit/>
            </a:bodyPr>
            <a:lstStyle/>
            <a:p>
              <a:pPr marL="13970">
                <a:spcBef>
                  <a:spcPts val="113"/>
                </a:spcBef>
              </a:pPr>
              <a:r>
                <a:rPr lang="en-US" sz="3200" dirty="0">
                  <a:solidFill>
                    <a:schemeClr val="bg1"/>
                  </a:solidFill>
                </a:rPr>
                <a:t>Club House Repairs</a:t>
              </a:r>
            </a:p>
          </p:txBody>
        </p:sp>
        <p:sp>
          <p:nvSpPr>
            <p:cNvPr id="29" name="object 10">
              <a:extLst>
                <a:ext uri="{FF2B5EF4-FFF2-40B4-BE49-F238E27FC236}">
                  <a16:creationId xmlns:a16="http://schemas.microsoft.com/office/drawing/2014/main" id="{A3AE276F-0BE4-92E3-20EC-CF7239FDA52D}"/>
                </a:ext>
              </a:extLst>
            </p:cNvPr>
            <p:cNvSpPr txBox="1"/>
            <p:nvPr/>
          </p:nvSpPr>
          <p:spPr>
            <a:xfrm>
              <a:off x="13687587" y="2331048"/>
              <a:ext cx="3595370" cy="281743"/>
            </a:xfrm>
            <a:prstGeom prst="rect">
              <a:avLst/>
            </a:prstGeom>
          </p:spPr>
          <p:txBody>
            <a:bodyPr vert="horz" wrap="square" lIns="0" tIns="14604" rIns="0" bIns="0" rtlCol="0" anchor="t">
              <a:spAutoFit/>
            </a:bodyPr>
            <a:lstStyle/>
            <a:p>
              <a:pPr marL="12700" marR="20320">
                <a:lnSpc>
                  <a:spcPct val="101000"/>
                </a:lnSpc>
                <a:spcBef>
                  <a:spcPts val="2920"/>
                </a:spcBef>
              </a:pPr>
              <a:endParaRPr lang="en-US">
                <a:solidFill>
                  <a:schemeClr val="bg1"/>
                </a:solidFill>
                <a:latin typeface="Avenir Next LT Pro"/>
              </a:endParaRPr>
            </a:p>
          </p:txBody>
        </p:sp>
      </p:grpSp>
      <p:pic>
        <p:nvPicPr>
          <p:cNvPr id="32" name="Picture 31">
            <a:extLst>
              <a:ext uri="{FF2B5EF4-FFF2-40B4-BE49-F238E27FC236}">
                <a16:creationId xmlns:a16="http://schemas.microsoft.com/office/drawing/2014/main" id="{3EC66FE5-083C-9218-524D-AF1086FAC33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559660" y="3015134"/>
            <a:ext cx="3561668" cy="4612653"/>
          </a:xfrm>
          <a:prstGeom prst="rect">
            <a:avLst/>
          </a:prstGeom>
        </p:spPr>
      </p:pic>
    </p:spTree>
    <p:extLst>
      <p:ext uri="{BB962C8B-B14F-4D97-AF65-F5344CB8AC3E}">
        <p14:creationId xmlns:p14="http://schemas.microsoft.com/office/powerpoint/2010/main" val="41573369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904106" y="741077"/>
            <a:ext cx="4707211" cy="627736"/>
          </a:xfrm>
          <a:prstGeom prst="rect">
            <a:avLst/>
          </a:prstGeom>
        </p:spPr>
        <p:txBody>
          <a:bodyPr vert="horz" wrap="square" lIns="0" tIns="12065" rIns="0" bIns="0" rtlCol="0" anchor="t">
            <a:spAutoFit/>
          </a:bodyPr>
          <a:lstStyle/>
          <a:p>
            <a:pPr marL="12700">
              <a:spcBef>
                <a:spcPts val="95"/>
              </a:spcBef>
            </a:pPr>
            <a:r>
              <a:rPr lang="en-US" sz="4000" dirty="0">
                <a:ea typeface="Source Sans Pro"/>
              </a:rPr>
              <a:t>Public Works</a:t>
            </a:r>
            <a:endParaRPr lang="en-US" sz="4000" dirty="0"/>
          </a:p>
        </p:txBody>
      </p:sp>
      <p:sp>
        <p:nvSpPr>
          <p:cNvPr id="5" name="object 5"/>
          <p:cNvSpPr txBox="1"/>
          <p:nvPr/>
        </p:nvSpPr>
        <p:spPr>
          <a:xfrm>
            <a:off x="5339621" y="921255"/>
            <a:ext cx="5029200" cy="447558"/>
          </a:xfrm>
          <a:prstGeom prst="rect">
            <a:avLst/>
          </a:prstGeom>
        </p:spPr>
        <p:txBody>
          <a:bodyPr vert="horz" wrap="square" lIns="0" tIns="16510" rIns="0" bIns="0" rtlCol="0" anchor="t">
            <a:spAutoFit/>
          </a:bodyPr>
          <a:lstStyle/>
          <a:p>
            <a:pPr marL="12700">
              <a:lnSpc>
                <a:spcPct val="100000"/>
              </a:lnSpc>
              <a:spcBef>
                <a:spcPts val="130"/>
              </a:spcBef>
            </a:pPr>
            <a:r>
              <a:rPr lang="en-US" sz="2800" b="1" dirty="0">
                <a:solidFill>
                  <a:srgbClr val="045C34"/>
                </a:solidFill>
                <a:latin typeface="Source Sans Pro"/>
                <a:ea typeface="Source Sans Pro"/>
              </a:rPr>
              <a:t>ACCOMPLISHMENTS</a:t>
            </a:r>
            <a:endParaRPr sz="2800" b="1" dirty="0">
              <a:solidFill>
                <a:srgbClr val="045C34"/>
              </a:solidFill>
              <a:latin typeface="Source Sans Pro"/>
              <a:ea typeface="Source Sans Pro"/>
            </a:endParaRPr>
          </a:p>
        </p:txBody>
      </p:sp>
      <p:sp>
        <p:nvSpPr>
          <p:cNvPr id="7" name="object 7"/>
          <p:cNvSpPr txBox="1"/>
          <p:nvPr/>
        </p:nvSpPr>
        <p:spPr>
          <a:xfrm>
            <a:off x="8425196" y="9928669"/>
            <a:ext cx="1421820" cy="182101"/>
          </a:xfrm>
          <a:prstGeom prst="rect">
            <a:avLst/>
          </a:prstGeom>
        </p:spPr>
        <p:txBody>
          <a:bodyPr vert="horz" wrap="square" lIns="0" tIns="12700" rIns="0" bIns="0" rtlCol="0" anchor="t">
            <a:spAutoFit/>
          </a:bodyPr>
          <a:lstStyle/>
          <a:p>
            <a:pPr marL="12700" algn="ctr">
              <a:lnSpc>
                <a:spcPct val="100000"/>
              </a:lnSpc>
              <a:spcBef>
                <a:spcPts val="100"/>
              </a:spcBef>
            </a:pPr>
            <a:r>
              <a:rPr sz="1100">
                <a:solidFill>
                  <a:srgbClr val="045C34"/>
                </a:solidFill>
                <a:latin typeface="Avenir Next LT Pro"/>
              </a:rPr>
              <a:t>greenbeltmd.gov</a:t>
            </a:r>
            <a:endParaRPr lang="en-US" sz="1100">
              <a:solidFill>
                <a:srgbClr val="045C34"/>
              </a:solidFill>
              <a:latin typeface="Avenir Next LT Pro"/>
            </a:endParaRPr>
          </a:p>
        </p:txBody>
      </p:sp>
      <p:pic>
        <p:nvPicPr>
          <p:cNvPr id="8" name="Picture 7" descr="logo.png">
            <a:extLst>
              <a:ext uri="{FF2B5EF4-FFF2-40B4-BE49-F238E27FC236}">
                <a16:creationId xmlns:a16="http://schemas.microsoft.com/office/drawing/2014/main" id="{BA3326D5-797A-A7FB-FCBE-737AADDD3698}"/>
              </a:ext>
            </a:extLst>
          </p:cNvPr>
          <p:cNvPicPr>
            <a:picLocks noChangeAspect="1"/>
          </p:cNvPicPr>
          <p:nvPr/>
        </p:nvPicPr>
        <p:blipFill>
          <a:blip r:embed="rId2"/>
          <a:stretch>
            <a:fillRect/>
          </a:stretch>
        </p:blipFill>
        <p:spPr>
          <a:xfrm>
            <a:off x="906290" y="7617042"/>
            <a:ext cx="2261523" cy="1935095"/>
          </a:xfrm>
          <a:prstGeom prst="rect">
            <a:avLst/>
          </a:prstGeom>
        </p:spPr>
      </p:pic>
      <p:pic>
        <p:nvPicPr>
          <p:cNvPr id="23" name="Picture 22">
            <a:extLst>
              <a:ext uri="{FF2B5EF4-FFF2-40B4-BE49-F238E27FC236}">
                <a16:creationId xmlns:a16="http://schemas.microsoft.com/office/drawing/2014/main" id="{C66685D9-3042-41C8-AC4A-879E553EFACD}"/>
              </a:ext>
            </a:extLst>
          </p:cNvPr>
          <p:cNvPicPr/>
          <p:nvPr/>
        </p:nvPicPr>
        <p:blipFill>
          <a:blip r:embed="rId3"/>
          <a:stretch>
            <a:fillRect/>
          </a:stretch>
        </p:blipFill>
        <p:spPr>
          <a:xfrm>
            <a:off x="1258385" y="2595028"/>
            <a:ext cx="3523128" cy="464643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4" name="Rectangle 23">
            <a:extLst>
              <a:ext uri="{FF2B5EF4-FFF2-40B4-BE49-F238E27FC236}">
                <a16:creationId xmlns:a16="http://schemas.microsoft.com/office/drawing/2014/main" id="{758C93E6-2472-4BDC-B897-BAD99CCF3923}"/>
              </a:ext>
            </a:extLst>
          </p:cNvPr>
          <p:cNvSpPr/>
          <p:nvPr/>
        </p:nvSpPr>
        <p:spPr>
          <a:xfrm>
            <a:off x="4631486" y="1455340"/>
            <a:ext cx="10431062" cy="622799"/>
          </a:xfrm>
          <a:prstGeom prst="rect">
            <a:avLst/>
          </a:prstGeom>
        </p:spPr>
        <p:txBody>
          <a:bodyPr wrap="none">
            <a:spAutoFit/>
          </a:bodyPr>
          <a:lstStyle/>
          <a:p>
            <a:pPr marL="0" marR="0" algn="ctr">
              <a:lnSpc>
                <a:spcPct val="115000"/>
              </a:lnSpc>
              <a:spcBef>
                <a:spcPts val="0"/>
              </a:spcBef>
              <a:spcAft>
                <a:spcPts val="0"/>
              </a:spcAft>
            </a:pPr>
            <a:r>
              <a:rPr lang="en-US" sz="3200" b="1" dirty="0">
                <a:effectLst/>
                <a:latin typeface="Calibri" panose="020F0502020204030204" pitchFamily="34" charset="0"/>
                <a:ea typeface="Calibri" panose="020F0502020204030204" pitchFamily="34" charset="0"/>
                <a:cs typeface="Times New Roman" panose="02020603050405020304" pitchFamily="18" charset="0"/>
              </a:rPr>
              <a:t>Concrete Headwall - Pipe Culvert Remediation (Crescent Rd)</a:t>
            </a:r>
            <a:endParaRPr lang="en-US" sz="2800" dirty="0">
              <a:effectLst/>
              <a:latin typeface="Times New Roman" panose="02020603050405020304" pitchFamily="18" charset="0"/>
              <a:ea typeface="Times New Roman" panose="02020603050405020304" pitchFamily="18" charset="0"/>
            </a:endParaRPr>
          </a:p>
        </p:txBody>
      </p:sp>
      <p:pic>
        <p:nvPicPr>
          <p:cNvPr id="25" name="Picture 24">
            <a:extLst>
              <a:ext uri="{FF2B5EF4-FFF2-40B4-BE49-F238E27FC236}">
                <a16:creationId xmlns:a16="http://schemas.microsoft.com/office/drawing/2014/main" id="{2ADBFA7A-1166-4096-84A1-30493D68260E}"/>
              </a:ext>
            </a:extLst>
          </p:cNvPr>
          <p:cNvPicPr/>
          <p:nvPr/>
        </p:nvPicPr>
        <p:blipFill>
          <a:blip r:embed="rId4"/>
          <a:stretch>
            <a:fillRect/>
          </a:stretch>
        </p:blipFill>
        <p:spPr>
          <a:xfrm>
            <a:off x="5099780" y="2595027"/>
            <a:ext cx="3701224" cy="464642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6" name="Picture 25">
            <a:extLst>
              <a:ext uri="{FF2B5EF4-FFF2-40B4-BE49-F238E27FC236}">
                <a16:creationId xmlns:a16="http://schemas.microsoft.com/office/drawing/2014/main" id="{1C403182-69B4-40F3-A3B1-AB1D3DB5A1D2}"/>
              </a:ext>
            </a:extLst>
          </p:cNvPr>
          <p:cNvPicPr/>
          <p:nvPr/>
        </p:nvPicPr>
        <p:blipFill>
          <a:blip r:embed="rId5"/>
          <a:stretch>
            <a:fillRect/>
          </a:stretch>
        </p:blipFill>
        <p:spPr>
          <a:xfrm>
            <a:off x="9091467" y="2595027"/>
            <a:ext cx="3665911" cy="464642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7" name="Picture 26">
            <a:extLst>
              <a:ext uri="{FF2B5EF4-FFF2-40B4-BE49-F238E27FC236}">
                <a16:creationId xmlns:a16="http://schemas.microsoft.com/office/drawing/2014/main" id="{8CFAE56B-EB66-4346-836F-719EF6FE2E5C}"/>
              </a:ext>
            </a:extLst>
          </p:cNvPr>
          <p:cNvPicPr/>
          <p:nvPr/>
        </p:nvPicPr>
        <p:blipFill>
          <a:blip r:embed="rId6"/>
          <a:stretch>
            <a:fillRect/>
          </a:stretch>
        </p:blipFill>
        <p:spPr>
          <a:xfrm>
            <a:off x="13047841" y="2595027"/>
            <a:ext cx="3818352" cy="464642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904106" y="741077"/>
            <a:ext cx="4707211" cy="627736"/>
          </a:xfrm>
          <a:prstGeom prst="rect">
            <a:avLst/>
          </a:prstGeom>
        </p:spPr>
        <p:txBody>
          <a:bodyPr vert="horz" wrap="square" lIns="0" tIns="12065" rIns="0" bIns="0" rtlCol="0" anchor="t">
            <a:spAutoFit/>
          </a:bodyPr>
          <a:lstStyle/>
          <a:p>
            <a:pPr marL="12700">
              <a:spcBef>
                <a:spcPts val="95"/>
              </a:spcBef>
            </a:pPr>
            <a:r>
              <a:rPr lang="en-US" sz="4000" dirty="0">
                <a:ea typeface="Source Sans Pro"/>
              </a:rPr>
              <a:t>Public Works</a:t>
            </a:r>
            <a:endParaRPr lang="en-US" sz="4000" dirty="0"/>
          </a:p>
        </p:txBody>
      </p:sp>
      <p:sp>
        <p:nvSpPr>
          <p:cNvPr id="5" name="object 5"/>
          <p:cNvSpPr txBox="1"/>
          <p:nvPr/>
        </p:nvSpPr>
        <p:spPr>
          <a:xfrm>
            <a:off x="5339621" y="921255"/>
            <a:ext cx="5029200" cy="447558"/>
          </a:xfrm>
          <a:prstGeom prst="rect">
            <a:avLst/>
          </a:prstGeom>
        </p:spPr>
        <p:txBody>
          <a:bodyPr vert="horz" wrap="square" lIns="0" tIns="16510" rIns="0" bIns="0" rtlCol="0" anchor="t">
            <a:spAutoFit/>
          </a:bodyPr>
          <a:lstStyle/>
          <a:p>
            <a:pPr marL="12700">
              <a:lnSpc>
                <a:spcPct val="100000"/>
              </a:lnSpc>
              <a:spcBef>
                <a:spcPts val="130"/>
              </a:spcBef>
            </a:pPr>
            <a:r>
              <a:rPr lang="en-US" sz="2800" b="1" dirty="0">
                <a:solidFill>
                  <a:srgbClr val="045C34"/>
                </a:solidFill>
                <a:latin typeface="Source Sans Pro"/>
                <a:ea typeface="Source Sans Pro"/>
              </a:rPr>
              <a:t>ACCOMPLISHMENTS</a:t>
            </a:r>
            <a:endParaRPr sz="2800" b="1" dirty="0">
              <a:solidFill>
                <a:srgbClr val="045C34"/>
              </a:solidFill>
              <a:latin typeface="Source Sans Pro"/>
              <a:ea typeface="Source Sans Pro"/>
            </a:endParaRPr>
          </a:p>
        </p:txBody>
      </p:sp>
      <p:sp>
        <p:nvSpPr>
          <p:cNvPr id="7" name="object 7"/>
          <p:cNvSpPr txBox="1"/>
          <p:nvPr/>
        </p:nvSpPr>
        <p:spPr>
          <a:xfrm>
            <a:off x="8425196" y="9928669"/>
            <a:ext cx="1421820" cy="182101"/>
          </a:xfrm>
          <a:prstGeom prst="rect">
            <a:avLst/>
          </a:prstGeom>
        </p:spPr>
        <p:txBody>
          <a:bodyPr vert="horz" wrap="square" lIns="0" tIns="12700" rIns="0" bIns="0" rtlCol="0" anchor="t">
            <a:spAutoFit/>
          </a:bodyPr>
          <a:lstStyle/>
          <a:p>
            <a:pPr marL="12700" algn="ctr">
              <a:lnSpc>
                <a:spcPct val="100000"/>
              </a:lnSpc>
              <a:spcBef>
                <a:spcPts val="100"/>
              </a:spcBef>
            </a:pPr>
            <a:r>
              <a:rPr sz="1100">
                <a:solidFill>
                  <a:srgbClr val="045C34"/>
                </a:solidFill>
                <a:latin typeface="Avenir Next LT Pro"/>
              </a:rPr>
              <a:t>greenbeltmd.gov</a:t>
            </a:r>
            <a:endParaRPr lang="en-US" sz="1100">
              <a:solidFill>
                <a:srgbClr val="045C34"/>
              </a:solidFill>
              <a:latin typeface="Avenir Next LT Pro"/>
            </a:endParaRPr>
          </a:p>
        </p:txBody>
      </p:sp>
      <p:pic>
        <p:nvPicPr>
          <p:cNvPr id="8" name="Picture 7" descr="logo.png">
            <a:extLst>
              <a:ext uri="{FF2B5EF4-FFF2-40B4-BE49-F238E27FC236}">
                <a16:creationId xmlns:a16="http://schemas.microsoft.com/office/drawing/2014/main" id="{BA3326D5-797A-A7FB-FCBE-737AADDD3698}"/>
              </a:ext>
            </a:extLst>
          </p:cNvPr>
          <p:cNvPicPr>
            <a:picLocks noChangeAspect="1"/>
          </p:cNvPicPr>
          <p:nvPr/>
        </p:nvPicPr>
        <p:blipFill>
          <a:blip r:embed="rId2"/>
          <a:stretch>
            <a:fillRect/>
          </a:stretch>
        </p:blipFill>
        <p:spPr>
          <a:xfrm>
            <a:off x="906290" y="7617042"/>
            <a:ext cx="2261523" cy="1935095"/>
          </a:xfrm>
          <a:prstGeom prst="rect">
            <a:avLst/>
          </a:prstGeom>
        </p:spPr>
      </p:pic>
      <p:sp>
        <p:nvSpPr>
          <p:cNvPr id="24" name="Rectangle 23">
            <a:extLst>
              <a:ext uri="{FF2B5EF4-FFF2-40B4-BE49-F238E27FC236}">
                <a16:creationId xmlns:a16="http://schemas.microsoft.com/office/drawing/2014/main" id="{758C93E6-2472-4BDC-B897-BAD99CCF3923}"/>
              </a:ext>
            </a:extLst>
          </p:cNvPr>
          <p:cNvSpPr/>
          <p:nvPr/>
        </p:nvSpPr>
        <p:spPr>
          <a:xfrm>
            <a:off x="5430606" y="1613456"/>
            <a:ext cx="9748181" cy="584775"/>
          </a:xfrm>
          <a:prstGeom prst="rect">
            <a:avLst/>
          </a:prstGeom>
        </p:spPr>
        <p:txBody>
          <a:bodyPr wrap="none">
            <a:spAutoFit/>
          </a:bodyPr>
          <a:lstStyle/>
          <a:p>
            <a:r>
              <a:rPr lang="en-US" sz="3200" b="1" dirty="0">
                <a:latin typeface="+mn-lt"/>
              </a:rPr>
              <a:t>Acquired Ball Field Maintenance Equip, Vehicle, Bus, etc.</a:t>
            </a:r>
            <a:endParaRPr lang="en-US" sz="3200" dirty="0">
              <a:latin typeface="+mn-lt"/>
            </a:endParaRPr>
          </a:p>
        </p:txBody>
      </p:sp>
      <p:pic>
        <p:nvPicPr>
          <p:cNvPr id="11" name="Picture 10">
            <a:extLst>
              <a:ext uri="{FF2B5EF4-FFF2-40B4-BE49-F238E27FC236}">
                <a16:creationId xmlns:a16="http://schemas.microsoft.com/office/drawing/2014/main" id="{67D4F917-1F15-4629-98A8-AEF58CB061ED}"/>
              </a:ext>
            </a:extLst>
          </p:cNvPr>
          <p:cNvPicPr/>
          <p:nvPr/>
        </p:nvPicPr>
        <p:blipFill>
          <a:blip r:embed="rId3"/>
          <a:stretch>
            <a:fillRect/>
          </a:stretch>
        </p:blipFill>
        <p:spPr>
          <a:xfrm>
            <a:off x="3368787" y="2524458"/>
            <a:ext cx="12339350" cy="62065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2427391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904106" y="741077"/>
            <a:ext cx="4707211" cy="627736"/>
          </a:xfrm>
          <a:prstGeom prst="rect">
            <a:avLst/>
          </a:prstGeom>
        </p:spPr>
        <p:txBody>
          <a:bodyPr vert="horz" wrap="square" lIns="0" tIns="12065" rIns="0" bIns="0" rtlCol="0" anchor="t">
            <a:spAutoFit/>
          </a:bodyPr>
          <a:lstStyle/>
          <a:p>
            <a:pPr marL="12700">
              <a:spcBef>
                <a:spcPts val="95"/>
              </a:spcBef>
            </a:pPr>
            <a:r>
              <a:rPr lang="en-US" sz="4000" dirty="0">
                <a:ea typeface="Source Sans Pro"/>
              </a:rPr>
              <a:t>Public Works</a:t>
            </a:r>
            <a:endParaRPr lang="en-US" sz="4000" dirty="0"/>
          </a:p>
        </p:txBody>
      </p:sp>
      <p:sp>
        <p:nvSpPr>
          <p:cNvPr id="5" name="object 5"/>
          <p:cNvSpPr txBox="1"/>
          <p:nvPr/>
        </p:nvSpPr>
        <p:spPr>
          <a:xfrm>
            <a:off x="5339621" y="921255"/>
            <a:ext cx="5029200" cy="447558"/>
          </a:xfrm>
          <a:prstGeom prst="rect">
            <a:avLst/>
          </a:prstGeom>
        </p:spPr>
        <p:txBody>
          <a:bodyPr vert="horz" wrap="square" lIns="0" tIns="16510" rIns="0" bIns="0" rtlCol="0" anchor="t">
            <a:spAutoFit/>
          </a:bodyPr>
          <a:lstStyle/>
          <a:p>
            <a:pPr marL="12700">
              <a:lnSpc>
                <a:spcPct val="100000"/>
              </a:lnSpc>
              <a:spcBef>
                <a:spcPts val="130"/>
              </a:spcBef>
            </a:pPr>
            <a:r>
              <a:rPr lang="en-US" sz="2800" b="1" dirty="0">
                <a:solidFill>
                  <a:srgbClr val="045C34"/>
                </a:solidFill>
                <a:latin typeface="Source Sans Pro"/>
                <a:ea typeface="Source Sans Pro"/>
              </a:rPr>
              <a:t>ACCOMPLISHMENTS</a:t>
            </a:r>
            <a:endParaRPr sz="2800" b="1" dirty="0">
              <a:solidFill>
                <a:srgbClr val="045C34"/>
              </a:solidFill>
              <a:latin typeface="Source Sans Pro"/>
              <a:ea typeface="Source Sans Pro"/>
            </a:endParaRPr>
          </a:p>
        </p:txBody>
      </p:sp>
      <p:sp>
        <p:nvSpPr>
          <p:cNvPr id="7" name="object 7"/>
          <p:cNvSpPr txBox="1"/>
          <p:nvPr/>
        </p:nvSpPr>
        <p:spPr>
          <a:xfrm>
            <a:off x="8425196" y="9928669"/>
            <a:ext cx="1421820" cy="182101"/>
          </a:xfrm>
          <a:prstGeom prst="rect">
            <a:avLst/>
          </a:prstGeom>
        </p:spPr>
        <p:txBody>
          <a:bodyPr vert="horz" wrap="square" lIns="0" tIns="12700" rIns="0" bIns="0" rtlCol="0" anchor="t">
            <a:spAutoFit/>
          </a:bodyPr>
          <a:lstStyle/>
          <a:p>
            <a:pPr marL="12700" algn="ctr">
              <a:lnSpc>
                <a:spcPct val="100000"/>
              </a:lnSpc>
              <a:spcBef>
                <a:spcPts val="100"/>
              </a:spcBef>
            </a:pPr>
            <a:r>
              <a:rPr sz="1100">
                <a:solidFill>
                  <a:srgbClr val="045C34"/>
                </a:solidFill>
                <a:latin typeface="Avenir Next LT Pro"/>
              </a:rPr>
              <a:t>greenbeltmd.gov</a:t>
            </a:r>
            <a:endParaRPr lang="en-US" sz="1100">
              <a:solidFill>
                <a:srgbClr val="045C34"/>
              </a:solidFill>
              <a:latin typeface="Avenir Next LT Pro"/>
            </a:endParaRPr>
          </a:p>
        </p:txBody>
      </p:sp>
      <p:pic>
        <p:nvPicPr>
          <p:cNvPr id="8" name="Picture 7" descr="logo.png">
            <a:extLst>
              <a:ext uri="{FF2B5EF4-FFF2-40B4-BE49-F238E27FC236}">
                <a16:creationId xmlns:a16="http://schemas.microsoft.com/office/drawing/2014/main" id="{BA3326D5-797A-A7FB-FCBE-737AADDD3698}"/>
              </a:ext>
            </a:extLst>
          </p:cNvPr>
          <p:cNvPicPr>
            <a:picLocks noChangeAspect="1"/>
          </p:cNvPicPr>
          <p:nvPr/>
        </p:nvPicPr>
        <p:blipFill>
          <a:blip r:embed="rId2"/>
          <a:stretch>
            <a:fillRect/>
          </a:stretch>
        </p:blipFill>
        <p:spPr>
          <a:xfrm>
            <a:off x="906290" y="7617042"/>
            <a:ext cx="2261523" cy="1935095"/>
          </a:xfrm>
          <a:prstGeom prst="rect">
            <a:avLst/>
          </a:prstGeom>
        </p:spPr>
      </p:pic>
      <p:sp>
        <p:nvSpPr>
          <p:cNvPr id="24" name="Rectangle 23">
            <a:extLst>
              <a:ext uri="{FF2B5EF4-FFF2-40B4-BE49-F238E27FC236}">
                <a16:creationId xmlns:a16="http://schemas.microsoft.com/office/drawing/2014/main" id="{758C93E6-2472-4BDC-B897-BAD99CCF3923}"/>
              </a:ext>
            </a:extLst>
          </p:cNvPr>
          <p:cNvSpPr/>
          <p:nvPr/>
        </p:nvSpPr>
        <p:spPr>
          <a:xfrm>
            <a:off x="5875316" y="1675237"/>
            <a:ext cx="6537367" cy="584775"/>
          </a:xfrm>
          <a:prstGeom prst="rect">
            <a:avLst/>
          </a:prstGeom>
        </p:spPr>
        <p:txBody>
          <a:bodyPr wrap="none">
            <a:spAutoFit/>
          </a:bodyPr>
          <a:lstStyle/>
          <a:p>
            <a:r>
              <a:rPr lang="en-US" sz="3200" b="1" dirty="0">
                <a:latin typeface="+mj-lt"/>
              </a:rPr>
              <a:t>Installation of New Landscape Design</a:t>
            </a:r>
            <a:endParaRPr lang="en-US" sz="3200" dirty="0">
              <a:latin typeface="+mj-lt"/>
            </a:endParaRPr>
          </a:p>
        </p:txBody>
      </p:sp>
      <p:pic>
        <p:nvPicPr>
          <p:cNvPr id="9" name="Picture 8">
            <a:extLst>
              <a:ext uri="{FF2B5EF4-FFF2-40B4-BE49-F238E27FC236}">
                <a16:creationId xmlns:a16="http://schemas.microsoft.com/office/drawing/2014/main" id="{BF37C69D-1CEF-4378-977E-9622E0A1EEBF}"/>
              </a:ext>
            </a:extLst>
          </p:cNvPr>
          <p:cNvPicPr/>
          <p:nvPr/>
        </p:nvPicPr>
        <p:blipFill>
          <a:blip r:embed="rId3"/>
          <a:stretch>
            <a:fillRect/>
          </a:stretch>
        </p:blipFill>
        <p:spPr>
          <a:xfrm>
            <a:off x="4379762" y="2260012"/>
            <a:ext cx="10934508" cy="72921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0173580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904106" y="741077"/>
            <a:ext cx="4707211" cy="627736"/>
          </a:xfrm>
          <a:prstGeom prst="rect">
            <a:avLst/>
          </a:prstGeom>
        </p:spPr>
        <p:txBody>
          <a:bodyPr vert="horz" wrap="square" lIns="0" tIns="12065" rIns="0" bIns="0" rtlCol="0" anchor="t">
            <a:spAutoFit/>
          </a:bodyPr>
          <a:lstStyle/>
          <a:p>
            <a:pPr marL="12700">
              <a:spcBef>
                <a:spcPts val="95"/>
              </a:spcBef>
            </a:pPr>
            <a:r>
              <a:rPr lang="en-US" sz="4000" dirty="0">
                <a:ea typeface="Source Sans Pro"/>
              </a:rPr>
              <a:t>Human Resources</a:t>
            </a:r>
            <a:endParaRPr lang="en-US" sz="4000" dirty="0"/>
          </a:p>
        </p:txBody>
      </p:sp>
      <p:sp>
        <p:nvSpPr>
          <p:cNvPr id="4" name="object 4"/>
          <p:cNvSpPr txBox="1">
            <a:spLocks noGrp="1"/>
          </p:cNvSpPr>
          <p:nvPr>
            <p:ph type="body" idx="1"/>
          </p:nvPr>
        </p:nvSpPr>
        <p:spPr>
          <a:xfrm>
            <a:off x="4926667" y="3233181"/>
            <a:ext cx="12463144" cy="6786538"/>
          </a:xfrm>
          <a:prstGeom prst="rect">
            <a:avLst/>
          </a:prstGeom>
        </p:spPr>
        <p:txBody>
          <a:bodyPr vert="horz" wrap="square" lIns="0" tIns="11430" rIns="0" bIns="0" rtlCol="0" anchor="t">
            <a:spAutoFit/>
          </a:bodyPr>
          <a:lstStyle/>
          <a:p>
            <a:r>
              <a:rPr lang="en-US" sz="2800" b="1" dirty="0">
                <a:solidFill>
                  <a:schemeClr val="tx1"/>
                </a:solidFill>
                <a:latin typeface="+mn-lt"/>
              </a:rPr>
              <a:t>Innovating The Onboarding Experience</a:t>
            </a:r>
            <a:endParaRPr lang="en-US" sz="2800" dirty="0">
              <a:solidFill>
                <a:schemeClr val="tx1"/>
              </a:solidFill>
              <a:latin typeface="+mn-lt"/>
            </a:endParaRPr>
          </a:p>
          <a:p>
            <a:pPr marL="914400" lvl="1" indent="-457200">
              <a:buFont typeface="Arial" panose="020B0604020202020204" pitchFamily="34" charset="0"/>
              <a:buChar char="•"/>
            </a:pPr>
            <a:r>
              <a:rPr lang="en-US" sz="2800" dirty="0">
                <a:solidFill>
                  <a:schemeClr val="tx1"/>
                </a:solidFill>
              </a:rPr>
              <a:t>Launched a self-use electronic PowerPoint for new hires, simplifying the orientation process. Test with 35 new hire, and is now the standard.</a:t>
            </a:r>
          </a:p>
          <a:p>
            <a:r>
              <a:rPr lang="en-US" sz="2800" b="1" dirty="0">
                <a:solidFill>
                  <a:schemeClr val="tx1"/>
                </a:solidFill>
                <a:latin typeface="+mn-lt"/>
              </a:rPr>
              <a:t>Strategic Staffing</a:t>
            </a:r>
            <a:r>
              <a:rPr lang="en-US" sz="2800" dirty="0">
                <a:solidFill>
                  <a:schemeClr val="tx1"/>
                </a:solidFill>
                <a:latin typeface="+mn-lt"/>
              </a:rPr>
              <a:t>:</a:t>
            </a:r>
          </a:p>
          <a:p>
            <a:pPr marL="914400" lvl="1" indent="-457200">
              <a:buFont typeface="Arial" panose="020B0604020202020204" pitchFamily="34" charset="0"/>
              <a:buChar char="•"/>
            </a:pPr>
            <a:r>
              <a:rPr lang="en-US" sz="2800" dirty="0">
                <a:solidFill>
                  <a:schemeClr val="tx1"/>
                </a:solidFill>
              </a:rPr>
              <a:t>Hired a new Clinical Supervisor – CARES</a:t>
            </a:r>
          </a:p>
          <a:p>
            <a:pPr marL="914400" lvl="1" indent="-457200">
              <a:buFont typeface="Arial" panose="020B0604020202020204" pitchFamily="34" charset="0"/>
              <a:buChar char="•"/>
            </a:pPr>
            <a:r>
              <a:rPr lang="en-US" sz="2800" dirty="0">
                <a:solidFill>
                  <a:schemeClr val="tx1"/>
                </a:solidFill>
              </a:rPr>
              <a:t>Hired a new Community Mental Health Counselor – CARES</a:t>
            </a:r>
          </a:p>
          <a:p>
            <a:pPr marL="914400" lvl="1" indent="-457200">
              <a:buFont typeface="Arial" panose="020B0604020202020204" pitchFamily="34" charset="0"/>
              <a:buChar char="•"/>
            </a:pPr>
            <a:r>
              <a:rPr lang="en-US" sz="2800" dirty="0">
                <a:solidFill>
                  <a:schemeClr val="tx1"/>
                </a:solidFill>
              </a:rPr>
              <a:t>Hired / Onboarded 78 new camp staff and 5 Summer Help Staff for Public Works.</a:t>
            </a:r>
          </a:p>
          <a:p>
            <a:r>
              <a:rPr lang="en-US" sz="2800" b="1" dirty="0">
                <a:solidFill>
                  <a:schemeClr val="tx1"/>
                </a:solidFill>
                <a:latin typeface="+mn-lt"/>
              </a:rPr>
              <a:t>Operational Enhancements</a:t>
            </a:r>
            <a:r>
              <a:rPr lang="en-US" sz="2800" dirty="0">
                <a:solidFill>
                  <a:schemeClr val="tx1"/>
                </a:solidFill>
                <a:latin typeface="+mn-lt"/>
              </a:rPr>
              <a:t>:</a:t>
            </a:r>
          </a:p>
          <a:p>
            <a:pPr marL="914400" lvl="1" indent="-457200">
              <a:buFont typeface="Arial" panose="020B0604020202020204" pitchFamily="34" charset="0"/>
              <a:buChar char="•"/>
            </a:pPr>
            <a:r>
              <a:rPr lang="en-US" sz="2800" dirty="0">
                <a:solidFill>
                  <a:schemeClr val="tx1"/>
                </a:solidFill>
              </a:rPr>
              <a:t>Negotiate Health Insurance premiums to not exceed 2% of current rate.</a:t>
            </a:r>
          </a:p>
          <a:p>
            <a:pPr marL="914400" lvl="1" indent="-457200">
              <a:buFont typeface="Arial" panose="020B0604020202020204" pitchFamily="34" charset="0"/>
              <a:buChar char="•"/>
            </a:pPr>
            <a:r>
              <a:rPr lang="en-US" sz="2800" dirty="0">
                <a:solidFill>
                  <a:schemeClr val="tx1"/>
                </a:solidFill>
              </a:rPr>
              <a:t>Selected an HRIS vendor/ system</a:t>
            </a:r>
          </a:p>
          <a:p>
            <a:pPr marL="914400" lvl="1" indent="-457200">
              <a:buFont typeface="Arial" panose="020B0604020202020204" pitchFamily="34" charset="0"/>
              <a:buChar char="•"/>
            </a:pPr>
            <a:r>
              <a:rPr lang="en-US" sz="2800" dirty="0">
                <a:solidFill>
                  <a:schemeClr val="tx1"/>
                </a:solidFill>
              </a:rPr>
              <a:t>Progressed in policy revision for compliance, annual evaluations, and improved leave benefits to attract and retain talent.</a:t>
            </a:r>
          </a:p>
          <a:p>
            <a:r>
              <a:rPr lang="en-US" sz="2800" b="1" dirty="0">
                <a:solidFill>
                  <a:schemeClr val="tx1"/>
                </a:solidFill>
                <a:latin typeface="+mn-lt"/>
              </a:rPr>
              <a:t>Feedback and Continuous Improvement</a:t>
            </a:r>
            <a:r>
              <a:rPr lang="en-US" sz="2800" dirty="0">
                <a:solidFill>
                  <a:schemeClr val="tx1"/>
                </a:solidFill>
                <a:latin typeface="+mn-lt"/>
              </a:rPr>
              <a:t>:</a:t>
            </a:r>
          </a:p>
          <a:p>
            <a:pPr marL="914400" lvl="1" indent="-457200">
              <a:buFont typeface="Arial" panose="020B0604020202020204" pitchFamily="34" charset="0"/>
              <a:buChar char="•"/>
            </a:pPr>
            <a:r>
              <a:rPr lang="en-US" sz="2800" dirty="0">
                <a:solidFill>
                  <a:schemeClr val="tx1"/>
                </a:solidFill>
              </a:rPr>
              <a:t>Pending- Develop an electronic exit interview system to gather insights.</a:t>
            </a:r>
          </a:p>
          <a:p>
            <a:pPr marL="12700" marR="49530">
              <a:lnSpc>
                <a:spcPct val="102299"/>
              </a:lnSpc>
              <a:spcBef>
                <a:spcPts val="90"/>
              </a:spcBef>
            </a:pPr>
            <a:endParaRPr sz="2000" dirty="0">
              <a:latin typeface="Avenir Next LT Pro"/>
            </a:endParaRPr>
          </a:p>
        </p:txBody>
      </p:sp>
      <p:sp>
        <p:nvSpPr>
          <p:cNvPr id="5" name="object 5"/>
          <p:cNvSpPr txBox="1"/>
          <p:nvPr/>
        </p:nvSpPr>
        <p:spPr>
          <a:xfrm>
            <a:off x="4926667" y="2579299"/>
            <a:ext cx="5029200" cy="447558"/>
          </a:xfrm>
          <a:prstGeom prst="rect">
            <a:avLst/>
          </a:prstGeom>
        </p:spPr>
        <p:txBody>
          <a:bodyPr vert="horz" wrap="square" lIns="0" tIns="16510" rIns="0" bIns="0" rtlCol="0" anchor="t">
            <a:spAutoFit/>
          </a:bodyPr>
          <a:lstStyle/>
          <a:p>
            <a:pPr marL="12700">
              <a:lnSpc>
                <a:spcPct val="100000"/>
              </a:lnSpc>
              <a:spcBef>
                <a:spcPts val="130"/>
              </a:spcBef>
            </a:pPr>
            <a:r>
              <a:rPr lang="en-US" sz="2800" b="1" dirty="0">
                <a:solidFill>
                  <a:srgbClr val="045C34"/>
                </a:solidFill>
                <a:latin typeface="Source Sans Pro"/>
                <a:ea typeface="Source Sans Pro"/>
              </a:rPr>
              <a:t>ACCOMPLISHMENTS</a:t>
            </a:r>
            <a:endParaRPr sz="2800" b="1" dirty="0">
              <a:solidFill>
                <a:srgbClr val="045C34"/>
              </a:solidFill>
              <a:latin typeface="Source Sans Pro"/>
              <a:ea typeface="Source Sans Pro"/>
            </a:endParaRPr>
          </a:p>
        </p:txBody>
      </p:sp>
      <p:sp>
        <p:nvSpPr>
          <p:cNvPr id="7" name="object 7"/>
          <p:cNvSpPr txBox="1"/>
          <p:nvPr/>
        </p:nvSpPr>
        <p:spPr>
          <a:xfrm>
            <a:off x="8425196" y="9928669"/>
            <a:ext cx="1421820" cy="182101"/>
          </a:xfrm>
          <a:prstGeom prst="rect">
            <a:avLst/>
          </a:prstGeom>
        </p:spPr>
        <p:txBody>
          <a:bodyPr vert="horz" wrap="square" lIns="0" tIns="12700" rIns="0" bIns="0" rtlCol="0" anchor="t">
            <a:spAutoFit/>
          </a:bodyPr>
          <a:lstStyle/>
          <a:p>
            <a:pPr marL="12700" algn="ctr">
              <a:lnSpc>
                <a:spcPct val="100000"/>
              </a:lnSpc>
              <a:spcBef>
                <a:spcPts val="100"/>
              </a:spcBef>
            </a:pPr>
            <a:r>
              <a:rPr sz="1100">
                <a:solidFill>
                  <a:srgbClr val="045C34"/>
                </a:solidFill>
                <a:latin typeface="Avenir Next LT Pro"/>
              </a:rPr>
              <a:t>greenbeltmd.gov</a:t>
            </a:r>
            <a:endParaRPr lang="en-US" sz="1100">
              <a:solidFill>
                <a:srgbClr val="045C34"/>
              </a:solidFill>
              <a:latin typeface="Avenir Next LT Pro"/>
            </a:endParaRPr>
          </a:p>
        </p:txBody>
      </p:sp>
      <p:pic>
        <p:nvPicPr>
          <p:cNvPr id="8" name="Picture 7" descr="logo.png">
            <a:extLst>
              <a:ext uri="{FF2B5EF4-FFF2-40B4-BE49-F238E27FC236}">
                <a16:creationId xmlns:a16="http://schemas.microsoft.com/office/drawing/2014/main" id="{BA3326D5-797A-A7FB-FCBE-737AADDD3698}"/>
              </a:ext>
            </a:extLst>
          </p:cNvPr>
          <p:cNvPicPr>
            <a:picLocks noChangeAspect="1"/>
          </p:cNvPicPr>
          <p:nvPr/>
        </p:nvPicPr>
        <p:blipFill>
          <a:blip r:embed="rId2"/>
          <a:stretch>
            <a:fillRect/>
          </a:stretch>
        </p:blipFill>
        <p:spPr>
          <a:xfrm>
            <a:off x="906290" y="7617042"/>
            <a:ext cx="2261523" cy="1935095"/>
          </a:xfrm>
          <a:prstGeom prst="rect">
            <a:avLst/>
          </a:prstGeom>
        </p:spPr>
      </p:pic>
    </p:spTree>
    <p:extLst>
      <p:ext uri="{BB962C8B-B14F-4D97-AF65-F5344CB8AC3E}">
        <p14:creationId xmlns:p14="http://schemas.microsoft.com/office/powerpoint/2010/main" val="26809107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1a3737f3-00b7-46d4-b65e-1f6caf7bffb8"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8BAFFB5A18EB94F903733AA281ABBCB" ma:contentTypeVersion="16" ma:contentTypeDescription="Create a new document." ma:contentTypeScope="" ma:versionID="b050d463c2aee8e09e4fa58f62098724">
  <xsd:schema xmlns:xsd="http://www.w3.org/2001/XMLSchema" xmlns:xs="http://www.w3.org/2001/XMLSchema" xmlns:p="http://schemas.microsoft.com/office/2006/metadata/properties" xmlns:ns3="1a3737f3-00b7-46d4-b65e-1f6caf7bffb8" xmlns:ns4="8b8c476e-2ad2-429a-a9f2-4f6844c7fd86" targetNamespace="http://schemas.microsoft.com/office/2006/metadata/properties" ma:root="true" ma:fieldsID="3700c23bc949328d36b5a9447e1ba61a" ns3:_="" ns4:_="">
    <xsd:import namespace="1a3737f3-00b7-46d4-b65e-1f6caf7bffb8"/>
    <xsd:import namespace="8b8c476e-2ad2-429a-a9f2-4f6844c7fd86"/>
    <xsd:element name="properties">
      <xsd:complexType>
        <xsd:sequence>
          <xsd:element name="documentManagement">
            <xsd:complexType>
              <xsd:all>
                <xsd:element ref="ns3:MediaServiceMetadata" minOccurs="0"/>
                <xsd:element ref="ns3:MediaServiceFastMetadata" minOccurs="0"/>
                <xsd:element ref="ns3:MediaServiceObjectDetectorVersions" minOccurs="0"/>
                <xsd:element ref="ns3:MediaServiceAutoTags" minOccurs="0"/>
                <xsd:element ref="ns3:MediaServiceOCR" minOccurs="0"/>
                <xsd:element ref="ns3:MediaServiceGenerationTime" minOccurs="0"/>
                <xsd:element ref="ns3:MediaServiceEventHashCode" minOccurs="0"/>
                <xsd:element ref="ns3:_activity" minOccurs="0"/>
                <xsd:element ref="ns3:MediaServiceDateTaken" minOccurs="0"/>
                <xsd:element ref="ns3:MediaServiceLocation" minOccurs="0"/>
                <xsd:element ref="ns3:MediaServiceSystemTags" minOccurs="0"/>
                <xsd:element ref="ns3:MediaLengthInSeconds" minOccurs="0"/>
                <xsd:element ref="ns3:MediaServiceSearchPropertie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a3737f3-00b7-46d4-b65e-1f6caf7bffb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_activity" ma:index="15" nillable="true" ma:displayName="_activity" ma:hidden="true" ma:internalName="_activity">
      <xsd:simpleType>
        <xsd:restriction base="dms:Note"/>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Location" ma:index="17" nillable="true" ma:displayName="Location" ma:indexed="true" ma:internalName="MediaServiceLocation" ma:readOnly="true">
      <xsd:simpleType>
        <xsd:restriction base="dms:Text"/>
      </xsd:simpleType>
    </xsd:element>
    <xsd:element name="MediaServiceSystemTags" ma:index="18" nillable="true" ma:displayName="MediaServiceSystemTags" ma:hidden="true" ma:internalName="MediaServiceSystemTags" ma:readOnly="true">
      <xsd:simpleType>
        <xsd:restriction base="dms:Note"/>
      </xsd:simpleType>
    </xsd:element>
    <xsd:element name="MediaLengthInSeconds" ma:index="19" nillable="true" ma:displayName="MediaLengthInSeconds" ma:hidden="true" ma:internalName="MediaLengthInSeconds" ma:readOnly="true">
      <xsd:simpleType>
        <xsd:restriction base="dms:Unknown"/>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b8c476e-2ad2-429a-a9f2-4f6844c7fd86" elementFormDefault="qualified">
    <xsd:import namespace="http://schemas.microsoft.com/office/2006/documentManagement/types"/>
    <xsd:import namespace="http://schemas.microsoft.com/office/infopath/2007/PartnerControls"/>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element name="SharingHintHash" ma:index="23"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427E375-68A7-48B4-BEAF-DAABCA89B85F}">
  <ds:schemaRefs>
    <ds:schemaRef ds:uri="http://schemas.microsoft.com/office/2006/documentManagement/types"/>
    <ds:schemaRef ds:uri="http://schemas.microsoft.com/office/infopath/2007/PartnerControls"/>
    <ds:schemaRef ds:uri="8b8c476e-2ad2-429a-a9f2-4f6844c7fd86"/>
    <ds:schemaRef ds:uri="http://www.w3.org/XML/1998/namespace"/>
    <ds:schemaRef ds:uri="http://schemas.openxmlformats.org/package/2006/metadata/core-properties"/>
    <ds:schemaRef ds:uri="http://purl.org/dc/terms/"/>
    <ds:schemaRef ds:uri="http://purl.org/dc/elements/1.1/"/>
    <ds:schemaRef ds:uri="1a3737f3-00b7-46d4-b65e-1f6caf7bffb8"/>
    <ds:schemaRef ds:uri="http://purl.org/dc/dcmitype/"/>
    <ds:schemaRef ds:uri="http://schemas.microsoft.com/office/2006/metadata/properties"/>
  </ds:schemaRefs>
</ds:datastoreItem>
</file>

<file path=customXml/itemProps2.xml><?xml version="1.0" encoding="utf-8"?>
<ds:datastoreItem xmlns:ds="http://schemas.openxmlformats.org/officeDocument/2006/customXml" ds:itemID="{38F975ED-995E-43C1-A6B8-D886B645B1BB}">
  <ds:schemaRefs>
    <ds:schemaRef ds:uri="http://schemas.microsoft.com/sharepoint/v3/contenttype/forms"/>
  </ds:schemaRefs>
</ds:datastoreItem>
</file>

<file path=customXml/itemProps3.xml><?xml version="1.0" encoding="utf-8"?>
<ds:datastoreItem xmlns:ds="http://schemas.openxmlformats.org/officeDocument/2006/customXml" ds:itemID="{F2373403-574D-4B7E-8B0F-BA2DE56E411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a3737f3-00b7-46d4-b65e-1f6caf7bffb8"/>
    <ds:schemaRef ds:uri="8b8c476e-2ad2-429a-a9f2-4f6844c7fd8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5714</TotalTime>
  <Words>2018</Words>
  <Application>Microsoft Office PowerPoint</Application>
  <PresentationFormat>Custom</PresentationFormat>
  <Paragraphs>191</Paragraphs>
  <Slides>22</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22</vt:i4>
      </vt:variant>
    </vt:vector>
  </HeadingPairs>
  <TitlesOfParts>
    <vt:vector size="34" baseType="lpstr">
      <vt:lpstr>Arial</vt:lpstr>
      <vt:lpstr>Avenir Next LT Pro</vt:lpstr>
      <vt:lpstr>Avenir Next LT Pro Demi</vt:lpstr>
      <vt:lpstr>Calibri</vt:lpstr>
      <vt:lpstr>Lucida Sans Unicode</vt:lpstr>
      <vt:lpstr>Source Han Sans JP Medium</vt:lpstr>
      <vt:lpstr>Source Sans Pro</vt:lpstr>
      <vt:lpstr>Source Sans Pro SemiBold</vt:lpstr>
      <vt:lpstr>Symbol</vt:lpstr>
      <vt:lpstr>Times New Roman</vt:lpstr>
      <vt:lpstr>Trebuchet MS</vt:lpstr>
      <vt:lpstr>Office Theme</vt:lpstr>
      <vt:lpstr>PowerPoint Presentation</vt:lpstr>
      <vt:lpstr>City Manager – Overview</vt:lpstr>
      <vt:lpstr>City Manager – Overview</vt:lpstr>
      <vt:lpstr>PowerPoint Presentation</vt:lpstr>
      <vt:lpstr>SHLRC updates</vt:lpstr>
      <vt:lpstr>Public Works</vt:lpstr>
      <vt:lpstr>Public Works</vt:lpstr>
      <vt:lpstr>Public Works</vt:lpstr>
      <vt:lpstr>Human Resources</vt:lpstr>
      <vt:lpstr>Finance</vt:lpstr>
      <vt:lpstr>Public Information Office</vt:lpstr>
      <vt:lpstr>Public Information Office</vt:lpstr>
      <vt:lpstr>Economic Development</vt:lpstr>
      <vt:lpstr>Planning and Community Development</vt:lpstr>
      <vt:lpstr>Police Department</vt:lpstr>
      <vt:lpstr>Recreation</vt:lpstr>
      <vt:lpstr>Recreation</vt:lpstr>
      <vt:lpstr>CARES</vt:lpstr>
      <vt:lpstr>Information Technology</vt:lpstr>
      <vt:lpstr>Grants</vt:lpstr>
      <vt:lpstr>Personnel: Open Positions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Josue Salmeron</dc:creator>
  <cp:lastModifiedBy>Josue Salmeron</cp:lastModifiedBy>
  <cp:revision>32</cp:revision>
  <cp:lastPrinted>2024-01-29T23:49:58Z</cp:lastPrinted>
  <dcterms:created xsi:type="dcterms:W3CDTF">2023-10-20T14:52:56Z</dcterms:created>
  <dcterms:modified xsi:type="dcterms:W3CDTF">2024-07-31T22:47:45Z</dcterms:modified>
  <cp:category>City Manage Quarterly Updates</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2023-10-20T00:00:00Z</vt:filetime>
  </property>
  <property fmtid="{D5CDD505-2E9C-101B-9397-08002B2CF9AE}" pid="3" name="Creator">
    <vt:lpwstr>Adobe InDesign 19.0 (Macintosh)</vt:lpwstr>
  </property>
  <property fmtid="{D5CDD505-2E9C-101B-9397-08002B2CF9AE}" pid="4" name="LastSaved">
    <vt:filetime>2023-10-20T00:00:00Z</vt:filetime>
  </property>
  <property fmtid="{D5CDD505-2E9C-101B-9397-08002B2CF9AE}" pid="5" name="Producer">
    <vt:lpwstr>Adobe PDF Library 17.0</vt:lpwstr>
  </property>
  <property fmtid="{D5CDD505-2E9C-101B-9397-08002B2CF9AE}" pid="6" name="ContentTypeId">
    <vt:lpwstr>0x010100A8BAFFB5A18EB94F903733AA281ABBCB</vt:lpwstr>
  </property>
</Properties>
</file>